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74" r:id="rId4"/>
  </p:sldMasterIdLst>
  <p:notesMasterIdLst>
    <p:notesMasterId r:id="rId39"/>
  </p:notesMasterIdLst>
  <p:sldIdLst>
    <p:sldId id="256" r:id="rId5"/>
    <p:sldId id="262" r:id="rId6"/>
    <p:sldId id="259" r:id="rId7"/>
    <p:sldId id="267" r:id="rId8"/>
    <p:sldId id="271" r:id="rId9"/>
    <p:sldId id="269" r:id="rId10"/>
    <p:sldId id="268" r:id="rId11"/>
    <p:sldId id="294" r:id="rId12"/>
    <p:sldId id="263" r:id="rId13"/>
    <p:sldId id="277" r:id="rId14"/>
    <p:sldId id="264" r:id="rId15"/>
    <p:sldId id="272" r:id="rId16"/>
    <p:sldId id="275" r:id="rId17"/>
    <p:sldId id="274" r:id="rId18"/>
    <p:sldId id="276" r:id="rId19"/>
    <p:sldId id="273" r:id="rId20"/>
    <p:sldId id="291" r:id="rId21"/>
    <p:sldId id="265" r:id="rId22"/>
    <p:sldId id="278" r:id="rId23"/>
    <p:sldId id="279" r:id="rId24"/>
    <p:sldId id="280" r:id="rId25"/>
    <p:sldId id="281" r:id="rId26"/>
    <p:sldId id="282" r:id="rId27"/>
    <p:sldId id="266" r:id="rId28"/>
    <p:sldId id="284" r:id="rId29"/>
    <p:sldId id="283" r:id="rId30"/>
    <p:sldId id="285" r:id="rId31"/>
    <p:sldId id="286" r:id="rId32"/>
    <p:sldId id="289" r:id="rId33"/>
    <p:sldId id="290" r:id="rId34"/>
    <p:sldId id="287" r:id="rId35"/>
    <p:sldId id="288" r:id="rId36"/>
    <p:sldId id="261" r:id="rId37"/>
    <p:sldId id="295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D"/>
    <a:srgbClr val="3B4C5C"/>
    <a:srgbClr val="7ACDEF"/>
    <a:srgbClr val="00AFF0"/>
    <a:srgbClr val="F6F6F6"/>
    <a:srgbClr val="FFFFFF"/>
    <a:srgbClr val="41719C"/>
    <a:srgbClr val="54CCF9"/>
    <a:srgbClr val="51C8F7"/>
    <a:srgbClr val="55C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5DA16-E6B0-40C8-9C3C-5F990D1EF907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F5A82-8C30-4FE3-918C-A0E81DCFA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55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EB727C-D994-444F-8582-C4B1ADE43284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6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45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1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6447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9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12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637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81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47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888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812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049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076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8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06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044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778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294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0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1103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49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5388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92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5571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3778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1015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8062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02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62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066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997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1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32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134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33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F1ED4-C1BE-4471-8FAB-3AAE57D753CE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A69B-DCDB-4932-827E-F1F5F231F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2FF56-55AB-4F97-AF6F-69D8FAF132B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39D2E-C2FC-49A8-81E5-BADDBD8A29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93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20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2F541-8412-4032-9A65-D5B9E752EC3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5972C-6F17-4AE3-B880-19993A9536C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18" Type="http://schemas.openxmlformats.org/officeDocument/2006/relationships/image" Target="../media/image4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17" Type="http://schemas.openxmlformats.org/officeDocument/2006/relationships/image" Target="../media/image44.emf"/><Relationship Id="rId2" Type="http://schemas.openxmlformats.org/officeDocument/2006/relationships/image" Target="../media/image29.emf"/><Relationship Id="rId16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19" Type="http://schemas.openxmlformats.org/officeDocument/2006/relationships/image" Target="../media/image46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3486912"/>
            <a:ext cx="3371088" cy="3371088"/>
          </a:xfrm>
          <a:custGeom>
            <a:avLst/>
            <a:gdLst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1088" h="3371088">
                <a:moveTo>
                  <a:pt x="0" y="3371088"/>
                </a:moveTo>
                <a:lnTo>
                  <a:pt x="0" y="0"/>
                </a:lnTo>
                <a:cubicBezTo>
                  <a:pt x="843280" y="2306320"/>
                  <a:pt x="2064512" y="2637536"/>
                  <a:pt x="3371088" y="3371088"/>
                </a:cubicBezTo>
                <a:lnTo>
                  <a:pt x="0" y="3371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981"/>
            <a:ext cx="7114649" cy="6882981"/>
          </a:xfrm>
          <a:prstGeom prst="rect">
            <a:avLst/>
          </a:prstGeom>
        </p:spPr>
      </p:pic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981"/>
            <a:ext cx="6565961" cy="6480610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480924" y="2628298"/>
            <a:ext cx="5280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年终工作汇报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3645962" y="2270125"/>
            <a:ext cx="209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2800" b="1" dirty="0" smtClean="0">
                <a:solidFill>
                  <a:srgbClr val="54CC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15-2016</a:t>
            </a:r>
            <a:endParaRPr lang="zh-CN" altLang="en-US" sz="2800" b="1" dirty="0">
              <a:solidFill>
                <a:srgbClr val="54CC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80924" y="3559248"/>
            <a:ext cx="52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business template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3368902" y="3863337"/>
            <a:ext cx="2605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原创作品系列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105069" y="3479129"/>
            <a:ext cx="179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821267" y="1764648"/>
            <a:ext cx="1854662" cy="1247507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-19292" y="2997850"/>
            <a:ext cx="1854662" cy="1232219"/>
          </a:xfrm>
          <a:prstGeom prst="rect">
            <a:avLst/>
          </a:pr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606062" y="2968355"/>
            <a:ext cx="1953103" cy="1286886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5475012" y="1764650"/>
            <a:ext cx="1854662" cy="1233200"/>
          </a:xfrm>
          <a:prstGeom prst="rect">
            <a:avLst/>
          </a:prstGeom>
          <a:solidFill>
            <a:srgbClr val="7E7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7329674" y="2929770"/>
            <a:ext cx="1854662" cy="1325471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088" y="1764650"/>
            <a:ext cx="1854662" cy="1236441"/>
          </a:xfrm>
          <a:prstGeom prst="rect">
            <a:avLst/>
          </a:prstGeom>
        </p:spPr>
      </p:pic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370" y="3008914"/>
            <a:ext cx="1770692" cy="1255415"/>
          </a:xfrm>
          <a:prstGeom prst="rect">
            <a:avLst/>
          </a:prstGeom>
        </p:spPr>
      </p:pic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92" y="1764648"/>
            <a:ext cx="1854662" cy="1233203"/>
          </a:xfrm>
          <a:prstGeom prst="rect">
            <a:avLst/>
          </a:prstGeom>
        </p:spPr>
      </p:pic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298" y="2997851"/>
            <a:ext cx="1854662" cy="1257390"/>
          </a:xfrm>
          <a:prstGeom prst="rect">
            <a:avLst/>
          </a:prstGeom>
        </p:spPr>
      </p:pic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349" y="1764649"/>
            <a:ext cx="1854662" cy="1236443"/>
          </a:xfrm>
          <a:prstGeom prst="rect">
            <a:avLst/>
          </a:prstGeom>
        </p:spPr>
      </p:pic>
      <p:sp>
        <p:nvSpPr>
          <p:cNvPr id="20" name="出自【趣你的PPT】(微信:qunideppt)：最优质的PPT资源库"/>
          <p:cNvSpPr txBox="1"/>
          <p:nvPr/>
        </p:nvSpPr>
        <p:spPr>
          <a:xfrm>
            <a:off x="123408" y="3411685"/>
            <a:ext cx="161055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-79116" y="3102029"/>
            <a:ext cx="2015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391271" y="3411685"/>
            <a:ext cx="16916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229303" y="3102029"/>
            <a:ext cx="2015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737062" y="3411685"/>
            <a:ext cx="169166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3575094" y="3102029"/>
            <a:ext cx="2015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5547608" y="2196141"/>
            <a:ext cx="167476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377188" y="1886485"/>
            <a:ext cx="2015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903503" y="2196141"/>
            <a:ext cx="163269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712048" y="1886485"/>
            <a:ext cx="2015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cxnSp>
        <p:nvCxnSpPr>
          <p:cNvPr id="30" name="出自【趣你的PPT】(微信:qunideppt)：最优质的PPT资源库"/>
          <p:cNvCxnSpPr/>
          <p:nvPr/>
        </p:nvCxnSpPr>
        <p:spPr>
          <a:xfrm>
            <a:off x="2165638" y="4612938"/>
            <a:ext cx="4848225" cy="0"/>
          </a:xfrm>
          <a:prstGeom prst="line">
            <a:avLst/>
          </a:prstGeom>
          <a:ln>
            <a:solidFill>
              <a:srgbClr val="16A0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出自【趣你的PPT】(微信:qunideppt)：最优质的PPT资源库"/>
          <p:cNvSpPr txBox="1"/>
          <p:nvPr/>
        </p:nvSpPr>
        <p:spPr>
          <a:xfrm>
            <a:off x="1030122" y="4767550"/>
            <a:ext cx="711925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289134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3336966" y="1072476"/>
            <a:ext cx="249381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7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268188" y="2816299"/>
            <a:ext cx="4500748" cy="983805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02658" y="3106784"/>
            <a:ext cx="301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54CC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取得成就汇报</a:t>
            </a: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4746484" y="2816299"/>
            <a:ext cx="80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2826132" y="4833918"/>
            <a:ext cx="3441389" cy="7953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。任何形式的</a:t>
            </a:r>
            <a:r>
              <a:rPr lang="en-US" altLang="zh-CN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2849882" y="5684818"/>
            <a:ext cx="34413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2849882" y="4782293"/>
            <a:ext cx="34413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3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105069" y="3479129"/>
            <a:ext cx="179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825213" y="2224032"/>
            <a:ext cx="1187338" cy="1187338"/>
          </a:xfrm>
          <a:custGeom>
            <a:avLst/>
            <a:gdLst>
              <a:gd name="connsiteX0" fmla="*/ 0 w 1583117"/>
              <a:gd name="connsiteY0" fmla="*/ 791559 h 1583117"/>
              <a:gd name="connsiteX1" fmla="*/ 791559 w 1583117"/>
              <a:gd name="connsiteY1" fmla="*/ 0 h 1583117"/>
              <a:gd name="connsiteX2" fmla="*/ 1583118 w 1583117"/>
              <a:gd name="connsiteY2" fmla="*/ 791559 h 1583117"/>
              <a:gd name="connsiteX3" fmla="*/ 791559 w 1583117"/>
              <a:gd name="connsiteY3" fmla="*/ 1583118 h 1583117"/>
              <a:gd name="connsiteX4" fmla="*/ 0 w 1583117"/>
              <a:gd name="connsiteY4" fmla="*/ 791559 h 158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117" h="1583117">
                <a:moveTo>
                  <a:pt x="0" y="791559"/>
                </a:moveTo>
                <a:cubicBezTo>
                  <a:pt x="0" y="354393"/>
                  <a:pt x="354393" y="0"/>
                  <a:pt x="791559" y="0"/>
                </a:cubicBezTo>
                <a:cubicBezTo>
                  <a:pt x="1228725" y="0"/>
                  <a:pt x="1583118" y="354393"/>
                  <a:pt x="1583118" y="791559"/>
                </a:cubicBezTo>
                <a:cubicBezTo>
                  <a:pt x="1583118" y="1228725"/>
                  <a:pt x="1228725" y="1583118"/>
                  <a:pt x="791559" y="1583118"/>
                </a:cubicBezTo>
                <a:cubicBezTo>
                  <a:pt x="354393" y="1583118"/>
                  <a:pt x="0" y="1228725"/>
                  <a:pt x="0" y="791559"/>
                </a:cubicBezTo>
                <a:close/>
              </a:path>
            </a:pathLst>
          </a:custGeom>
          <a:solidFill>
            <a:srgbClr val="00AFF0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0082" tIns="181502" rIns="181502" bIns="181502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b="1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2108963" y="2473373"/>
            <a:ext cx="688655" cy="688655"/>
          </a:xfrm>
          <a:custGeom>
            <a:avLst/>
            <a:gdLst>
              <a:gd name="connsiteX0" fmla="*/ 121708 w 918207"/>
              <a:gd name="connsiteY0" fmla="*/ 351122 h 918207"/>
              <a:gd name="connsiteX1" fmla="*/ 351122 w 918207"/>
              <a:gd name="connsiteY1" fmla="*/ 351122 h 918207"/>
              <a:gd name="connsiteX2" fmla="*/ 351122 w 918207"/>
              <a:gd name="connsiteY2" fmla="*/ 121708 h 918207"/>
              <a:gd name="connsiteX3" fmla="*/ 567085 w 918207"/>
              <a:gd name="connsiteY3" fmla="*/ 121708 h 918207"/>
              <a:gd name="connsiteX4" fmla="*/ 567085 w 918207"/>
              <a:gd name="connsiteY4" fmla="*/ 351122 h 918207"/>
              <a:gd name="connsiteX5" fmla="*/ 796499 w 918207"/>
              <a:gd name="connsiteY5" fmla="*/ 351122 h 918207"/>
              <a:gd name="connsiteX6" fmla="*/ 796499 w 918207"/>
              <a:gd name="connsiteY6" fmla="*/ 567085 h 918207"/>
              <a:gd name="connsiteX7" fmla="*/ 567085 w 918207"/>
              <a:gd name="connsiteY7" fmla="*/ 567085 h 918207"/>
              <a:gd name="connsiteX8" fmla="*/ 567085 w 918207"/>
              <a:gd name="connsiteY8" fmla="*/ 796499 h 918207"/>
              <a:gd name="connsiteX9" fmla="*/ 351122 w 918207"/>
              <a:gd name="connsiteY9" fmla="*/ 796499 h 918207"/>
              <a:gd name="connsiteX10" fmla="*/ 351122 w 918207"/>
              <a:gd name="connsiteY10" fmla="*/ 567085 h 918207"/>
              <a:gd name="connsiteX11" fmla="*/ 121708 w 918207"/>
              <a:gd name="connsiteY11" fmla="*/ 567085 h 918207"/>
              <a:gd name="connsiteX12" fmla="*/ 121708 w 918207"/>
              <a:gd name="connsiteY12" fmla="*/ 351122 h 91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8207" h="918207">
                <a:moveTo>
                  <a:pt x="121708" y="351122"/>
                </a:moveTo>
                <a:lnTo>
                  <a:pt x="351122" y="351122"/>
                </a:lnTo>
                <a:lnTo>
                  <a:pt x="351122" y="121708"/>
                </a:lnTo>
                <a:lnTo>
                  <a:pt x="567085" y="121708"/>
                </a:lnTo>
                <a:lnTo>
                  <a:pt x="567085" y="351122"/>
                </a:lnTo>
                <a:lnTo>
                  <a:pt x="796499" y="351122"/>
                </a:lnTo>
                <a:lnTo>
                  <a:pt x="796499" y="567085"/>
                </a:lnTo>
                <a:lnTo>
                  <a:pt x="567085" y="567085"/>
                </a:lnTo>
                <a:lnTo>
                  <a:pt x="567085" y="796499"/>
                </a:lnTo>
                <a:lnTo>
                  <a:pt x="351122" y="796499"/>
                </a:lnTo>
                <a:lnTo>
                  <a:pt x="351122" y="567085"/>
                </a:lnTo>
                <a:lnTo>
                  <a:pt x="121708" y="567085"/>
                </a:lnTo>
                <a:lnTo>
                  <a:pt x="121708" y="351122"/>
                </a:lnTo>
                <a:close/>
              </a:path>
            </a:pathLst>
          </a:custGeom>
          <a:solidFill>
            <a:srgbClr val="00AFF0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281" tIns="263342" rIns="91281" bIns="26334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750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2894031" y="2224032"/>
            <a:ext cx="1187338" cy="1187338"/>
          </a:xfrm>
          <a:custGeom>
            <a:avLst/>
            <a:gdLst>
              <a:gd name="connsiteX0" fmla="*/ 0 w 1583117"/>
              <a:gd name="connsiteY0" fmla="*/ 791559 h 1583117"/>
              <a:gd name="connsiteX1" fmla="*/ 791559 w 1583117"/>
              <a:gd name="connsiteY1" fmla="*/ 0 h 1583117"/>
              <a:gd name="connsiteX2" fmla="*/ 1583118 w 1583117"/>
              <a:gd name="connsiteY2" fmla="*/ 791559 h 1583117"/>
              <a:gd name="connsiteX3" fmla="*/ 791559 w 1583117"/>
              <a:gd name="connsiteY3" fmla="*/ 1583118 h 1583117"/>
              <a:gd name="connsiteX4" fmla="*/ 0 w 1583117"/>
              <a:gd name="connsiteY4" fmla="*/ 791559 h 158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117" h="1583117">
                <a:moveTo>
                  <a:pt x="0" y="791559"/>
                </a:moveTo>
                <a:cubicBezTo>
                  <a:pt x="0" y="354393"/>
                  <a:pt x="354393" y="0"/>
                  <a:pt x="791559" y="0"/>
                </a:cubicBezTo>
                <a:cubicBezTo>
                  <a:pt x="1228725" y="0"/>
                  <a:pt x="1583118" y="354393"/>
                  <a:pt x="1583118" y="791559"/>
                </a:cubicBezTo>
                <a:cubicBezTo>
                  <a:pt x="1583118" y="1228725"/>
                  <a:pt x="1228725" y="1583118"/>
                  <a:pt x="791559" y="1583118"/>
                </a:cubicBezTo>
                <a:cubicBezTo>
                  <a:pt x="354393" y="1583118"/>
                  <a:pt x="0" y="1228725"/>
                  <a:pt x="0" y="791559"/>
                </a:cubicBezTo>
                <a:close/>
              </a:path>
            </a:pathLst>
          </a:custGeom>
          <a:solidFill>
            <a:srgbClr val="7ACDEF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0082" tIns="181502" rIns="181502" bIns="181502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b="1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b="1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177781" y="2473373"/>
            <a:ext cx="688655" cy="688655"/>
          </a:xfrm>
          <a:custGeom>
            <a:avLst/>
            <a:gdLst>
              <a:gd name="connsiteX0" fmla="*/ 121708 w 918207"/>
              <a:gd name="connsiteY0" fmla="*/ 351122 h 918207"/>
              <a:gd name="connsiteX1" fmla="*/ 351122 w 918207"/>
              <a:gd name="connsiteY1" fmla="*/ 351122 h 918207"/>
              <a:gd name="connsiteX2" fmla="*/ 351122 w 918207"/>
              <a:gd name="connsiteY2" fmla="*/ 121708 h 918207"/>
              <a:gd name="connsiteX3" fmla="*/ 567085 w 918207"/>
              <a:gd name="connsiteY3" fmla="*/ 121708 h 918207"/>
              <a:gd name="connsiteX4" fmla="*/ 567085 w 918207"/>
              <a:gd name="connsiteY4" fmla="*/ 351122 h 918207"/>
              <a:gd name="connsiteX5" fmla="*/ 796499 w 918207"/>
              <a:gd name="connsiteY5" fmla="*/ 351122 h 918207"/>
              <a:gd name="connsiteX6" fmla="*/ 796499 w 918207"/>
              <a:gd name="connsiteY6" fmla="*/ 567085 h 918207"/>
              <a:gd name="connsiteX7" fmla="*/ 567085 w 918207"/>
              <a:gd name="connsiteY7" fmla="*/ 567085 h 918207"/>
              <a:gd name="connsiteX8" fmla="*/ 567085 w 918207"/>
              <a:gd name="connsiteY8" fmla="*/ 796499 h 918207"/>
              <a:gd name="connsiteX9" fmla="*/ 351122 w 918207"/>
              <a:gd name="connsiteY9" fmla="*/ 796499 h 918207"/>
              <a:gd name="connsiteX10" fmla="*/ 351122 w 918207"/>
              <a:gd name="connsiteY10" fmla="*/ 567085 h 918207"/>
              <a:gd name="connsiteX11" fmla="*/ 121708 w 918207"/>
              <a:gd name="connsiteY11" fmla="*/ 567085 h 918207"/>
              <a:gd name="connsiteX12" fmla="*/ 121708 w 918207"/>
              <a:gd name="connsiteY12" fmla="*/ 351122 h 91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8207" h="918207">
                <a:moveTo>
                  <a:pt x="121708" y="351122"/>
                </a:moveTo>
                <a:lnTo>
                  <a:pt x="351122" y="351122"/>
                </a:lnTo>
                <a:lnTo>
                  <a:pt x="351122" y="121708"/>
                </a:lnTo>
                <a:lnTo>
                  <a:pt x="567085" y="121708"/>
                </a:lnTo>
                <a:lnTo>
                  <a:pt x="567085" y="351122"/>
                </a:lnTo>
                <a:lnTo>
                  <a:pt x="796499" y="351122"/>
                </a:lnTo>
                <a:lnTo>
                  <a:pt x="796499" y="567085"/>
                </a:lnTo>
                <a:lnTo>
                  <a:pt x="567085" y="567085"/>
                </a:lnTo>
                <a:lnTo>
                  <a:pt x="567085" y="796499"/>
                </a:lnTo>
                <a:lnTo>
                  <a:pt x="351122" y="796499"/>
                </a:lnTo>
                <a:lnTo>
                  <a:pt x="351122" y="567085"/>
                </a:lnTo>
                <a:lnTo>
                  <a:pt x="121708" y="567085"/>
                </a:lnTo>
                <a:lnTo>
                  <a:pt x="121708" y="351122"/>
                </a:lnTo>
                <a:close/>
              </a:path>
            </a:pathLst>
          </a:custGeom>
          <a:solidFill>
            <a:srgbClr val="7ACDEF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281" tIns="263342" rIns="91281" bIns="263342" numCol="1" spcCol="1270" anchor="ctr" anchorCtr="0">
            <a:noAutofit/>
          </a:bodyPr>
          <a:lstStyle/>
          <a:p>
            <a:pPr algn="ctr" defTabSz="3333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750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962849" y="2224032"/>
            <a:ext cx="1187338" cy="1187338"/>
          </a:xfrm>
          <a:custGeom>
            <a:avLst/>
            <a:gdLst>
              <a:gd name="connsiteX0" fmla="*/ 0 w 1583117"/>
              <a:gd name="connsiteY0" fmla="*/ 791559 h 1583117"/>
              <a:gd name="connsiteX1" fmla="*/ 791559 w 1583117"/>
              <a:gd name="connsiteY1" fmla="*/ 0 h 1583117"/>
              <a:gd name="connsiteX2" fmla="*/ 1583118 w 1583117"/>
              <a:gd name="connsiteY2" fmla="*/ 791559 h 1583117"/>
              <a:gd name="connsiteX3" fmla="*/ 791559 w 1583117"/>
              <a:gd name="connsiteY3" fmla="*/ 1583118 h 1583117"/>
              <a:gd name="connsiteX4" fmla="*/ 0 w 1583117"/>
              <a:gd name="connsiteY4" fmla="*/ 791559 h 158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117" h="1583117">
                <a:moveTo>
                  <a:pt x="0" y="791559"/>
                </a:moveTo>
                <a:cubicBezTo>
                  <a:pt x="0" y="354393"/>
                  <a:pt x="354393" y="0"/>
                  <a:pt x="791559" y="0"/>
                </a:cubicBezTo>
                <a:cubicBezTo>
                  <a:pt x="1228725" y="0"/>
                  <a:pt x="1583118" y="354393"/>
                  <a:pt x="1583118" y="791559"/>
                </a:cubicBezTo>
                <a:cubicBezTo>
                  <a:pt x="1583118" y="1228725"/>
                  <a:pt x="1228725" y="1583118"/>
                  <a:pt x="791559" y="1583118"/>
                </a:cubicBezTo>
                <a:cubicBezTo>
                  <a:pt x="354393" y="1583118"/>
                  <a:pt x="0" y="1228725"/>
                  <a:pt x="0" y="791559"/>
                </a:cubicBezTo>
                <a:close/>
              </a:path>
            </a:pathLst>
          </a:custGeom>
          <a:solidFill>
            <a:srgbClr val="3B4C5C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0082" tIns="181502" rIns="181502" bIns="181502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b="1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b="1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246598" y="2473373"/>
            <a:ext cx="688655" cy="688655"/>
          </a:xfrm>
          <a:custGeom>
            <a:avLst/>
            <a:gdLst>
              <a:gd name="connsiteX0" fmla="*/ 121708 w 918207"/>
              <a:gd name="connsiteY0" fmla="*/ 189151 h 918207"/>
              <a:gd name="connsiteX1" fmla="*/ 796499 w 918207"/>
              <a:gd name="connsiteY1" fmla="*/ 189151 h 918207"/>
              <a:gd name="connsiteX2" fmla="*/ 796499 w 918207"/>
              <a:gd name="connsiteY2" fmla="*/ 405113 h 918207"/>
              <a:gd name="connsiteX3" fmla="*/ 121708 w 918207"/>
              <a:gd name="connsiteY3" fmla="*/ 405113 h 918207"/>
              <a:gd name="connsiteX4" fmla="*/ 121708 w 918207"/>
              <a:gd name="connsiteY4" fmla="*/ 189151 h 918207"/>
              <a:gd name="connsiteX5" fmla="*/ 121708 w 918207"/>
              <a:gd name="connsiteY5" fmla="*/ 513094 h 918207"/>
              <a:gd name="connsiteX6" fmla="*/ 796499 w 918207"/>
              <a:gd name="connsiteY6" fmla="*/ 513094 h 918207"/>
              <a:gd name="connsiteX7" fmla="*/ 796499 w 918207"/>
              <a:gd name="connsiteY7" fmla="*/ 729056 h 918207"/>
              <a:gd name="connsiteX8" fmla="*/ 121708 w 918207"/>
              <a:gd name="connsiteY8" fmla="*/ 729056 h 918207"/>
              <a:gd name="connsiteX9" fmla="*/ 121708 w 918207"/>
              <a:gd name="connsiteY9" fmla="*/ 513094 h 91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8207" h="918207">
                <a:moveTo>
                  <a:pt x="121708" y="189151"/>
                </a:moveTo>
                <a:lnTo>
                  <a:pt x="796499" y="189151"/>
                </a:lnTo>
                <a:lnTo>
                  <a:pt x="796499" y="405113"/>
                </a:lnTo>
                <a:lnTo>
                  <a:pt x="121708" y="405113"/>
                </a:lnTo>
                <a:lnTo>
                  <a:pt x="121708" y="189151"/>
                </a:lnTo>
                <a:close/>
                <a:moveTo>
                  <a:pt x="121708" y="513094"/>
                </a:moveTo>
                <a:lnTo>
                  <a:pt x="796499" y="513094"/>
                </a:lnTo>
                <a:lnTo>
                  <a:pt x="796499" y="729056"/>
                </a:lnTo>
                <a:lnTo>
                  <a:pt x="121708" y="729056"/>
                </a:lnTo>
                <a:lnTo>
                  <a:pt x="121708" y="513094"/>
                </a:lnTo>
                <a:close/>
              </a:path>
            </a:pathLst>
          </a:custGeom>
          <a:solidFill>
            <a:srgbClr val="3B4C5C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1281" tIns="141863" rIns="91281" bIns="141863" numCol="1" spcCol="1270" anchor="ctr" anchorCtr="0">
            <a:noAutofit/>
          </a:bodyPr>
          <a:lstStyle/>
          <a:p>
            <a:pPr algn="ctr" defTabSz="866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950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031666" y="2224032"/>
            <a:ext cx="1187338" cy="1187338"/>
          </a:xfrm>
          <a:custGeom>
            <a:avLst/>
            <a:gdLst>
              <a:gd name="connsiteX0" fmla="*/ 0 w 1583117"/>
              <a:gd name="connsiteY0" fmla="*/ 791559 h 1583117"/>
              <a:gd name="connsiteX1" fmla="*/ 791559 w 1583117"/>
              <a:gd name="connsiteY1" fmla="*/ 0 h 1583117"/>
              <a:gd name="connsiteX2" fmla="*/ 1583118 w 1583117"/>
              <a:gd name="connsiteY2" fmla="*/ 791559 h 1583117"/>
              <a:gd name="connsiteX3" fmla="*/ 791559 w 1583117"/>
              <a:gd name="connsiteY3" fmla="*/ 1583118 h 1583117"/>
              <a:gd name="connsiteX4" fmla="*/ 0 w 1583117"/>
              <a:gd name="connsiteY4" fmla="*/ 791559 h 1583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117" h="1583117">
                <a:moveTo>
                  <a:pt x="0" y="791559"/>
                </a:moveTo>
                <a:cubicBezTo>
                  <a:pt x="0" y="354393"/>
                  <a:pt x="354393" y="0"/>
                  <a:pt x="791559" y="0"/>
                </a:cubicBezTo>
                <a:cubicBezTo>
                  <a:pt x="1228725" y="0"/>
                  <a:pt x="1583118" y="354393"/>
                  <a:pt x="1583118" y="791559"/>
                </a:cubicBezTo>
                <a:cubicBezTo>
                  <a:pt x="1583118" y="1228725"/>
                  <a:pt x="1228725" y="1583118"/>
                  <a:pt x="791559" y="1583118"/>
                </a:cubicBezTo>
                <a:cubicBezTo>
                  <a:pt x="354393" y="1583118"/>
                  <a:pt x="0" y="1228725"/>
                  <a:pt x="0" y="791559"/>
                </a:cubicBezTo>
                <a:close/>
              </a:path>
            </a:pathLst>
          </a:custGeom>
          <a:solidFill>
            <a:srgbClr val="7E7E7D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0082" tIns="181502" rIns="181502" bIns="181502" numCol="1" spcCol="1270" anchor="ctr" anchorCtr="0">
            <a:noAutofit/>
          </a:bodyPr>
          <a:lstStyle/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b="1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  <a:p>
            <a:pPr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" b="1" dirty="0">
              <a:solidFill>
                <a:sysClr val="window" lastClr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71406" y="2557092"/>
            <a:ext cx="264557" cy="281818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262" tIns="45631" rIns="91262" bIns="45631" numCol="1" anchor="t" anchorCtr="0" compatLnSpc="1">
            <a:prstTxWarp prst="textNoShape">
              <a:avLst/>
            </a:prstTxWarp>
          </a:bodyPr>
          <a:lstStyle/>
          <a:p>
            <a:pPr defTabSz="913211">
              <a:defRPr/>
            </a:pPr>
            <a:endParaRPr lang="en-US" sz="2393" kern="0" dirty="0">
              <a:solidFill>
                <a:srgbClr val="5C5C5C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318526" y="2500537"/>
            <a:ext cx="340968" cy="341329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262" tIns="45631" rIns="91262" bIns="45631" numCol="1" anchor="t" anchorCtr="0" compatLnSpc="1">
            <a:prstTxWarp prst="textNoShape">
              <a:avLst/>
            </a:prstTxWarp>
          </a:bodyPr>
          <a:lstStyle/>
          <a:p>
            <a:pPr defTabSz="913211">
              <a:defRPr/>
            </a:pPr>
            <a:endParaRPr lang="en-US" sz="2393" kern="0" dirty="0">
              <a:solidFill>
                <a:srgbClr val="5C5C5C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85165" y="2510944"/>
            <a:ext cx="319507" cy="320516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262" tIns="45631" rIns="91262" bIns="45631" numCol="1" anchor="t" anchorCtr="0" compatLnSpc="1">
            <a:prstTxWarp prst="textNoShape">
              <a:avLst/>
            </a:prstTxWarp>
          </a:bodyPr>
          <a:lstStyle/>
          <a:p>
            <a:pPr defTabSz="913211">
              <a:defRPr/>
            </a:pPr>
            <a:endParaRPr lang="en-US" sz="2393" kern="0" dirty="0">
              <a:solidFill>
                <a:srgbClr val="5C5C5C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7508486" y="2574010"/>
            <a:ext cx="239109" cy="247980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262" tIns="45631" rIns="91262" bIns="45631" numCol="1" anchor="t" anchorCtr="0" compatLnSpc="1">
            <a:prstTxWarp prst="textNoShape">
              <a:avLst/>
            </a:prstTxWarp>
          </a:bodyPr>
          <a:lstStyle/>
          <a:p>
            <a:pPr defTabSz="913211">
              <a:defRPr/>
            </a:pPr>
            <a:endParaRPr lang="en-US" sz="2393" kern="0" dirty="0">
              <a:solidFill>
                <a:srgbClr val="5C5C5C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743773" y="3513090"/>
            <a:ext cx="1366142" cy="457802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1996" dirty="0">
                <a:solidFill>
                  <a:srgbClr val="00AFF0"/>
                </a:solidFill>
                <a:latin typeface="Source Sans Pro Black" pitchFamily="34" charset="0"/>
              </a:rPr>
              <a:t>$96,453</a:t>
            </a: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2805938" y="3513090"/>
            <a:ext cx="1366142" cy="457802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1996" dirty="0">
                <a:solidFill>
                  <a:srgbClr val="7ACDEF"/>
                </a:solidFill>
                <a:latin typeface="Source Sans Pro Black" pitchFamily="34" charset="0"/>
              </a:rPr>
              <a:t>$96,453</a:t>
            </a: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4895092" y="3513090"/>
            <a:ext cx="1366142" cy="457802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1996" dirty="0">
                <a:solidFill>
                  <a:srgbClr val="3B4C5C"/>
                </a:solidFill>
                <a:latin typeface="Source Sans Pro Black" pitchFamily="34" charset="0"/>
              </a:rPr>
              <a:t>$30,000</a:t>
            </a: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6944968" y="3513090"/>
            <a:ext cx="1366142" cy="457802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sz="1996" dirty="0">
                <a:solidFill>
                  <a:srgbClr val="7E7E7D"/>
                </a:solidFill>
                <a:latin typeface="Source Sans Pro Black" pitchFamily="34" charset="0"/>
              </a:rPr>
              <a:t>$100,000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051528" y="2949598"/>
            <a:ext cx="75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前期筹划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3112383" y="2949597"/>
            <a:ext cx="75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活动执行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5202847" y="2949596"/>
            <a:ext cx="75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效果评估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250018" y="2949596"/>
            <a:ext cx="7506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客户评价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071752" y="4018804"/>
            <a:ext cx="710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21048" y="4295803"/>
            <a:ext cx="823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126882" y="4018804"/>
            <a:ext cx="710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3076178" y="4295803"/>
            <a:ext cx="823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253550" y="4018804"/>
            <a:ext cx="710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5202846" y="4295803"/>
            <a:ext cx="823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7308680" y="4018804"/>
            <a:ext cx="710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257976" y="4295803"/>
            <a:ext cx="8230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62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268115" y="2290304"/>
            <a:ext cx="3374251" cy="1752545"/>
          </a:xfrm>
          <a:prstGeom prst="rect">
            <a:avLst/>
          </a:pr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676236" y="2891019"/>
            <a:ext cx="551115" cy="5511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28出自【趣你的PPT】(微信:qunideppt)：最优质的PPT资源库"/>
          <p:cNvGrpSpPr/>
          <p:nvPr/>
        </p:nvGrpSpPr>
        <p:grpSpPr>
          <a:xfrm>
            <a:off x="3793425" y="3012388"/>
            <a:ext cx="307849" cy="308376"/>
            <a:chOff x="7287419" y="3505994"/>
            <a:chExt cx="464344" cy="465138"/>
          </a:xfrm>
          <a:solidFill>
            <a:schemeClr val="accent1"/>
          </a:solidFill>
        </p:grpSpPr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7419" y="354965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0619" y="373856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79532" y="350599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03307" y="372427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61250" y="382587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93819" y="360759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</p:grpSp>
      <p:sp>
        <p:nvSpPr>
          <p:cNvPr id="18" name="出自【趣你的PPT】(微信:qunideppt)：最优质的PPT资源库"/>
          <p:cNvSpPr/>
          <p:nvPr/>
        </p:nvSpPr>
        <p:spPr>
          <a:xfrm>
            <a:off x="5288153" y="4125742"/>
            <a:ext cx="3374251" cy="1752545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852657" y="4726457"/>
            <a:ext cx="551115" cy="5511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24出自【趣你的PPT】(微信:qunideppt)：最优质的PPT资源库"/>
          <p:cNvGrpSpPr/>
          <p:nvPr/>
        </p:nvGrpSpPr>
        <p:grpSpPr>
          <a:xfrm>
            <a:off x="5974290" y="4848089"/>
            <a:ext cx="307849" cy="307849"/>
            <a:chOff x="3510757" y="2582069"/>
            <a:chExt cx="464344" cy="464344"/>
          </a:xfrm>
          <a:solidFill>
            <a:schemeClr val="accent4"/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3" name="出自【趣你的PPT】(微信:qunideppt)：最优质的PPT资源库"/>
          <p:cNvSpPr/>
          <p:nvPr/>
        </p:nvSpPr>
        <p:spPr>
          <a:xfrm>
            <a:off x="3268115" y="4125742"/>
            <a:ext cx="1918472" cy="1752545"/>
          </a:xfrm>
          <a:prstGeom prst="rect">
            <a:avLst/>
          </a:prstGeom>
          <a:solidFill>
            <a:srgbClr val="7E7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3951793" y="4368007"/>
            <a:ext cx="551115" cy="55111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1出自【趣你的PPT】(微信:qunideppt)：最优质的PPT资源库"/>
          <p:cNvGrpSpPr/>
          <p:nvPr/>
        </p:nvGrpSpPr>
        <p:grpSpPr>
          <a:xfrm>
            <a:off x="4121577" y="4489681"/>
            <a:ext cx="211548" cy="308376"/>
            <a:chOff x="3582988" y="3510757"/>
            <a:chExt cx="319088" cy="465138"/>
          </a:xfrm>
          <a:solidFill>
            <a:schemeClr val="accent3"/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</p:grpSp>
      <p:sp>
        <p:nvSpPr>
          <p:cNvPr id="28" name="出自【趣你的PPT】(微信:qunideppt)：最优质的PPT资源库"/>
          <p:cNvSpPr/>
          <p:nvPr/>
        </p:nvSpPr>
        <p:spPr>
          <a:xfrm>
            <a:off x="6743932" y="2290304"/>
            <a:ext cx="1918472" cy="1752545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7427610" y="2548103"/>
            <a:ext cx="551115" cy="551115"/>
            <a:chOff x="7510738" y="2548103"/>
            <a:chExt cx="551115" cy="551115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7510738" y="2548103"/>
              <a:ext cx="551115" cy="55111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32370" y="2666136"/>
              <a:ext cx="307849" cy="30784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874" y="17549"/>
                  </a:moveTo>
                  <a:cubicBezTo>
                    <a:pt x="15513" y="17549"/>
                    <a:pt x="14343" y="15612"/>
                    <a:pt x="13809" y="12825"/>
                  </a:cubicBezTo>
                  <a:lnTo>
                    <a:pt x="15524" y="12825"/>
                  </a:lnTo>
                  <a:cubicBezTo>
                    <a:pt x="17038" y="12825"/>
                    <a:pt x="18224" y="11343"/>
                    <a:pt x="18224" y="9450"/>
                  </a:cubicBezTo>
                  <a:cubicBezTo>
                    <a:pt x="18224" y="7558"/>
                    <a:pt x="17038" y="6075"/>
                    <a:pt x="15524" y="6075"/>
                  </a:cubicBezTo>
                  <a:lnTo>
                    <a:pt x="13809" y="6075"/>
                  </a:lnTo>
                  <a:cubicBezTo>
                    <a:pt x="14343" y="3289"/>
                    <a:pt x="15513" y="1350"/>
                    <a:pt x="16874" y="1350"/>
                  </a:cubicBezTo>
                  <a:cubicBezTo>
                    <a:pt x="18739" y="1350"/>
                    <a:pt x="20249" y="4976"/>
                    <a:pt x="20249" y="9450"/>
                  </a:cubicBezTo>
                  <a:cubicBezTo>
                    <a:pt x="20249" y="13923"/>
                    <a:pt x="18739" y="17549"/>
                    <a:pt x="16874" y="17549"/>
                  </a:cubicBezTo>
                  <a:moveTo>
                    <a:pt x="8926" y="11482"/>
                  </a:moveTo>
                  <a:lnTo>
                    <a:pt x="8774" y="11482"/>
                  </a:lnTo>
                  <a:lnTo>
                    <a:pt x="8774" y="11475"/>
                  </a:lnTo>
                  <a:cubicBezTo>
                    <a:pt x="8028" y="11475"/>
                    <a:pt x="7424" y="10569"/>
                    <a:pt x="7424" y="9450"/>
                  </a:cubicBezTo>
                  <a:cubicBezTo>
                    <a:pt x="7424" y="8332"/>
                    <a:pt x="8028" y="7425"/>
                    <a:pt x="8774" y="7425"/>
                  </a:cubicBezTo>
                  <a:lnTo>
                    <a:pt x="8926" y="7425"/>
                  </a:lnTo>
                  <a:cubicBezTo>
                    <a:pt x="10200" y="7425"/>
                    <a:pt x="11391" y="6924"/>
                    <a:pt x="12441" y="6063"/>
                  </a:cubicBezTo>
                  <a:cubicBezTo>
                    <a:pt x="12248" y="7149"/>
                    <a:pt x="12149" y="8300"/>
                    <a:pt x="12149" y="9450"/>
                  </a:cubicBezTo>
                  <a:cubicBezTo>
                    <a:pt x="12149" y="10603"/>
                    <a:pt x="12248" y="11758"/>
                    <a:pt x="12442" y="12846"/>
                  </a:cubicBezTo>
                  <a:cubicBezTo>
                    <a:pt x="11393" y="11983"/>
                    <a:pt x="10200" y="11482"/>
                    <a:pt x="8926" y="11482"/>
                  </a:cubicBezTo>
                  <a:moveTo>
                    <a:pt x="8096" y="20249"/>
                  </a:moveTo>
                  <a:lnTo>
                    <a:pt x="5396" y="20249"/>
                  </a:lnTo>
                  <a:lnTo>
                    <a:pt x="5396" y="14175"/>
                  </a:lnTo>
                  <a:cubicBezTo>
                    <a:pt x="5396" y="13683"/>
                    <a:pt x="5264" y="13223"/>
                    <a:pt x="5033" y="12825"/>
                  </a:cubicBezTo>
                  <a:lnTo>
                    <a:pt x="5505" y="12825"/>
                  </a:lnTo>
                  <a:lnTo>
                    <a:pt x="5505" y="12832"/>
                  </a:lnTo>
                  <a:lnTo>
                    <a:pt x="7535" y="12832"/>
                  </a:lnTo>
                  <a:cubicBezTo>
                    <a:pt x="7463" y="13042"/>
                    <a:pt x="7421" y="13265"/>
                    <a:pt x="7421" y="13500"/>
                  </a:cubicBezTo>
                  <a:lnTo>
                    <a:pt x="7421" y="18225"/>
                  </a:lnTo>
                  <a:cubicBezTo>
                    <a:pt x="7421" y="18874"/>
                    <a:pt x="7784" y="19307"/>
                    <a:pt x="8001" y="19565"/>
                  </a:cubicBezTo>
                  <a:cubicBezTo>
                    <a:pt x="8031" y="19601"/>
                    <a:pt x="8065" y="19638"/>
                    <a:pt x="8096" y="19677"/>
                  </a:cubicBezTo>
                  <a:cubicBezTo>
                    <a:pt x="8096" y="19677"/>
                    <a:pt x="8096" y="20249"/>
                    <a:pt x="8096" y="20249"/>
                  </a:cubicBezTo>
                  <a:close/>
                  <a:moveTo>
                    <a:pt x="1349" y="9450"/>
                  </a:moveTo>
                  <a:cubicBezTo>
                    <a:pt x="1349" y="8332"/>
                    <a:pt x="1953" y="7425"/>
                    <a:pt x="2699" y="7425"/>
                  </a:cubicBezTo>
                  <a:lnTo>
                    <a:pt x="7434" y="7425"/>
                  </a:lnTo>
                  <a:cubicBezTo>
                    <a:pt x="7014" y="7916"/>
                    <a:pt x="6749" y="8631"/>
                    <a:pt x="6749" y="9450"/>
                  </a:cubicBezTo>
                  <a:cubicBezTo>
                    <a:pt x="6749" y="10270"/>
                    <a:pt x="7014" y="10984"/>
                    <a:pt x="7434" y="11475"/>
                  </a:cubicBezTo>
                  <a:lnTo>
                    <a:pt x="2699" y="11475"/>
                  </a:lnTo>
                  <a:cubicBezTo>
                    <a:pt x="1953" y="11475"/>
                    <a:pt x="1349" y="10569"/>
                    <a:pt x="1349" y="9450"/>
                  </a:cubicBezTo>
                  <a:moveTo>
                    <a:pt x="13499" y="9450"/>
                  </a:moveTo>
                  <a:cubicBezTo>
                    <a:pt x="13499" y="8749"/>
                    <a:pt x="13540" y="8073"/>
                    <a:pt x="13610" y="7425"/>
                  </a:cubicBezTo>
                  <a:lnTo>
                    <a:pt x="15524" y="7425"/>
                  </a:lnTo>
                  <a:cubicBezTo>
                    <a:pt x="16269" y="7425"/>
                    <a:pt x="16874" y="8332"/>
                    <a:pt x="16874" y="9450"/>
                  </a:cubicBezTo>
                  <a:cubicBezTo>
                    <a:pt x="16874" y="10569"/>
                    <a:pt x="16269" y="11475"/>
                    <a:pt x="15524" y="11475"/>
                  </a:cubicBezTo>
                  <a:lnTo>
                    <a:pt x="13610" y="11475"/>
                  </a:lnTo>
                  <a:cubicBezTo>
                    <a:pt x="13540" y="10826"/>
                    <a:pt x="13499" y="10151"/>
                    <a:pt x="13499" y="9450"/>
                  </a:cubicBezTo>
                  <a:moveTo>
                    <a:pt x="16874" y="0"/>
                  </a:moveTo>
                  <a:cubicBezTo>
                    <a:pt x="15489" y="0"/>
                    <a:pt x="14400" y="951"/>
                    <a:pt x="13618" y="2420"/>
                  </a:cubicBezTo>
                  <a:lnTo>
                    <a:pt x="13604" y="2412"/>
                  </a:lnTo>
                  <a:cubicBezTo>
                    <a:pt x="12469" y="4635"/>
                    <a:pt x="10778" y="6075"/>
                    <a:pt x="8926" y="6075"/>
                  </a:cubicBezTo>
                  <a:lnTo>
                    <a:pt x="8479" y="6075"/>
                  </a:lnTo>
                  <a:lnTo>
                    <a:pt x="5505" y="6075"/>
                  </a:lnTo>
                  <a:lnTo>
                    <a:pt x="2699" y="6075"/>
                  </a:lnTo>
                  <a:cubicBezTo>
                    <a:pt x="1185" y="6075"/>
                    <a:pt x="0" y="7558"/>
                    <a:pt x="0" y="9450"/>
                  </a:cubicBezTo>
                  <a:cubicBezTo>
                    <a:pt x="0" y="11343"/>
                    <a:pt x="1185" y="12825"/>
                    <a:pt x="2699" y="12825"/>
                  </a:cubicBezTo>
                  <a:cubicBezTo>
                    <a:pt x="3443" y="12827"/>
                    <a:pt x="4046" y="13430"/>
                    <a:pt x="4046" y="14175"/>
                  </a:cubicBezTo>
                  <a:lnTo>
                    <a:pt x="4046" y="20249"/>
                  </a:lnTo>
                  <a:cubicBezTo>
                    <a:pt x="4046" y="20996"/>
                    <a:pt x="4651" y="21599"/>
                    <a:pt x="5396" y="21599"/>
                  </a:cubicBezTo>
                  <a:lnTo>
                    <a:pt x="8096" y="21599"/>
                  </a:lnTo>
                  <a:cubicBezTo>
                    <a:pt x="8842" y="21599"/>
                    <a:pt x="9446" y="20996"/>
                    <a:pt x="9446" y="20249"/>
                  </a:cubicBezTo>
                  <a:lnTo>
                    <a:pt x="9446" y="19575"/>
                  </a:lnTo>
                  <a:cubicBezTo>
                    <a:pt x="9446" y="18900"/>
                    <a:pt x="8771" y="18598"/>
                    <a:pt x="8771" y="18225"/>
                  </a:cubicBezTo>
                  <a:lnTo>
                    <a:pt x="8771" y="13500"/>
                  </a:lnTo>
                  <a:cubicBezTo>
                    <a:pt x="8771" y="13484"/>
                    <a:pt x="8781" y="13473"/>
                    <a:pt x="8782" y="13458"/>
                  </a:cubicBezTo>
                  <a:cubicBezTo>
                    <a:pt x="8789" y="13361"/>
                    <a:pt x="8815" y="13271"/>
                    <a:pt x="8859" y="13191"/>
                  </a:cubicBezTo>
                  <a:cubicBezTo>
                    <a:pt x="8871" y="13169"/>
                    <a:pt x="8884" y="13151"/>
                    <a:pt x="8898" y="13132"/>
                  </a:cubicBezTo>
                  <a:cubicBezTo>
                    <a:pt x="8952" y="13051"/>
                    <a:pt x="9020" y="12985"/>
                    <a:pt x="9103" y="12934"/>
                  </a:cubicBezTo>
                  <a:cubicBezTo>
                    <a:pt x="9107" y="12931"/>
                    <a:pt x="9108" y="12927"/>
                    <a:pt x="9112" y="12925"/>
                  </a:cubicBezTo>
                  <a:cubicBezTo>
                    <a:pt x="9115" y="12925"/>
                    <a:pt x="9117" y="12922"/>
                    <a:pt x="9120" y="12922"/>
                  </a:cubicBezTo>
                  <a:cubicBezTo>
                    <a:pt x="9174" y="12892"/>
                    <a:pt x="9238" y="12885"/>
                    <a:pt x="9299" y="12868"/>
                  </a:cubicBezTo>
                  <a:cubicBezTo>
                    <a:pt x="11003" y="13049"/>
                    <a:pt x="12545" y="14424"/>
                    <a:pt x="13604" y="16495"/>
                  </a:cubicBezTo>
                  <a:lnTo>
                    <a:pt x="13621" y="16487"/>
                  </a:lnTo>
                  <a:cubicBezTo>
                    <a:pt x="14404" y="17950"/>
                    <a:pt x="15490" y="18900"/>
                    <a:pt x="16874" y="18900"/>
                  </a:cubicBezTo>
                  <a:cubicBezTo>
                    <a:pt x="19977" y="18900"/>
                    <a:pt x="21600" y="14145"/>
                    <a:pt x="21600" y="9450"/>
                  </a:cubicBezTo>
                  <a:cubicBezTo>
                    <a:pt x="21600" y="4754"/>
                    <a:pt x="19977" y="0"/>
                    <a:pt x="16874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pic>
        <p:nvPicPr>
          <p:cNvPr id="3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83" r="18131"/>
          <a:stretch/>
        </p:blipFill>
        <p:spPr>
          <a:xfrm>
            <a:off x="570015" y="2290503"/>
            <a:ext cx="2588821" cy="3587983"/>
          </a:xfrm>
          <a:prstGeom prst="rect">
            <a:avLst/>
          </a:prstGeom>
        </p:spPr>
      </p:pic>
      <p:sp>
        <p:nvSpPr>
          <p:cNvPr id="33" name="出自【趣你的PPT】(微信:qunideppt)：最优质的PPT资源库"/>
          <p:cNvSpPr txBox="1"/>
          <p:nvPr/>
        </p:nvSpPr>
        <p:spPr>
          <a:xfrm>
            <a:off x="4283036" y="2750511"/>
            <a:ext cx="141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261639" y="3055943"/>
            <a:ext cx="21634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6993991" y="3128166"/>
            <a:ext cx="141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6975278" y="3410993"/>
            <a:ext cx="14741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3514320" y="4881237"/>
            <a:ext cx="141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3492504" y="5155938"/>
            <a:ext cx="14627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383705" y="4587409"/>
            <a:ext cx="141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添加您的标题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6362308" y="4892841"/>
            <a:ext cx="21634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8492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Group 4出自【趣你的PPT】(微信:qunideppt)：最优质的PPT资源库"/>
          <p:cNvGrpSpPr/>
          <p:nvPr/>
        </p:nvGrpSpPr>
        <p:grpSpPr>
          <a:xfrm>
            <a:off x="488478" y="2470068"/>
            <a:ext cx="3298756" cy="3146961"/>
            <a:chOff x="1366272" y="2088755"/>
            <a:chExt cx="3979610" cy="3796485"/>
          </a:xfrm>
        </p:grpSpPr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6414" y="2088755"/>
              <a:ext cx="1989468" cy="2025824"/>
            </a:xfrm>
            <a:custGeom>
              <a:avLst/>
              <a:gdLst>
                <a:gd name="T0" fmla="*/ 1249 w 1249"/>
                <a:gd name="T1" fmla="*/ 1192 h 1272"/>
                <a:gd name="T2" fmla="*/ 1155 w 1249"/>
                <a:gd name="T3" fmla="*/ 728 h 1272"/>
                <a:gd name="T4" fmla="*/ 900 w 1249"/>
                <a:gd name="T5" fmla="*/ 349 h 1272"/>
                <a:gd name="T6" fmla="*/ 521 w 1249"/>
                <a:gd name="T7" fmla="*/ 94 h 1272"/>
                <a:gd name="T8" fmla="*/ 57 w 1249"/>
                <a:gd name="T9" fmla="*/ 0 h 1272"/>
                <a:gd name="T10" fmla="*/ 0 w 1249"/>
                <a:gd name="T11" fmla="*/ 1 h 1272"/>
                <a:gd name="T12" fmla="*/ 0 w 1249"/>
                <a:gd name="T13" fmla="*/ 603 h 1272"/>
                <a:gd name="T14" fmla="*/ 57 w 1249"/>
                <a:gd name="T15" fmla="*/ 600 h 1272"/>
                <a:gd name="T16" fmla="*/ 648 w 1249"/>
                <a:gd name="T17" fmla="*/ 1151 h 1272"/>
                <a:gd name="T18" fmla="*/ 1246 w 1249"/>
                <a:gd name="T19" fmla="*/ 1272 h 1272"/>
                <a:gd name="T20" fmla="*/ 1249 w 1249"/>
                <a:gd name="T21" fmla="*/ 1192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49" h="1272">
                  <a:moveTo>
                    <a:pt x="1249" y="1192"/>
                  </a:moveTo>
                  <a:cubicBezTo>
                    <a:pt x="1249" y="1031"/>
                    <a:pt x="1217" y="875"/>
                    <a:pt x="1155" y="728"/>
                  </a:cubicBezTo>
                  <a:cubicBezTo>
                    <a:pt x="1095" y="586"/>
                    <a:pt x="1009" y="458"/>
                    <a:pt x="900" y="349"/>
                  </a:cubicBezTo>
                  <a:cubicBezTo>
                    <a:pt x="790" y="240"/>
                    <a:pt x="663" y="154"/>
                    <a:pt x="521" y="94"/>
                  </a:cubicBezTo>
                  <a:cubicBezTo>
                    <a:pt x="374" y="31"/>
                    <a:pt x="218" y="0"/>
                    <a:pt x="57" y="0"/>
                  </a:cubicBezTo>
                  <a:cubicBezTo>
                    <a:pt x="38" y="0"/>
                    <a:pt x="19" y="0"/>
                    <a:pt x="0" y="1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18" y="601"/>
                    <a:pt x="38" y="600"/>
                    <a:pt x="57" y="600"/>
                  </a:cubicBezTo>
                  <a:cubicBezTo>
                    <a:pt x="370" y="600"/>
                    <a:pt x="626" y="844"/>
                    <a:pt x="648" y="1151"/>
                  </a:cubicBezTo>
                  <a:cubicBezTo>
                    <a:pt x="1246" y="1272"/>
                    <a:pt x="1246" y="1272"/>
                    <a:pt x="1246" y="1272"/>
                  </a:cubicBezTo>
                  <a:cubicBezTo>
                    <a:pt x="1248" y="1246"/>
                    <a:pt x="1249" y="1219"/>
                    <a:pt x="1249" y="1192"/>
                  </a:cubicBez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0700" y="4023690"/>
              <a:ext cx="2490370" cy="1861550"/>
            </a:xfrm>
            <a:custGeom>
              <a:avLst/>
              <a:gdLst>
                <a:gd name="T0" fmla="*/ 381 w 1564"/>
                <a:gd name="T1" fmla="*/ 569 h 1169"/>
                <a:gd name="T2" fmla="*/ 301 w 1564"/>
                <a:gd name="T3" fmla="*/ 564 h 1169"/>
                <a:gd name="T4" fmla="*/ 0 w 1564"/>
                <a:gd name="T5" fmla="*/ 1107 h 1169"/>
                <a:gd name="T6" fmla="*/ 381 w 1564"/>
                <a:gd name="T7" fmla="*/ 1169 h 1169"/>
                <a:gd name="T8" fmla="*/ 845 w 1564"/>
                <a:gd name="T9" fmla="*/ 1075 h 1169"/>
                <a:gd name="T10" fmla="*/ 1224 w 1564"/>
                <a:gd name="T11" fmla="*/ 820 h 1169"/>
                <a:gd name="T12" fmla="*/ 1479 w 1564"/>
                <a:gd name="T13" fmla="*/ 441 h 1169"/>
                <a:gd name="T14" fmla="*/ 1564 w 1564"/>
                <a:gd name="T15" fmla="*/ 120 h 1169"/>
                <a:gd name="T16" fmla="*/ 972 w 1564"/>
                <a:gd name="T17" fmla="*/ 0 h 1169"/>
                <a:gd name="T18" fmla="*/ 381 w 1564"/>
                <a:gd name="T19" fmla="*/ 569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4" h="1169">
                  <a:moveTo>
                    <a:pt x="381" y="569"/>
                  </a:moveTo>
                  <a:cubicBezTo>
                    <a:pt x="354" y="569"/>
                    <a:pt x="327" y="567"/>
                    <a:pt x="301" y="564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122" y="1148"/>
                    <a:pt x="250" y="1169"/>
                    <a:pt x="381" y="1169"/>
                  </a:cubicBezTo>
                  <a:cubicBezTo>
                    <a:pt x="542" y="1169"/>
                    <a:pt x="698" y="1138"/>
                    <a:pt x="845" y="1075"/>
                  </a:cubicBezTo>
                  <a:cubicBezTo>
                    <a:pt x="987" y="1015"/>
                    <a:pt x="1114" y="929"/>
                    <a:pt x="1224" y="820"/>
                  </a:cubicBezTo>
                  <a:cubicBezTo>
                    <a:pt x="1333" y="711"/>
                    <a:pt x="1419" y="583"/>
                    <a:pt x="1479" y="441"/>
                  </a:cubicBezTo>
                  <a:cubicBezTo>
                    <a:pt x="1523" y="338"/>
                    <a:pt x="1551" y="231"/>
                    <a:pt x="1564" y="120"/>
                  </a:cubicBezTo>
                  <a:cubicBezTo>
                    <a:pt x="972" y="0"/>
                    <a:pt x="972" y="0"/>
                    <a:pt x="972" y="0"/>
                  </a:cubicBezTo>
                  <a:cubicBezTo>
                    <a:pt x="960" y="316"/>
                    <a:pt x="700" y="569"/>
                    <a:pt x="381" y="569"/>
                  </a:cubicBez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9990" y="4463326"/>
              <a:ext cx="1606386" cy="1287937"/>
            </a:xfrm>
            <a:custGeom>
              <a:avLst/>
              <a:gdLst>
                <a:gd name="T0" fmla="*/ 643 w 1009"/>
                <a:gd name="T1" fmla="*/ 0 h 809"/>
                <a:gd name="T2" fmla="*/ 0 w 1009"/>
                <a:gd name="T3" fmla="*/ 0 h 809"/>
                <a:gd name="T4" fmla="*/ 56 w 1009"/>
                <a:gd name="T5" fmla="*/ 165 h 809"/>
                <a:gd name="T6" fmla="*/ 311 w 1009"/>
                <a:gd name="T7" fmla="*/ 544 h 809"/>
                <a:gd name="T8" fmla="*/ 690 w 1009"/>
                <a:gd name="T9" fmla="*/ 799 h 809"/>
                <a:gd name="T10" fmla="*/ 713 w 1009"/>
                <a:gd name="T11" fmla="*/ 809 h 809"/>
                <a:gd name="T12" fmla="*/ 1009 w 1009"/>
                <a:gd name="T13" fmla="*/ 275 h 809"/>
                <a:gd name="T14" fmla="*/ 643 w 1009"/>
                <a:gd name="T15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9" h="809">
                  <a:moveTo>
                    <a:pt x="6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56"/>
                    <a:pt x="33" y="111"/>
                    <a:pt x="56" y="165"/>
                  </a:cubicBezTo>
                  <a:cubicBezTo>
                    <a:pt x="116" y="307"/>
                    <a:pt x="202" y="435"/>
                    <a:pt x="311" y="544"/>
                  </a:cubicBezTo>
                  <a:cubicBezTo>
                    <a:pt x="420" y="653"/>
                    <a:pt x="548" y="739"/>
                    <a:pt x="690" y="799"/>
                  </a:cubicBezTo>
                  <a:cubicBezTo>
                    <a:pt x="698" y="803"/>
                    <a:pt x="705" y="806"/>
                    <a:pt x="713" y="809"/>
                  </a:cubicBezTo>
                  <a:cubicBezTo>
                    <a:pt x="1009" y="275"/>
                    <a:pt x="1009" y="275"/>
                    <a:pt x="1009" y="275"/>
                  </a:cubicBezTo>
                  <a:cubicBezTo>
                    <a:pt x="854" y="236"/>
                    <a:pt x="722" y="135"/>
                    <a:pt x="643" y="0"/>
                  </a:cubicBezTo>
                  <a:close/>
                </a:path>
              </a:pathLst>
            </a:custGeom>
            <a:solidFill>
              <a:srgbClr val="3B4C5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3" name="Group 461"/>
            <p:cNvGrpSpPr/>
            <p:nvPr/>
          </p:nvGrpSpPr>
          <p:grpSpPr>
            <a:xfrm>
              <a:off x="1366272" y="2966680"/>
              <a:ext cx="1289957" cy="1438746"/>
              <a:chOff x="5786292" y="2869762"/>
              <a:chExt cx="1289957" cy="1438746"/>
            </a:xfrm>
            <a:solidFill>
              <a:schemeClr val="accent1"/>
            </a:solidFill>
          </p:grpSpPr>
          <p:sp>
            <p:nvSpPr>
              <p:cNvPr id="23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211116" y="3202350"/>
                <a:ext cx="865133" cy="676621"/>
              </a:xfrm>
              <a:custGeom>
                <a:avLst/>
                <a:gdLst>
                  <a:gd name="T0" fmla="*/ 536 w 543"/>
                  <a:gd name="T1" fmla="*/ 423 h 425"/>
                  <a:gd name="T2" fmla="*/ 9 w 543"/>
                  <a:gd name="T3" fmla="*/ 425 h 425"/>
                  <a:gd name="T4" fmla="*/ 2 w 543"/>
                  <a:gd name="T5" fmla="*/ 418 h 425"/>
                  <a:gd name="T6" fmla="*/ 0 w 543"/>
                  <a:gd name="T7" fmla="*/ 10 h 425"/>
                  <a:gd name="T8" fmla="*/ 7 w 543"/>
                  <a:gd name="T9" fmla="*/ 3 h 425"/>
                  <a:gd name="T10" fmla="*/ 534 w 543"/>
                  <a:gd name="T11" fmla="*/ 0 h 425"/>
                  <a:gd name="T12" fmla="*/ 541 w 543"/>
                  <a:gd name="T13" fmla="*/ 7 h 425"/>
                  <a:gd name="T14" fmla="*/ 543 w 543"/>
                  <a:gd name="T15" fmla="*/ 415 h 425"/>
                  <a:gd name="T16" fmla="*/ 536 w 543"/>
                  <a:gd name="T17" fmla="*/ 423 h 425"/>
                  <a:gd name="T18" fmla="*/ 17 w 543"/>
                  <a:gd name="T19" fmla="*/ 411 h 425"/>
                  <a:gd name="T20" fmla="*/ 528 w 543"/>
                  <a:gd name="T21" fmla="*/ 408 h 425"/>
                  <a:gd name="T22" fmla="*/ 527 w 543"/>
                  <a:gd name="T23" fmla="*/ 15 h 425"/>
                  <a:gd name="T24" fmla="*/ 15 w 543"/>
                  <a:gd name="T25" fmla="*/ 17 h 425"/>
                  <a:gd name="T26" fmla="*/ 17 w 543"/>
                  <a:gd name="T27" fmla="*/ 411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43" h="425">
                    <a:moveTo>
                      <a:pt x="536" y="423"/>
                    </a:moveTo>
                    <a:cubicBezTo>
                      <a:pt x="9" y="425"/>
                      <a:pt x="9" y="425"/>
                      <a:pt x="9" y="425"/>
                    </a:cubicBezTo>
                    <a:cubicBezTo>
                      <a:pt x="5" y="425"/>
                      <a:pt x="2" y="422"/>
                      <a:pt x="2" y="41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6"/>
                      <a:pt x="3" y="3"/>
                      <a:pt x="7" y="3"/>
                    </a:cubicBezTo>
                    <a:cubicBezTo>
                      <a:pt x="534" y="0"/>
                      <a:pt x="534" y="0"/>
                      <a:pt x="534" y="0"/>
                    </a:cubicBezTo>
                    <a:cubicBezTo>
                      <a:pt x="538" y="0"/>
                      <a:pt x="541" y="3"/>
                      <a:pt x="541" y="7"/>
                    </a:cubicBezTo>
                    <a:cubicBezTo>
                      <a:pt x="543" y="415"/>
                      <a:pt x="543" y="415"/>
                      <a:pt x="543" y="415"/>
                    </a:cubicBezTo>
                    <a:cubicBezTo>
                      <a:pt x="543" y="419"/>
                      <a:pt x="540" y="423"/>
                      <a:pt x="536" y="423"/>
                    </a:cubicBezTo>
                    <a:close/>
                    <a:moveTo>
                      <a:pt x="17" y="411"/>
                    </a:moveTo>
                    <a:cubicBezTo>
                      <a:pt x="528" y="408"/>
                      <a:pt x="528" y="408"/>
                      <a:pt x="528" y="408"/>
                    </a:cubicBezTo>
                    <a:cubicBezTo>
                      <a:pt x="527" y="15"/>
                      <a:pt x="527" y="15"/>
                      <a:pt x="527" y="15"/>
                    </a:cubicBezTo>
                    <a:cubicBezTo>
                      <a:pt x="15" y="17"/>
                      <a:pt x="15" y="17"/>
                      <a:pt x="15" y="17"/>
                    </a:cubicBezTo>
                    <a:lnTo>
                      <a:pt x="17" y="4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86292" y="2869762"/>
                <a:ext cx="1250234" cy="1135108"/>
              </a:xfrm>
              <a:custGeom>
                <a:avLst/>
                <a:gdLst>
                  <a:gd name="T0" fmla="*/ 763 w 785"/>
                  <a:gd name="T1" fmla="*/ 666 h 713"/>
                  <a:gd name="T2" fmla="*/ 201 w 785"/>
                  <a:gd name="T3" fmla="*/ 669 h 713"/>
                  <a:gd name="T4" fmla="*/ 237 w 785"/>
                  <a:gd name="T5" fmla="*/ 631 h 713"/>
                  <a:gd name="T6" fmla="*/ 244 w 785"/>
                  <a:gd name="T7" fmla="*/ 616 h 713"/>
                  <a:gd name="T8" fmla="*/ 242 w 785"/>
                  <a:gd name="T9" fmla="*/ 217 h 713"/>
                  <a:gd name="T10" fmla="*/ 235 w 785"/>
                  <a:gd name="T11" fmla="*/ 202 h 713"/>
                  <a:gd name="T12" fmla="*/ 40 w 785"/>
                  <a:gd name="T13" fmla="*/ 8 h 713"/>
                  <a:gd name="T14" fmla="*/ 9 w 785"/>
                  <a:gd name="T15" fmla="*/ 8 h 713"/>
                  <a:gd name="T16" fmla="*/ 9 w 785"/>
                  <a:gd name="T17" fmla="*/ 40 h 713"/>
                  <a:gd name="T18" fmla="*/ 198 w 785"/>
                  <a:gd name="T19" fmla="*/ 227 h 713"/>
                  <a:gd name="T20" fmla="*/ 200 w 785"/>
                  <a:gd name="T21" fmla="*/ 607 h 713"/>
                  <a:gd name="T22" fmla="*/ 132 w 785"/>
                  <a:gd name="T23" fmla="*/ 675 h 713"/>
                  <a:gd name="T24" fmla="*/ 127 w 785"/>
                  <a:gd name="T25" fmla="*/ 700 h 713"/>
                  <a:gd name="T26" fmla="*/ 147 w 785"/>
                  <a:gd name="T27" fmla="*/ 713 h 713"/>
                  <a:gd name="T28" fmla="*/ 215 w 785"/>
                  <a:gd name="T29" fmla="*/ 713 h 713"/>
                  <a:gd name="T30" fmla="*/ 290 w 785"/>
                  <a:gd name="T31" fmla="*/ 681 h 713"/>
                  <a:gd name="T32" fmla="*/ 365 w 785"/>
                  <a:gd name="T33" fmla="*/ 712 h 713"/>
                  <a:gd name="T34" fmla="*/ 592 w 785"/>
                  <a:gd name="T35" fmla="*/ 711 h 713"/>
                  <a:gd name="T36" fmla="*/ 667 w 785"/>
                  <a:gd name="T37" fmla="*/ 679 h 713"/>
                  <a:gd name="T38" fmla="*/ 742 w 785"/>
                  <a:gd name="T39" fmla="*/ 710 h 713"/>
                  <a:gd name="T40" fmla="*/ 763 w 785"/>
                  <a:gd name="T41" fmla="*/ 710 h 713"/>
                  <a:gd name="T42" fmla="*/ 785 w 785"/>
                  <a:gd name="T43" fmla="*/ 688 h 713"/>
                  <a:gd name="T44" fmla="*/ 763 w 785"/>
                  <a:gd name="T45" fmla="*/ 666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85" h="713">
                    <a:moveTo>
                      <a:pt x="763" y="666"/>
                    </a:moveTo>
                    <a:cubicBezTo>
                      <a:pt x="201" y="669"/>
                      <a:pt x="201" y="669"/>
                      <a:pt x="201" y="669"/>
                    </a:cubicBezTo>
                    <a:cubicBezTo>
                      <a:pt x="237" y="631"/>
                      <a:pt x="237" y="631"/>
                      <a:pt x="237" y="631"/>
                    </a:cubicBezTo>
                    <a:cubicBezTo>
                      <a:pt x="242" y="627"/>
                      <a:pt x="244" y="622"/>
                      <a:pt x="244" y="616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42" y="211"/>
                      <a:pt x="240" y="206"/>
                      <a:pt x="235" y="202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31" y="0"/>
                      <a:pt x="17" y="0"/>
                      <a:pt x="9" y="8"/>
                    </a:cubicBezTo>
                    <a:cubicBezTo>
                      <a:pt x="0" y="17"/>
                      <a:pt x="0" y="31"/>
                      <a:pt x="9" y="40"/>
                    </a:cubicBezTo>
                    <a:cubicBezTo>
                      <a:pt x="198" y="227"/>
                      <a:pt x="198" y="227"/>
                      <a:pt x="198" y="227"/>
                    </a:cubicBezTo>
                    <a:cubicBezTo>
                      <a:pt x="200" y="607"/>
                      <a:pt x="200" y="607"/>
                      <a:pt x="200" y="607"/>
                    </a:cubicBezTo>
                    <a:cubicBezTo>
                      <a:pt x="132" y="675"/>
                      <a:pt x="132" y="675"/>
                      <a:pt x="132" y="675"/>
                    </a:cubicBezTo>
                    <a:cubicBezTo>
                      <a:pt x="125" y="682"/>
                      <a:pt x="123" y="691"/>
                      <a:pt x="127" y="700"/>
                    </a:cubicBezTo>
                    <a:cubicBezTo>
                      <a:pt x="130" y="708"/>
                      <a:pt x="139" y="713"/>
                      <a:pt x="147" y="713"/>
                    </a:cubicBezTo>
                    <a:cubicBezTo>
                      <a:pt x="215" y="713"/>
                      <a:pt x="215" y="713"/>
                      <a:pt x="215" y="713"/>
                    </a:cubicBezTo>
                    <a:cubicBezTo>
                      <a:pt x="234" y="693"/>
                      <a:pt x="260" y="681"/>
                      <a:pt x="290" y="681"/>
                    </a:cubicBezTo>
                    <a:cubicBezTo>
                      <a:pt x="319" y="681"/>
                      <a:pt x="346" y="693"/>
                      <a:pt x="365" y="712"/>
                    </a:cubicBezTo>
                    <a:cubicBezTo>
                      <a:pt x="592" y="711"/>
                      <a:pt x="592" y="711"/>
                      <a:pt x="592" y="711"/>
                    </a:cubicBezTo>
                    <a:cubicBezTo>
                      <a:pt x="611" y="691"/>
                      <a:pt x="638" y="679"/>
                      <a:pt x="667" y="679"/>
                    </a:cubicBezTo>
                    <a:cubicBezTo>
                      <a:pt x="697" y="679"/>
                      <a:pt x="723" y="691"/>
                      <a:pt x="742" y="710"/>
                    </a:cubicBezTo>
                    <a:cubicBezTo>
                      <a:pt x="763" y="710"/>
                      <a:pt x="763" y="710"/>
                      <a:pt x="763" y="710"/>
                    </a:cubicBezTo>
                    <a:cubicBezTo>
                      <a:pt x="775" y="710"/>
                      <a:pt x="785" y="700"/>
                      <a:pt x="785" y="688"/>
                    </a:cubicBezTo>
                    <a:cubicBezTo>
                      <a:pt x="785" y="676"/>
                      <a:pt x="775" y="666"/>
                      <a:pt x="763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682394" y="3969860"/>
                <a:ext cx="336627" cy="335954"/>
              </a:xfrm>
              <a:custGeom>
                <a:avLst/>
                <a:gdLst>
                  <a:gd name="T0" fmla="*/ 106 w 211"/>
                  <a:gd name="T1" fmla="*/ 211 h 211"/>
                  <a:gd name="T2" fmla="*/ 0 w 211"/>
                  <a:gd name="T3" fmla="*/ 106 h 211"/>
                  <a:gd name="T4" fmla="*/ 105 w 211"/>
                  <a:gd name="T5" fmla="*/ 0 h 211"/>
                  <a:gd name="T6" fmla="*/ 211 w 211"/>
                  <a:gd name="T7" fmla="*/ 105 h 211"/>
                  <a:gd name="T8" fmla="*/ 106 w 211"/>
                  <a:gd name="T9" fmla="*/ 211 h 211"/>
                  <a:gd name="T10" fmla="*/ 105 w 211"/>
                  <a:gd name="T11" fmla="*/ 64 h 211"/>
                  <a:gd name="T12" fmla="*/ 64 w 211"/>
                  <a:gd name="T13" fmla="*/ 105 h 211"/>
                  <a:gd name="T14" fmla="*/ 106 w 211"/>
                  <a:gd name="T15" fmla="*/ 147 h 211"/>
                  <a:gd name="T16" fmla="*/ 147 w 211"/>
                  <a:gd name="T17" fmla="*/ 105 h 211"/>
                  <a:gd name="T18" fmla="*/ 105 w 211"/>
                  <a:gd name="T19" fmla="*/ 64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1" h="211">
                    <a:moveTo>
                      <a:pt x="106" y="211"/>
                    </a:moveTo>
                    <a:cubicBezTo>
                      <a:pt x="48" y="211"/>
                      <a:pt x="0" y="164"/>
                      <a:pt x="0" y="106"/>
                    </a:cubicBezTo>
                    <a:cubicBezTo>
                      <a:pt x="0" y="48"/>
                      <a:pt x="47" y="0"/>
                      <a:pt x="105" y="0"/>
                    </a:cubicBezTo>
                    <a:cubicBezTo>
                      <a:pt x="163" y="0"/>
                      <a:pt x="211" y="47"/>
                      <a:pt x="211" y="105"/>
                    </a:cubicBezTo>
                    <a:cubicBezTo>
                      <a:pt x="211" y="163"/>
                      <a:pt x="164" y="210"/>
                      <a:pt x="106" y="211"/>
                    </a:cubicBezTo>
                    <a:close/>
                    <a:moveTo>
                      <a:pt x="105" y="64"/>
                    </a:moveTo>
                    <a:cubicBezTo>
                      <a:pt x="82" y="64"/>
                      <a:pt x="64" y="82"/>
                      <a:pt x="64" y="105"/>
                    </a:cubicBezTo>
                    <a:cubicBezTo>
                      <a:pt x="64" y="128"/>
                      <a:pt x="83" y="147"/>
                      <a:pt x="106" y="147"/>
                    </a:cubicBezTo>
                    <a:cubicBezTo>
                      <a:pt x="129" y="147"/>
                      <a:pt x="147" y="128"/>
                      <a:pt x="147" y="105"/>
                    </a:cubicBezTo>
                    <a:cubicBezTo>
                      <a:pt x="147" y="82"/>
                      <a:pt x="128" y="63"/>
                      <a:pt x="10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080504" y="3971207"/>
                <a:ext cx="336627" cy="337301"/>
              </a:xfrm>
              <a:custGeom>
                <a:avLst/>
                <a:gdLst>
                  <a:gd name="T0" fmla="*/ 106 w 211"/>
                  <a:gd name="T1" fmla="*/ 211 h 212"/>
                  <a:gd name="T2" fmla="*/ 0 w 211"/>
                  <a:gd name="T3" fmla="*/ 107 h 212"/>
                  <a:gd name="T4" fmla="*/ 105 w 211"/>
                  <a:gd name="T5" fmla="*/ 1 h 212"/>
                  <a:gd name="T6" fmla="*/ 211 w 211"/>
                  <a:gd name="T7" fmla="*/ 106 h 212"/>
                  <a:gd name="T8" fmla="*/ 106 w 211"/>
                  <a:gd name="T9" fmla="*/ 211 h 212"/>
                  <a:gd name="T10" fmla="*/ 105 w 211"/>
                  <a:gd name="T11" fmla="*/ 64 h 212"/>
                  <a:gd name="T12" fmla="*/ 64 w 211"/>
                  <a:gd name="T13" fmla="*/ 106 h 212"/>
                  <a:gd name="T14" fmla="*/ 106 w 211"/>
                  <a:gd name="T15" fmla="*/ 148 h 212"/>
                  <a:gd name="T16" fmla="*/ 147 w 211"/>
                  <a:gd name="T17" fmla="*/ 106 h 212"/>
                  <a:gd name="T18" fmla="*/ 105 w 211"/>
                  <a:gd name="T19" fmla="*/ 6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1" h="212">
                    <a:moveTo>
                      <a:pt x="106" y="211"/>
                    </a:moveTo>
                    <a:cubicBezTo>
                      <a:pt x="48" y="212"/>
                      <a:pt x="0" y="165"/>
                      <a:pt x="0" y="107"/>
                    </a:cubicBezTo>
                    <a:cubicBezTo>
                      <a:pt x="0" y="48"/>
                      <a:pt x="47" y="1"/>
                      <a:pt x="105" y="1"/>
                    </a:cubicBezTo>
                    <a:cubicBezTo>
                      <a:pt x="163" y="0"/>
                      <a:pt x="210" y="47"/>
                      <a:pt x="211" y="106"/>
                    </a:cubicBezTo>
                    <a:cubicBezTo>
                      <a:pt x="211" y="164"/>
                      <a:pt x="164" y="211"/>
                      <a:pt x="106" y="211"/>
                    </a:cubicBezTo>
                    <a:close/>
                    <a:moveTo>
                      <a:pt x="105" y="64"/>
                    </a:moveTo>
                    <a:cubicBezTo>
                      <a:pt x="82" y="65"/>
                      <a:pt x="64" y="83"/>
                      <a:pt x="64" y="106"/>
                    </a:cubicBezTo>
                    <a:cubicBezTo>
                      <a:pt x="64" y="129"/>
                      <a:pt x="83" y="148"/>
                      <a:pt x="106" y="148"/>
                    </a:cubicBezTo>
                    <a:cubicBezTo>
                      <a:pt x="128" y="148"/>
                      <a:pt x="147" y="129"/>
                      <a:pt x="147" y="106"/>
                    </a:cubicBezTo>
                    <a:cubicBezTo>
                      <a:pt x="147" y="83"/>
                      <a:pt x="128" y="64"/>
                      <a:pt x="105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51826" y="3229280"/>
                <a:ext cx="12119" cy="625454"/>
              </a:xfrm>
              <a:custGeom>
                <a:avLst/>
                <a:gdLst>
                  <a:gd name="T0" fmla="*/ 18 w 18"/>
                  <a:gd name="T1" fmla="*/ 929 h 929"/>
                  <a:gd name="T2" fmla="*/ 4 w 18"/>
                  <a:gd name="T3" fmla="*/ 929 h 929"/>
                  <a:gd name="T4" fmla="*/ 0 w 18"/>
                  <a:gd name="T5" fmla="*/ 0 h 929"/>
                  <a:gd name="T6" fmla="*/ 16 w 18"/>
                  <a:gd name="T7" fmla="*/ 0 h 929"/>
                  <a:gd name="T8" fmla="*/ 18 w 18"/>
                  <a:gd name="T9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929">
                    <a:moveTo>
                      <a:pt x="18" y="929"/>
                    </a:moveTo>
                    <a:lnTo>
                      <a:pt x="4" y="929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18" y="9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99269" y="3229280"/>
                <a:ext cx="12792" cy="625454"/>
              </a:xfrm>
              <a:custGeom>
                <a:avLst/>
                <a:gdLst>
                  <a:gd name="T0" fmla="*/ 19 w 19"/>
                  <a:gd name="T1" fmla="*/ 929 h 929"/>
                  <a:gd name="T2" fmla="*/ 5 w 19"/>
                  <a:gd name="T3" fmla="*/ 929 h 929"/>
                  <a:gd name="T4" fmla="*/ 0 w 19"/>
                  <a:gd name="T5" fmla="*/ 0 h 929"/>
                  <a:gd name="T6" fmla="*/ 15 w 19"/>
                  <a:gd name="T7" fmla="*/ 0 h 929"/>
                  <a:gd name="T8" fmla="*/ 19 w 19"/>
                  <a:gd name="T9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29">
                    <a:moveTo>
                      <a:pt x="19" y="929"/>
                    </a:moveTo>
                    <a:lnTo>
                      <a:pt x="5" y="929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9" y="9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7960" y="3227933"/>
                <a:ext cx="12792" cy="625454"/>
              </a:xfrm>
              <a:custGeom>
                <a:avLst/>
                <a:gdLst>
                  <a:gd name="T0" fmla="*/ 19 w 19"/>
                  <a:gd name="T1" fmla="*/ 929 h 929"/>
                  <a:gd name="T2" fmla="*/ 3 w 19"/>
                  <a:gd name="T3" fmla="*/ 929 h 929"/>
                  <a:gd name="T4" fmla="*/ 0 w 19"/>
                  <a:gd name="T5" fmla="*/ 0 h 929"/>
                  <a:gd name="T6" fmla="*/ 14 w 19"/>
                  <a:gd name="T7" fmla="*/ 0 h 929"/>
                  <a:gd name="T8" fmla="*/ 19 w 19"/>
                  <a:gd name="T9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29">
                    <a:moveTo>
                      <a:pt x="19" y="929"/>
                    </a:moveTo>
                    <a:lnTo>
                      <a:pt x="3" y="929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9" y="9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75304" y="3227933"/>
                <a:ext cx="12792" cy="625454"/>
              </a:xfrm>
              <a:custGeom>
                <a:avLst/>
                <a:gdLst>
                  <a:gd name="T0" fmla="*/ 19 w 19"/>
                  <a:gd name="T1" fmla="*/ 929 h 929"/>
                  <a:gd name="T2" fmla="*/ 4 w 19"/>
                  <a:gd name="T3" fmla="*/ 929 h 929"/>
                  <a:gd name="T4" fmla="*/ 0 w 19"/>
                  <a:gd name="T5" fmla="*/ 0 h 929"/>
                  <a:gd name="T6" fmla="*/ 14 w 19"/>
                  <a:gd name="T7" fmla="*/ 0 h 929"/>
                  <a:gd name="T8" fmla="*/ 19 w 19"/>
                  <a:gd name="T9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29">
                    <a:moveTo>
                      <a:pt x="19" y="929"/>
                    </a:moveTo>
                    <a:lnTo>
                      <a:pt x="4" y="929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9" y="9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10628" y="3225914"/>
                <a:ext cx="12792" cy="626127"/>
              </a:xfrm>
              <a:custGeom>
                <a:avLst/>
                <a:gdLst>
                  <a:gd name="T0" fmla="*/ 19 w 19"/>
                  <a:gd name="T1" fmla="*/ 930 h 930"/>
                  <a:gd name="T2" fmla="*/ 2 w 19"/>
                  <a:gd name="T3" fmla="*/ 930 h 930"/>
                  <a:gd name="T4" fmla="*/ 0 w 19"/>
                  <a:gd name="T5" fmla="*/ 0 h 930"/>
                  <a:gd name="T6" fmla="*/ 14 w 19"/>
                  <a:gd name="T7" fmla="*/ 0 h 930"/>
                  <a:gd name="T8" fmla="*/ 19 w 19"/>
                  <a:gd name="T9" fmla="*/ 930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930">
                    <a:moveTo>
                      <a:pt x="19" y="930"/>
                    </a:moveTo>
                    <a:lnTo>
                      <a:pt x="2" y="93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9" y="9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471"/>
            <p:cNvGrpSpPr/>
            <p:nvPr/>
          </p:nvGrpSpPr>
          <p:grpSpPr>
            <a:xfrm>
              <a:off x="2862918" y="3550391"/>
              <a:ext cx="1253600" cy="818679"/>
              <a:chOff x="7282938" y="3453473"/>
              <a:chExt cx="1253600" cy="81867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42999" y="3471652"/>
                <a:ext cx="2020" cy="2693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19435" y="3487137"/>
                <a:ext cx="26930" cy="20871"/>
              </a:xfrm>
              <a:custGeom>
                <a:avLst/>
                <a:gdLst>
                  <a:gd name="T0" fmla="*/ 7 w 17"/>
                  <a:gd name="T1" fmla="*/ 0 h 13"/>
                  <a:gd name="T2" fmla="*/ 7 w 17"/>
                  <a:gd name="T3" fmla="*/ 0 h 13"/>
                  <a:gd name="T4" fmla="*/ 8 w 17"/>
                  <a:gd name="T5" fmla="*/ 1 h 13"/>
                  <a:gd name="T6" fmla="*/ 7 w 17"/>
                  <a:gd name="T7" fmla="*/ 1 h 13"/>
                  <a:gd name="T8" fmla="*/ 8 w 17"/>
                  <a:gd name="T9" fmla="*/ 5 h 13"/>
                  <a:gd name="T10" fmla="*/ 8 w 17"/>
                  <a:gd name="T11" fmla="*/ 5 h 13"/>
                  <a:gd name="T12" fmla="*/ 6 w 17"/>
                  <a:gd name="T13" fmla="*/ 3 h 13"/>
                  <a:gd name="T14" fmla="*/ 5 w 17"/>
                  <a:gd name="T15" fmla="*/ 3 h 13"/>
                  <a:gd name="T16" fmla="*/ 5 w 17"/>
                  <a:gd name="T17" fmla="*/ 2 h 13"/>
                  <a:gd name="T18" fmla="*/ 2 w 17"/>
                  <a:gd name="T19" fmla="*/ 1 h 13"/>
                  <a:gd name="T20" fmla="*/ 0 w 17"/>
                  <a:gd name="T21" fmla="*/ 5 h 13"/>
                  <a:gd name="T22" fmla="*/ 2 w 17"/>
                  <a:gd name="T23" fmla="*/ 6 h 13"/>
                  <a:gd name="T24" fmla="*/ 1 w 17"/>
                  <a:gd name="T25" fmla="*/ 6 h 13"/>
                  <a:gd name="T26" fmla="*/ 2 w 17"/>
                  <a:gd name="T27" fmla="*/ 7 h 13"/>
                  <a:gd name="T28" fmla="*/ 3 w 17"/>
                  <a:gd name="T29" fmla="*/ 8 h 13"/>
                  <a:gd name="T30" fmla="*/ 3 w 17"/>
                  <a:gd name="T31" fmla="*/ 9 h 13"/>
                  <a:gd name="T32" fmla="*/ 3 w 17"/>
                  <a:gd name="T33" fmla="*/ 8 h 13"/>
                  <a:gd name="T34" fmla="*/ 3 w 17"/>
                  <a:gd name="T35" fmla="*/ 8 h 13"/>
                  <a:gd name="T36" fmla="*/ 4 w 17"/>
                  <a:gd name="T37" fmla="*/ 9 h 13"/>
                  <a:gd name="T38" fmla="*/ 3 w 17"/>
                  <a:gd name="T39" fmla="*/ 9 h 13"/>
                  <a:gd name="T40" fmla="*/ 3 w 17"/>
                  <a:gd name="T41" fmla="*/ 9 h 13"/>
                  <a:gd name="T42" fmla="*/ 7 w 17"/>
                  <a:gd name="T43" fmla="*/ 12 h 13"/>
                  <a:gd name="T44" fmla="*/ 9 w 17"/>
                  <a:gd name="T45" fmla="*/ 12 h 13"/>
                  <a:gd name="T46" fmla="*/ 10 w 17"/>
                  <a:gd name="T47" fmla="*/ 13 h 13"/>
                  <a:gd name="T48" fmla="*/ 11 w 17"/>
                  <a:gd name="T49" fmla="*/ 11 h 13"/>
                  <a:gd name="T50" fmla="*/ 10 w 17"/>
                  <a:gd name="T51" fmla="*/ 10 h 13"/>
                  <a:gd name="T52" fmla="*/ 10 w 17"/>
                  <a:gd name="T53" fmla="*/ 10 h 13"/>
                  <a:gd name="T54" fmla="*/ 12 w 17"/>
                  <a:gd name="T55" fmla="*/ 11 h 13"/>
                  <a:gd name="T56" fmla="*/ 15 w 17"/>
                  <a:gd name="T57" fmla="*/ 8 h 13"/>
                  <a:gd name="T58" fmla="*/ 16 w 17"/>
                  <a:gd name="T59" fmla="*/ 9 h 13"/>
                  <a:gd name="T60" fmla="*/ 17 w 17"/>
                  <a:gd name="T61" fmla="*/ 7 h 13"/>
                  <a:gd name="T62" fmla="*/ 17 w 17"/>
                  <a:gd name="T63" fmla="*/ 7 h 13"/>
                  <a:gd name="T64" fmla="*/ 15 w 17"/>
                  <a:gd name="T65" fmla="*/ 7 h 13"/>
                  <a:gd name="T66" fmla="*/ 10 w 17"/>
                  <a:gd name="T67" fmla="*/ 2 h 13"/>
                  <a:gd name="T68" fmla="*/ 11 w 17"/>
                  <a:gd name="T69" fmla="*/ 1 h 13"/>
                  <a:gd name="T70" fmla="*/ 7 w 17"/>
                  <a:gd name="T7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" h="13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6" y="2"/>
                      <a:pt x="8" y="4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5"/>
                      <a:pt x="7" y="4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3" y="2"/>
                      <a:pt x="2" y="1"/>
                    </a:cubicBezTo>
                    <a:cubicBezTo>
                      <a:pt x="1" y="2"/>
                      <a:pt x="1" y="4"/>
                      <a:pt x="0" y="5"/>
                    </a:cubicBezTo>
                    <a:cubicBezTo>
                      <a:pt x="1" y="5"/>
                      <a:pt x="1" y="5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9"/>
                      <a:pt x="4" y="9"/>
                    </a:cubicBezTo>
                    <a:cubicBezTo>
                      <a:pt x="4" y="9"/>
                      <a:pt x="3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1"/>
                      <a:pt x="7" y="10"/>
                      <a:pt x="7" y="12"/>
                    </a:cubicBezTo>
                    <a:cubicBezTo>
                      <a:pt x="8" y="12"/>
                      <a:pt x="9" y="12"/>
                      <a:pt x="9" y="12"/>
                    </a:cubicBezTo>
                    <a:cubicBezTo>
                      <a:pt x="10" y="12"/>
                      <a:pt x="10" y="12"/>
                      <a:pt x="10" y="13"/>
                    </a:cubicBezTo>
                    <a:cubicBezTo>
                      <a:pt x="11" y="12"/>
                      <a:pt x="11" y="11"/>
                      <a:pt x="11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1"/>
                      <a:pt x="12" y="11"/>
                    </a:cubicBezTo>
                    <a:cubicBezTo>
                      <a:pt x="12" y="10"/>
                      <a:pt x="13" y="8"/>
                      <a:pt x="15" y="8"/>
                    </a:cubicBezTo>
                    <a:cubicBezTo>
                      <a:pt x="15" y="8"/>
                      <a:pt x="15" y="9"/>
                      <a:pt x="16" y="9"/>
                    </a:cubicBezTo>
                    <a:cubicBezTo>
                      <a:pt x="16" y="8"/>
                      <a:pt x="17" y="8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6" y="7"/>
                      <a:pt x="16" y="7"/>
                      <a:pt x="15" y="7"/>
                    </a:cubicBezTo>
                    <a:cubicBezTo>
                      <a:pt x="13" y="7"/>
                      <a:pt x="11" y="5"/>
                      <a:pt x="10" y="2"/>
                    </a:cubicBezTo>
                    <a:cubicBezTo>
                      <a:pt x="11" y="2"/>
                      <a:pt x="10" y="2"/>
                      <a:pt x="11" y="1"/>
                    </a:cubicBezTo>
                    <a:cubicBezTo>
                      <a:pt x="9" y="1"/>
                      <a:pt x="8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36940" y="3489156"/>
                <a:ext cx="11445" cy="9426"/>
              </a:xfrm>
              <a:custGeom>
                <a:avLst/>
                <a:gdLst>
                  <a:gd name="T0" fmla="*/ 0 w 7"/>
                  <a:gd name="T1" fmla="*/ 0 h 6"/>
                  <a:gd name="T2" fmla="*/ 1 w 7"/>
                  <a:gd name="T3" fmla="*/ 4 h 6"/>
                  <a:gd name="T4" fmla="*/ 5 w 7"/>
                  <a:gd name="T5" fmla="*/ 6 h 6"/>
                  <a:gd name="T6" fmla="*/ 6 w 7"/>
                  <a:gd name="T7" fmla="*/ 5 h 6"/>
                  <a:gd name="T8" fmla="*/ 6 w 7"/>
                  <a:gd name="T9" fmla="*/ 6 h 6"/>
                  <a:gd name="T10" fmla="*/ 7 w 7"/>
                  <a:gd name="T11" fmla="*/ 3 h 6"/>
                  <a:gd name="T12" fmla="*/ 6 w 7"/>
                  <a:gd name="T13" fmla="*/ 2 h 6"/>
                  <a:gd name="T14" fmla="*/ 7 w 7"/>
                  <a:gd name="T15" fmla="*/ 1 h 6"/>
                  <a:gd name="T16" fmla="*/ 0 w 7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6">
                    <a:moveTo>
                      <a:pt x="0" y="0"/>
                    </a:moveTo>
                    <a:cubicBezTo>
                      <a:pt x="1" y="1"/>
                      <a:pt x="2" y="1"/>
                      <a:pt x="1" y="4"/>
                    </a:cubicBezTo>
                    <a:cubicBezTo>
                      <a:pt x="2" y="4"/>
                      <a:pt x="3" y="6"/>
                      <a:pt x="5" y="6"/>
                    </a:cubicBezTo>
                    <a:cubicBezTo>
                      <a:pt x="5" y="6"/>
                      <a:pt x="5" y="5"/>
                      <a:pt x="6" y="5"/>
                    </a:cubicBezTo>
                    <a:cubicBezTo>
                      <a:pt x="6" y="5"/>
                      <a:pt x="6" y="5"/>
                      <a:pt x="6" y="6"/>
                    </a:cubicBezTo>
                    <a:cubicBezTo>
                      <a:pt x="7" y="5"/>
                      <a:pt x="7" y="4"/>
                      <a:pt x="7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51078" y="3489156"/>
                <a:ext cx="16158" cy="4713"/>
              </a:xfrm>
              <a:custGeom>
                <a:avLst/>
                <a:gdLst>
                  <a:gd name="T0" fmla="*/ 9 w 10"/>
                  <a:gd name="T1" fmla="*/ 0 h 3"/>
                  <a:gd name="T2" fmla="*/ 5 w 10"/>
                  <a:gd name="T3" fmla="*/ 1 h 3"/>
                  <a:gd name="T4" fmla="*/ 5 w 10"/>
                  <a:gd name="T5" fmla="*/ 0 h 3"/>
                  <a:gd name="T6" fmla="*/ 2 w 10"/>
                  <a:gd name="T7" fmla="*/ 1 h 3"/>
                  <a:gd name="T8" fmla="*/ 0 w 10"/>
                  <a:gd name="T9" fmla="*/ 0 h 3"/>
                  <a:gd name="T10" fmla="*/ 6 w 10"/>
                  <a:gd name="T11" fmla="*/ 3 h 3"/>
                  <a:gd name="T12" fmla="*/ 7 w 10"/>
                  <a:gd name="T13" fmla="*/ 3 h 3"/>
                  <a:gd name="T14" fmla="*/ 10 w 10"/>
                  <a:gd name="T15" fmla="*/ 1 h 3"/>
                  <a:gd name="T16" fmla="*/ 9 w 10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3">
                    <a:moveTo>
                      <a:pt x="9" y="0"/>
                    </a:moveTo>
                    <a:cubicBezTo>
                      <a:pt x="7" y="0"/>
                      <a:pt x="6" y="0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2" y="0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cubicBezTo>
                      <a:pt x="1" y="2"/>
                      <a:pt x="3" y="3"/>
                      <a:pt x="6" y="3"/>
                    </a:cubicBezTo>
                    <a:cubicBezTo>
                      <a:pt x="6" y="3"/>
                      <a:pt x="6" y="3"/>
                      <a:pt x="7" y="3"/>
                    </a:cubicBezTo>
                    <a:cubicBezTo>
                      <a:pt x="9" y="3"/>
                      <a:pt x="10" y="3"/>
                      <a:pt x="10" y="1"/>
                    </a:cubicBezTo>
                    <a:cubicBezTo>
                      <a:pt x="9" y="0"/>
                      <a:pt x="9" y="1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16069" y="3496562"/>
                <a:ext cx="4713" cy="6733"/>
              </a:xfrm>
              <a:custGeom>
                <a:avLst/>
                <a:gdLst>
                  <a:gd name="T0" fmla="*/ 0 w 3"/>
                  <a:gd name="T1" fmla="*/ 0 h 4"/>
                  <a:gd name="T2" fmla="*/ 1 w 3"/>
                  <a:gd name="T3" fmla="*/ 3 h 4"/>
                  <a:gd name="T4" fmla="*/ 2 w 3"/>
                  <a:gd name="T5" fmla="*/ 4 h 4"/>
                  <a:gd name="T6" fmla="*/ 3 w 3"/>
                  <a:gd name="T7" fmla="*/ 4 h 4"/>
                  <a:gd name="T8" fmla="*/ 2 w 3"/>
                  <a:gd name="T9" fmla="*/ 1 h 4"/>
                  <a:gd name="T10" fmla="*/ 2 w 3"/>
                  <a:gd name="T11" fmla="*/ 1 h 4"/>
                  <a:gd name="T12" fmla="*/ 0 w 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1"/>
                      <a:pt x="1" y="2"/>
                      <a:pt x="1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42999" y="3509354"/>
                <a:ext cx="5386" cy="471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3 w 3"/>
                  <a:gd name="T7" fmla="*/ 1 h 3"/>
                  <a:gd name="T8" fmla="*/ 2 w 3"/>
                  <a:gd name="T9" fmla="*/ 0 h 3"/>
                  <a:gd name="T10" fmla="*/ 2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2" y="3"/>
                    </a:cubicBezTo>
                    <a:cubicBezTo>
                      <a:pt x="2" y="2"/>
                      <a:pt x="3" y="2"/>
                      <a:pt x="3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248385" y="3512720"/>
                <a:ext cx="10772" cy="8079"/>
              </a:xfrm>
              <a:custGeom>
                <a:avLst/>
                <a:gdLst>
                  <a:gd name="T0" fmla="*/ 1 w 7"/>
                  <a:gd name="T1" fmla="*/ 3 h 5"/>
                  <a:gd name="T2" fmla="*/ 0 w 7"/>
                  <a:gd name="T3" fmla="*/ 5 h 5"/>
                  <a:gd name="T4" fmla="*/ 2 w 7"/>
                  <a:gd name="T5" fmla="*/ 4 h 5"/>
                  <a:gd name="T6" fmla="*/ 3 w 7"/>
                  <a:gd name="T7" fmla="*/ 4 h 5"/>
                  <a:gd name="T8" fmla="*/ 1 w 7"/>
                  <a:gd name="T9" fmla="*/ 3 h 5"/>
                  <a:gd name="T10" fmla="*/ 3 w 7"/>
                  <a:gd name="T11" fmla="*/ 0 h 5"/>
                  <a:gd name="T12" fmla="*/ 1 w 7"/>
                  <a:gd name="T13" fmla="*/ 2 h 5"/>
                  <a:gd name="T14" fmla="*/ 2 w 7"/>
                  <a:gd name="T15" fmla="*/ 2 h 5"/>
                  <a:gd name="T16" fmla="*/ 3 w 7"/>
                  <a:gd name="T17" fmla="*/ 2 h 5"/>
                  <a:gd name="T18" fmla="*/ 4 w 7"/>
                  <a:gd name="T19" fmla="*/ 2 h 5"/>
                  <a:gd name="T20" fmla="*/ 4 w 7"/>
                  <a:gd name="T21" fmla="*/ 2 h 5"/>
                  <a:gd name="T22" fmla="*/ 7 w 7"/>
                  <a:gd name="T23" fmla="*/ 2 h 5"/>
                  <a:gd name="T24" fmla="*/ 4 w 7"/>
                  <a:gd name="T25" fmla="*/ 0 h 5"/>
                  <a:gd name="T26" fmla="*/ 3 w 7"/>
                  <a:gd name="T2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5">
                    <a:moveTo>
                      <a:pt x="1" y="3"/>
                    </a:moveTo>
                    <a:cubicBezTo>
                      <a:pt x="1" y="4"/>
                      <a:pt x="1" y="4"/>
                      <a:pt x="0" y="5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3"/>
                      <a:pt x="2" y="3"/>
                      <a:pt x="1" y="3"/>
                    </a:cubicBezTo>
                    <a:moveTo>
                      <a:pt x="3" y="0"/>
                    </a:moveTo>
                    <a:cubicBezTo>
                      <a:pt x="1" y="0"/>
                      <a:pt x="1" y="1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2"/>
                      <a:pt x="7" y="2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28861" y="3516087"/>
                <a:ext cx="4713" cy="2693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1 h 2"/>
                  <a:gd name="T4" fmla="*/ 1 w 3"/>
                  <a:gd name="T5" fmla="*/ 1 h 2"/>
                  <a:gd name="T6" fmla="*/ 2 w 3"/>
                  <a:gd name="T7" fmla="*/ 2 h 2"/>
                  <a:gd name="T8" fmla="*/ 3 w 3"/>
                  <a:gd name="T9" fmla="*/ 2 h 2"/>
                  <a:gd name="T10" fmla="*/ 3 w 3"/>
                  <a:gd name="T11" fmla="*/ 2 h 2"/>
                  <a:gd name="T12" fmla="*/ 0 w 3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1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33889" y="3520799"/>
                <a:ext cx="2020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331196" y="3522146"/>
                <a:ext cx="1347" cy="6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66205" y="3522146"/>
                <a:ext cx="1347" cy="3366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62209" y="3533591"/>
                <a:ext cx="3366" cy="471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1 h 3"/>
                  <a:gd name="T4" fmla="*/ 0 w 2"/>
                  <a:gd name="T5" fmla="*/ 1 h 3"/>
                  <a:gd name="T6" fmla="*/ 1 w 2"/>
                  <a:gd name="T7" fmla="*/ 3 h 3"/>
                  <a:gd name="T8" fmla="*/ 2 w 2"/>
                  <a:gd name="T9" fmla="*/ 2 h 3"/>
                  <a:gd name="T10" fmla="*/ 2 w 2"/>
                  <a:gd name="T11" fmla="*/ 2 h 3"/>
                  <a:gd name="T12" fmla="*/ 2 w 2"/>
                  <a:gd name="T13" fmla="*/ 2 h 3"/>
                  <a:gd name="T14" fmla="*/ 1 w 2"/>
                  <a:gd name="T15" fmla="*/ 2 h 3"/>
                  <a:gd name="T16" fmla="*/ 1 w 2"/>
                  <a:gd name="T17" fmla="*/ 2 h 3"/>
                  <a:gd name="T18" fmla="*/ 1 w 2"/>
                  <a:gd name="T19" fmla="*/ 1 h 3"/>
                  <a:gd name="T20" fmla="*/ 2 w 2"/>
                  <a:gd name="T21" fmla="*/ 0 h 3"/>
                  <a:gd name="T22" fmla="*/ 2 w 2"/>
                  <a:gd name="T2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2"/>
                      <a:pt x="1" y="3"/>
                    </a:cubicBezTo>
                    <a:cubicBezTo>
                      <a:pt x="1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34649" y="3812319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39361" y="3819725"/>
                <a:ext cx="2693" cy="202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37342" y="3823091"/>
                <a:ext cx="2020" cy="202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58213" y="3823091"/>
                <a:ext cx="4713" cy="4713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1 h 3"/>
                  <a:gd name="T4" fmla="*/ 2 w 3"/>
                  <a:gd name="T5" fmla="*/ 3 h 3"/>
                  <a:gd name="T6" fmla="*/ 2 w 3"/>
                  <a:gd name="T7" fmla="*/ 3 h 3"/>
                  <a:gd name="T8" fmla="*/ 3 w 3"/>
                  <a:gd name="T9" fmla="*/ 1 h 3"/>
                  <a:gd name="T10" fmla="*/ 2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2" y="1"/>
                      <a:pt x="1" y="1"/>
                      <a:pt x="0" y="1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62295" y="3853387"/>
                <a:ext cx="0" cy="1347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65662" y="3854734"/>
                <a:ext cx="3366" cy="3366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0 w 2"/>
                  <a:gd name="T5" fmla="*/ 2 h 2"/>
                  <a:gd name="T6" fmla="*/ 1 w 2"/>
                  <a:gd name="T7" fmla="*/ 1 h 2"/>
                  <a:gd name="T8" fmla="*/ 1 w 2"/>
                  <a:gd name="T9" fmla="*/ 1 h 2"/>
                  <a:gd name="T10" fmla="*/ 2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30652" y="3902535"/>
                <a:ext cx="1347" cy="202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40078" y="3907921"/>
                <a:ext cx="1347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36712" y="3910614"/>
                <a:ext cx="2020" cy="202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49102" y="3922059"/>
                <a:ext cx="4713" cy="3366"/>
              </a:xfrm>
              <a:custGeom>
                <a:avLst/>
                <a:gdLst>
                  <a:gd name="T0" fmla="*/ 1 w 3"/>
                  <a:gd name="T1" fmla="*/ 0 h 2"/>
                  <a:gd name="T2" fmla="*/ 0 w 3"/>
                  <a:gd name="T3" fmla="*/ 1 h 2"/>
                  <a:gd name="T4" fmla="*/ 1 w 3"/>
                  <a:gd name="T5" fmla="*/ 2 h 2"/>
                  <a:gd name="T6" fmla="*/ 3 w 3"/>
                  <a:gd name="T7" fmla="*/ 1 h 2"/>
                  <a:gd name="T8" fmla="*/ 2 w 3"/>
                  <a:gd name="T9" fmla="*/ 1 h 2"/>
                  <a:gd name="T10" fmla="*/ 2 w 3"/>
                  <a:gd name="T11" fmla="*/ 1 h 2"/>
                  <a:gd name="T12" fmla="*/ 2 w 3"/>
                  <a:gd name="T13" fmla="*/ 1 h 2"/>
                  <a:gd name="T14" fmla="*/ 1 w 3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2" y="2"/>
                      <a:pt x="3" y="1"/>
                      <a:pt x="3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58528" y="3993424"/>
                <a:ext cx="0" cy="2020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20152" y="4012949"/>
                <a:ext cx="2020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07360" y="4022374"/>
                <a:ext cx="2020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04667" y="4023721"/>
                <a:ext cx="31643" cy="59246"/>
              </a:xfrm>
              <a:custGeom>
                <a:avLst/>
                <a:gdLst>
                  <a:gd name="T0" fmla="*/ 18 w 20"/>
                  <a:gd name="T1" fmla="*/ 0 h 37"/>
                  <a:gd name="T2" fmla="*/ 16 w 20"/>
                  <a:gd name="T3" fmla="*/ 2 h 37"/>
                  <a:gd name="T4" fmla="*/ 16 w 20"/>
                  <a:gd name="T5" fmla="*/ 2 h 37"/>
                  <a:gd name="T6" fmla="*/ 17 w 20"/>
                  <a:gd name="T7" fmla="*/ 3 h 37"/>
                  <a:gd name="T8" fmla="*/ 16 w 20"/>
                  <a:gd name="T9" fmla="*/ 4 h 37"/>
                  <a:gd name="T10" fmla="*/ 15 w 20"/>
                  <a:gd name="T11" fmla="*/ 5 h 37"/>
                  <a:gd name="T12" fmla="*/ 14 w 20"/>
                  <a:gd name="T13" fmla="*/ 5 h 37"/>
                  <a:gd name="T14" fmla="*/ 14 w 20"/>
                  <a:gd name="T15" fmla="*/ 6 h 37"/>
                  <a:gd name="T16" fmla="*/ 13 w 20"/>
                  <a:gd name="T17" fmla="*/ 6 h 37"/>
                  <a:gd name="T18" fmla="*/ 14 w 20"/>
                  <a:gd name="T19" fmla="*/ 8 h 37"/>
                  <a:gd name="T20" fmla="*/ 14 w 20"/>
                  <a:gd name="T21" fmla="*/ 8 h 37"/>
                  <a:gd name="T22" fmla="*/ 12 w 20"/>
                  <a:gd name="T23" fmla="*/ 8 h 37"/>
                  <a:gd name="T24" fmla="*/ 12 w 20"/>
                  <a:gd name="T25" fmla="*/ 8 h 37"/>
                  <a:gd name="T26" fmla="*/ 12 w 20"/>
                  <a:gd name="T27" fmla="*/ 9 h 37"/>
                  <a:gd name="T28" fmla="*/ 12 w 20"/>
                  <a:gd name="T29" fmla="*/ 10 h 37"/>
                  <a:gd name="T30" fmla="*/ 12 w 20"/>
                  <a:gd name="T31" fmla="*/ 10 h 37"/>
                  <a:gd name="T32" fmla="*/ 11 w 20"/>
                  <a:gd name="T33" fmla="*/ 10 h 37"/>
                  <a:gd name="T34" fmla="*/ 11 w 20"/>
                  <a:gd name="T35" fmla="*/ 9 h 37"/>
                  <a:gd name="T36" fmla="*/ 10 w 20"/>
                  <a:gd name="T37" fmla="*/ 10 h 37"/>
                  <a:gd name="T38" fmla="*/ 10 w 20"/>
                  <a:gd name="T39" fmla="*/ 11 h 37"/>
                  <a:gd name="T40" fmla="*/ 10 w 20"/>
                  <a:gd name="T41" fmla="*/ 11 h 37"/>
                  <a:gd name="T42" fmla="*/ 9 w 20"/>
                  <a:gd name="T43" fmla="*/ 10 h 37"/>
                  <a:gd name="T44" fmla="*/ 8 w 20"/>
                  <a:gd name="T45" fmla="*/ 11 h 37"/>
                  <a:gd name="T46" fmla="*/ 8 w 20"/>
                  <a:gd name="T47" fmla="*/ 10 h 37"/>
                  <a:gd name="T48" fmla="*/ 7 w 20"/>
                  <a:gd name="T49" fmla="*/ 11 h 37"/>
                  <a:gd name="T50" fmla="*/ 7 w 20"/>
                  <a:gd name="T51" fmla="*/ 11 h 37"/>
                  <a:gd name="T52" fmla="*/ 6 w 20"/>
                  <a:gd name="T53" fmla="*/ 11 h 37"/>
                  <a:gd name="T54" fmla="*/ 5 w 20"/>
                  <a:gd name="T55" fmla="*/ 12 h 37"/>
                  <a:gd name="T56" fmla="*/ 4 w 20"/>
                  <a:gd name="T57" fmla="*/ 11 h 37"/>
                  <a:gd name="T58" fmla="*/ 3 w 20"/>
                  <a:gd name="T59" fmla="*/ 15 h 37"/>
                  <a:gd name="T60" fmla="*/ 4 w 20"/>
                  <a:gd name="T61" fmla="*/ 20 h 37"/>
                  <a:gd name="T62" fmla="*/ 4 w 20"/>
                  <a:gd name="T63" fmla="*/ 22 h 37"/>
                  <a:gd name="T64" fmla="*/ 1 w 20"/>
                  <a:gd name="T65" fmla="*/ 25 h 37"/>
                  <a:gd name="T66" fmla="*/ 0 w 20"/>
                  <a:gd name="T67" fmla="*/ 29 h 37"/>
                  <a:gd name="T68" fmla="*/ 1 w 20"/>
                  <a:gd name="T69" fmla="*/ 31 h 37"/>
                  <a:gd name="T70" fmla="*/ 1 w 20"/>
                  <a:gd name="T71" fmla="*/ 31 h 37"/>
                  <a:gd name="T72" fmla="*/ 5 w 20"/>
                  <a:gd name="T73" fmla="*/ 37 h 37"/>
                  <a:gd name="T74" fmla="*/ 8 w 20"/>
                  <a:gd name="T75" fmla="*/ 35 h 37"/>
                  <a:gd name="T76" fmla="*/ 9 w 20"/>
                  <a:gd name="T77" fmla="*/ 36 h 37"/>
                  <a:gd name="T78" fmla="*/ 11 w 20"/>
                  <a:gd name="T79" fmla="*/ 32 h 37"/>
                  <a:gd name="T80" fmla="*/ 13 w 20"/>
                  <a:gd name="T81" fmla="*/ 25 h 37"/>
                  <a:gd name="T82" fmla="*/ 15 w 20"/>
                  <a:gd name="T83" fmla="*/ 22 h 37"/>
                  <a:gd name="T84" fmla="*/ 17 w 20"/>
                  <a:gd name="T85" fmla="*/ 15 h 37"/>
                  <a:gd name="T86" fmla="*/ 17 w 20"/>
                  <a:gd name="T87" fmla="*/ 14 h 37"/>
                  <a:gd name="T88" fmla="*/ 18 w 20"/>
                  <a:gd name="T89" fmla="*/ 10 h 37"/>
                  <a:gd name="T90" fmla="*/ 19 w 20"/>
                  <a:gd name="T91" fmla="*/ 11 h 37"/>
                  <a:gd name="T92" fmla="*/ 19 w 20"/>
                  <a:gd name="T93" fmla="*/ 11 h 37"/>
                  <a:gd name="T94" fmla="*/ 19 w 20"/>
                  <a:gd name="T95" fmla="*/ 3 h 37"/>
                  <a:gd name="T96" fmla="*/ 18 w 20"/>
                  <a:gd name="T9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" h="37">
                    <a:moveTo>
                      <a:pt x="18" y="0"/>
                    </a:moveTo>
                    <a:cubicBezTo>
                      <a:pt x="17" y="1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7" y="2"/>
                      <a:pt x="17" y="3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4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4" y="6"/>
                      <a:pt x="14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4" y="7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8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1" y="10"/>
                    </a:cubicBezTo>
                    <a:cubicBezTo>
                      <a:pt x="11" y="9"/>
                      <a:pt x="11" y="10"/>
                      <a:pt x="11" y="9"/>
                    </a:cubicBezTo>
                    <a:cubicBezTo>
                      <a:pt x="11" y="9"/>
                      <a:pt x="11" y="10"/>
                      <a:pt x="10" y="10"/>
                    </a:cubicBezTo>
                    <a:cubicBezTo>
                      <a:pt x="10" y="10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0"/>
                    </a:cubicBezTo>
                    <a:cubicBezTo>
                      <a:pt x="9" y="10"/>
                      <a:pt x="9" y="11"/>
                      <a:pt x="8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6" y="11"/>
                      <a:pt x="5" y="12"/>
                      <a:pt x="5" y="12"/>
                    </a:cubicBezTo>
                    <a:cubicBezTo>
                      <a:pt x="5" y="12"/>
                      <a:pt x="5" y="12"/>
                      <a:pt x="4" y="11"/>
                    </a:cubicBezTo>
                    <a:cubicBezTo>
                      <a:pt x="4" y="13"/>
                      <a:pt x="3" y="14"/>
                      <a:pt x="3" y="15"/>
                    </a:cubicBezTo>
                    <a:cubicBezTo>
                      <a:pt x="3" y="16"/>
                      <a:pt x="3" y="18"/>
                      <a:pt x="4" y="20"/>
                    </a:cubicBezTo>
                    <a:cubicBezTo>
                      <a:pt x="4" y="20"/>
                      <a:pt x="4" y="21"/>
                      <a:pt x="4" y="22"/>
                    </a:cubicBezTo>
                    <a:cubicBezTo>
                      <a:pt x="3" y="22"/>
                      <a:pt x="3" y="25"/>
                      <a:pt x="1" y="25"/>
                    </a:cubicBezTo>
                    <a:cubicBezTo>
                      <a:pt x="1" y="27"/>
                      <a:pt x="0" y="28"/>
                      <a:pt x="0" y="29"/>
                    </a:cubicBezTo>
                    <a:cubicBezTo>
                      <a:pt x="1" y="30"/>
                      <a:pt x="1" y="30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5"/>
                      <a:pt x="3" y="35"/>
                      <a:pt x="5" y="37"/>
                    </a:cubicBezTo>
                    <a:cubicBezTo>
                      <a:pt x="6" y="37"/>
                      <a:pt x="7" y="35"/>
                      <a:pt x="8" y="35"/>
                    </a:cubicBezTo>
                    <a:cubicBezTo>
                      <a:pt x="8" y="35"/>
                      <a:pt x="8" y="36"/>
                      <a:pt x="9" y="36"/>
                    </a:cubicBezTo>
                    <a:cubicBezTo>
                      <a:pt x="10" y="35"/>
                      <a:pt x="11" y="33"/>
                      <a:pt x="11" y="32"/>
                    </a:cubicBezTo>
                    <a:cubicBezTo>
                      <a:pt x="12" y="30"/>
                      <a:pt x="13" y="27"/>
                      <a:pt x="13" y="25"/>
                    </a:cubicBezTo>
                    <a:cubicBezTo>
                      <a:pt x="14" y="24"/>
                      <a:pt x="15" y="23"/>
                      <a:pt x="15" y="22"/>
                    </a:cubicBezTo>
                    <a:cubicBezTo>
                      <a:pt x="16" y="19"/>
                      <a:pt x="17" y="17"/>
                      <a:pt x="17" y="15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8" y="13"/>
                      <a:pt x="18" y="11"/>
                      <a:pt x="18" y="10"/>
                    </a:cubicBezTo>
                    <a:cubicBezTo>
                      <a:pt x="19" y="10"/>
                      <a:pt x="18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9"/>
                      <a:pt x="19" y="6"/>
                      <a:pt x="19" y="3"/>
                    </a:cubicBezTo>
                    <a:cubicBezTo>
                      <a:pt x="18" y="3"/>
                      <a:pt x="18" y="1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12073" y="4025741"/>
                <a:ext cx="2020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14093" y="4027087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26885" y="4030453"/>
                <a:ext cx="1347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63240" y="4058730"/>
                <a:ext cx="3366" cy="2020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1 w 2"/>
                  <a:gd name="T7" fmla="*/ 1 h 1"/>
                  <a:gd name="T8" fmla="*/ 2 w 2"/>
                  <a:gd name="T9" fmla="*/ 0 h 1"/>
                  <a:gd name="T10" fmla="*/ 1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55161" y="4062096"/>
                <a:ext cx="2020" cy="134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756236" y="3506661"/>
                <a:ext cx="694126" cy="606603"/>
              </a:xfrm>
              <a:custGeom>
                <a:avLst/>
                <a:gdLst>
                  <a:gd name="T0" fmla="*/ 127 w 436"/>
                  <a:gd name="T1" fmla="*/ 285 h 381"/>
                  <a:gd name="T2" fmla="*/ 6 w 436"/>
                  <a:gd name="T3" fmla="*/ 260 h 381"/>
                  <a:gd name="T4" fmla="*/ 67 w 436"/>
                  <a:gd name="T5" fmla="*/ 288 h 381"/>
                  <a:gd name="T6" fmla="*/ 100 w 436"/>
                  <a:gd name="T7" fmla="*/ 379 h 381"/>
                  <a:gd name="T8" fmla="*/ 144 w 436"/>
                  <a:gd name="T9" fmla="*/ 307 h 381"/>
                  <a:gd name="T10" fmla="*/ 306 w 436"/>
                  <a:gd name="T11" fmla="*/ 273 h 381"/>
                  <a:gd name="T12" fmla="*/ 315 w 436"/>
                  <a:gd name="T13" fmla="*/ 263 h 381"/>
                  <a:gd name="T14" fmla="*/ 262 w 436"/>
                  <a:gd name="T15" fmla="*/ 216 h 381"/>
                  <a:gd name="T16" fmla="*/ 207 w 436"/>
                  <a:gd name="T17" fmla="*/ 175 h 381"/>
                  <a:gd name="T18" fmla="*/ 169 w 436"/>
                  <a:gd name="T19" fmla="*/ 159 h 381"/>
                  <a:gd name="T20" fmla="*/ 164 w 436"/>
                  <a:gd name="T21" fmla="*/ 187 h 381"/>
                  <a:gd name="T22" fmla="*/ 223 w 436"/>
                  <a:gd name="T23" fmla="*/ 154 h 381"/>
                  <a:gd name="T24" fmla="*/ 240 w 436"/>
                  <a:gd name="T25" fmla="*/ 147 h 381"/>
                  <a:gd name="T26" fmla="*/ 261 w 436"/>
                  <a:gd name="T27" fmla="*/ 139 h 381"/>
                  <a:gd name="T28" fmla="*/ 284 w 436"/>
                  <a:gd name="T29" fmla="*/ 125 h 381"/>
                  <a:gd name="T30" fmla="*/ 152 w 436"/>
                  <a:gd name="T31" fmla="*/ 248 h 381"/>
                  <a:gd name="T32" fmla="*/ 173 w 436"/>
                  <a:gd name="T33" fmla="*/ 225 h 381"/>
                  <a:gd name="T34" fmla="*/ 198 w 436"/>
                  <a:gd name="T35" fmla="*/ 222 h 381"/>
                  <a:gd name="T36" fmla="*/ 228 w 436"/>
                  <a:gd name="T37" fmla="*/ 236 h 381"/>
                  <a:gd name="T38" fmla="*/ 272 w 436"/>
                  <a:gd name="T39" fmla="*/ 229 h 381"/>
                  <a:gd name="T40" fmla="*/ 287 w 436"/>
                  <a:gd name="T41" fmla="*/ 129 h 381"/>
                  <a:gd name="T42" fmla="*/ 75 w 436"/>
                  <a:gd name="T43" fmla="*/ 117 h 381"/>
                  <a:gd name="T44" fmla="*/ 125 w 436"/>
                  <a:gd name="T45" fmla="*/ 116 h 381"/>
                  <a:gd name="T46" fmla="*/ 93 w 436"/>
                  <a:gd name="T47" fmla="*/ 104 h 381"/>
                  <a:gd name="T48" fmla="*/ 100 w 436"/>
                  <a:gd name="T49" fmla="*/ 103 h 381"/>
                  <a:gd name="T50" fmla="*/ 99 w 436"/>
                  <a:gd name="T51" fmla="*/ 106 h 381"/>
                  <a:gd name="T52" fmla="*/ 108 w 436"/>
                  <a:gd name="T53" fmla="*/ 98 h 381"/>
                  <a:gd name="T54" fmla="*/ 101 w 436"/>
                  <a:gd name="T55" fmla="*/ 99 h 381"/>
                  <a:gd name="T56" fmla="*/ 105 w 436"/>
                  <a:gd name="T57" fmla="*/ 105 h 381"/>
                  <a:gd name="T58" fmla="*/ 118 w 436"/>
                  <a:gd name="T59" fmla="*/ 96 h 381"/>
                  <a:gd name="T60" fmla="*/ 78 w 436"/>
                  <a:gd name="T61" fmla="*/ 88 h 381"/>
                  <a:gd name="T62" fmla="*/ 79 w 436"/>
                  <a:gd name="T63" fmla="*/ 79 h 381"/>
                  <a:gd name="T64" fmla="*/ 94 w 436"/>
                  <a:gd name="T65" fmla="*/ 69 h 381"/>
                  <a:gd name="T66" fmla="*/ 87 w 436"/>
                  <a:gd name="T67" fmla="*/ 66 h 381"/>
                  <a:gd name="T68" fmla="*/ 75 w 436"/>
                  <a:gd name="T69" fmla="*/ 76 h 381"/>
                  <a:gd name="T70" fmla="*/ 69 w 436"/>
                  <a:gd name="T71" fmla="*/ 86 h 381"/>
                  <a:gd name="T72" fmla="*/ 64 w 436"/>
                  <a:gd name="T73" fmla="*/ 98 h 381"/>
                  <a:gd name="T74" fmla="*/ 56 w 436"/>
                  <a:gd name="T75" fmla="*/ 105 h 381"/>
                  <a:gd name="T76" fmla="*/ 53 w 436"/>
                  <a:gd name="T77" fmla="*/ 109 h 381"/>
                  <a:gd name="T78" fmla="*/ 60 w 436"/>
                  <a:gd name="T79" fmla="*/ 120 h 381"/>
                  <a:gd name="T80" fmla="*/ 82 w 436"/>
                  <a:gd name="T81" fmla="*/ 114 h 381"/>
                  <a:gd name="T82" fmla="*/ 88 w 436"/>
                  <a:gd name="T83" fmla="*/ 88 h 381"/>
                  <a:gd name="T84" fmla="*/ 99 w 436"/>
                  <a:gd name="T85" fmla="*/ 109 h 381"/>
                  <a:gd name="T86" fmla="*/ 90 w 436"/>
                  <a:gd name="T87" fmla="*/ 121 h 381"/>
                  <a:gd name="T88" fmla="*/ 118 w 436"/>
                  <a:gd name="T89" fmla="*/ 89 h 381"/>
                  <a:gd name="T90" fmla="*/ 124 w 436"/>
                  <a:gd name="T91" fmla="*/ 75 h 381"/>
                  <a:gd name="T92" fmla="*/ 100 w 436"/>
                  <a:gd name="T93" fmla="*/ 66 h 381"/>
                  <a:gd name="T94" fmla="*/ 291 w 436"/>
                  <a:gd name="T95" fmla="*/ 19 h 381"/>
                  <a:gd name="T96" fmla="*/ 341 w 436"/>
                  <a:gd name="T97" fmla="*/ 110 h 381"/>
                  <a:gd name="T98" fmla="*/ 366 w 436"/>
                  <a:gd name="T99" fmla="*/ 14 h 381"/>
                  <a:gd name="T100" fmla="*/ 322 w 436"/>
                  <a:gd name="T101" fmla="*/ 7 h 381"/>
                  <a:gd name="T102" fmla="*/ 311 w 436"/>
                  <a:gd name="T103" fmla="*/ 17 h 381"/>
                  <a:gd name="T104" fmla="*/ 295 w 436"/>
                  <a:gd name="T105" fmla="*/ 121 h 381"/>
                  <a:gd name="T106" fmla="*/ 360 w 436"/>
                  <a:gd name="T107" fmla="*/ 91 h 381"/>
                  <a:gd name="T108" fmla="*/ 381 w 436"/>
                  <a:gd name="T109" fmla="*/ 79 h 381"/>
                  <a:gd name="T110" fmla="*/ 402 w 436"/>
                  <a:gd name="T111" fmla="*/ 54 h 381"/>
                  <a:gd name="T112" fmla="*/ 417 w 436"/>
                  <a:gd name="T113" fmla="*/ 96 h 381"/>
                  <a:gd name="T114" fmla="*/ 410 w 436"/>
                  <a:gd name="T115" fmla="*/ 64 h 381"/>
                  <a:gd name="T116" fmla="*/ 424 w 436"/>
                  <a:gd name="T117" fmla="*/ 34 h 381"/>
                  <a:gd name="T118" fmla="*/ 419 w 436"/>
                  <a:gd name="T119" fmla="*/ 17 h 381"/>
                  <a:gd name="T120" fmla="*/ 432 w 436"/>
                  <a:gd name="T121" fmla="*/ 12 h 381"/>
                  <a:gd name="T122" fmla="*/ 420 w 436"/>
                  <a:gd name="T123" fmla="*/ 6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36" h="381">
                    <a:moveTo>
                      <a:pt x="106" y="370"/>
                    </a:moveTo>
                    <a:cubicBezTo>
                      <a:pt x="106" y="370"/>
                      <a:pt x="106" y="370"/>
                      <a:pt x="106" y="370"/>
                    </a:cubicBezTo>
                    <a:cubicBezTo>
                      <a:pt x="106" y="370"/>
                      <a:pt x="107" y="369"/>
                      <a:pt x="108" y="369"/>
                    </a:cubicBezTo>
                    <a:cubicBezTo>
                      <a:pt x="108" y="370"/>
                      <a:pt x="107" y="370"/>
                      <a:pt x="106" y="370"/>
                    </a:cubicBezTo>
                    <a:moveTo>
                      <a:pt x="104" y="369"/>
                    </a:moveTo>
                    <a:cubicBezTo>
                      <a:pt x="104" y="369"/>
                      <a:pt x="103" y="369"/>
                      <a:pt x="104" y="368"/>
                    </a:cubicBezTo>
                    <a:cubicBezTo>
                      <a:pt x="104" y="368"/>
                      <a:pt x="104" y="368"/>
                      <a:pt x="104" y="369"/>
                    </a:cubicBezTo>
                    <a:moveTo>
                      <a:pt x="113" y="360"/>
                    </a:moveTo>
                    <a:cubicBezTo>
                      <a:pt x="113" y="360"/>
                      <a:pt x="113" y="360"/>
                      <a:pt x="113" y="359"/>
                    </a:cubicBezTo>
                    <a:cubicBezTo>
                      <a:pt x="113" y="359"/>
                      <a:pt x="113" y="359"/>
                      <a:pt x="113" y="359"/>
                    </a:cubicBezTo>
                    <a:cubicBezTo>
                      <a:pt x="113" y="359"/>
                      <a:pt x="113" y="359"/>
                      <a:pt x="113" y="359"/>
                    </a:cubicBezTo>
                    <a:cubicBezTo>
                      <a:pt x="114" y="359"/>
                      <a:pt x="114" y="359"/>
                      <a:pt x="114" y="359"/>
                    </a:cubicBezTo>
                    <a:cubicBezTo>
                      <a:pt x="114" y="359"/>
                      <a:pt x="114" y="359"/>
                      <a:pt x="114" y="359"/>
                    </a:cubicBezTo>
                    <a:cubicBezTo>
                      <a:pt x="114" y="360"/>
                      <a:pt x="114" y="360"/>
                      <a:pt x="113" y="360"/>
                    </a:cubicBezTo>
                    <a:moveTo>
                      <a:pt x="90" y="296"/>
                    </a:moveTo>
                    <a:cubicBezTo>
                      <a:pt x="90" y="295"/>
                      <a:pt x="90" y="294"/>
                      <a:pt x="89" y="293"/>
                    </a:cubicBezTo>
                    <a:cubicBezTo>
                      <a:pt x="90" y="293"/>
                      <a:pt x="90" y="293"/>
                      <a:pt x="90" y="293"/>
                    </a:cubicBezTo>
                    <a:cubicBezTo>
                      <a:pt x="90" y="293"/>
                      <a:pt x="90" y="294"/>
                      <a:pt x="91" y="294"/>
                    </a:cubicBezTo>
                    <a:cubicBezTo>
                      <a:pt x="90" y="295"/>
                      <a:pt x="90" y="295"/>
                      <a:pt x="90" y="296"/>
                    </a:cubicBezTo>
                    <a:moveTo>
                      <a:pt x="122" y="291"/>
                    </a:moveTo>
                    <a:cubicBezTo>
                      <a:pt x="122" y="291"/>
                      <a:pt x="123" y="290"/>
                      <a:pt x="123" y="290"/>
                    </a:cubicBezTo>
                    <a:cubicBezTo>
                      <a:pt x="123" y="290"/>
                      <a:pt x="123" y="290"/>
                      <a:pt x="124" y="290"/>
                    </a:cubicBezTo>
                    <a:cubicBezTo>
                      <a:pt x="124" y="291"/>
                      <a:pt x="123" y="291"/>
                      <a:pt x="122" y="291"/>
                    </a:cubicBezTo>
                    <a:moveTo>
                      <a:pt x="130" y="284"/>
                    </a:moveTo>
                    <a:cubicBezTo>
                      <a:pt x="130" y="284"/>
                      <a:pt x="130" y="284"/>
                      <a:pt x="130" y="284"/>
                    </a:cubicBezTo>
                    <a:cubicBezTo>
                      <a:pt x="130" y="284"/>
                      <a:pt x="130" y="284"/>
                      <a:pt x="130" y="284"/>
                    </a:cubicBezTo>
                    <a:cubicBezTo>
                      <a:pt x="130" y="284"/>
                      <a:pt x="131" y="284"/>
                      <a:pt x="131" y="284"/>
                    </a:cubicBezTo>
                    <a:cubicBezTo>
                      <a:pt x="131" y="284"/>
                      <a:pt x="131" y="285"/>
                      <a:pt x="131" y="285"/>
                    </a:cubicBezTo>
                    <a:cubicBezTo>
                      <a:pt x="131" y="285"/>
                      <a:pt x="131" y="285"/>
                      <a:pt x="131" y="285"/>
                    </a:cubicBezTo>
                    <a:cubicBezTo>
                      <a:pt x="130" y="285"/>
                      <a:pt x="130" y="285"/>
                      <a:pt x="130" y="284"/>
                    </a:cubicBezTo>
                    <a:cubicBezTo>
                      <a:pt x="130" y="284"/>
                      <a:pt x="130" y="284"/>
                      <a:pt x="130" y="284"/>
                    </a:cubicBezTo>
                    <a:moveTo>
                      <a:pt x="126" y="285"/>
                    </a:moveTo>
                    <a:cubicBezTo>
                      <a:pt x="127" y="285"/>
                      <a:pt x="127" y="284"/>
                      <a:pt x="127" y="284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8" y="284"/>
                      <a:pt x="128" y="284"/>
                      <a:pt x="128" y="284"/>
                    </a:cubicBezTo>
                    <a:cubicBezTo>
                      <a:pt x="128" y="284"/>
                      <a:pt x="128" y="284"/>
                      <a:pt x="127" y="284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7" y="285"/>
                      <a:pt x="127" y="285"/>
                      <a:pt x="127" y="285"/>
                    </a:cubicBezTo>
                    <a:cubicBezTo>
                      <a:pt x="128" y="285"/>
                      <a:pt x="128" y="284"/>
                      <a:pt x="129" y="284"/>
                    </a:cubicBezTo>
                    <a:cubicBezTo>
                      <a:pt x="129" y="284"/>
                      <a:pt x="129" y="284"/>
                      <a:pt x="129" y="284"/>
                    </a:cubicBezTo>
                    <a:cubicBezTo>
                      <a:pt x="129" y="285"/>
                      <a:pt x="128" y="285"/>
                      <a:pt x="128" y="285"/>
                    </a:cubicBezTo>
                    <a:cubicBezTo>
                      <a:pt x="128" y="285"/>
                      <a:pt x="128" y="285"/>
                      <a:pt x="129" y="285"/>
                    </a:cubicBezTo>
                    <a:cubicBezTo>
                      <a:pt x="129" y="285"/>
                      <a:pt x="129" y="285"/>
                      <a:pt x="129" y="285"/>
                    </a:cubicBezTo>
                    <a:cubicBezTo>
                      <a:pt x="129" y="286"/>
                      <a:pt x="129" y="286"/>
                      <a:pt x="130" y="286"/>
                    </a:cubicBezTo>
                    <a:cubicBezTo>
                      <a:pt x="130" y="287"/>
                      <a:pt x="130" y="287"/>
                      <a:pt x="130" y="287"/>
                    </a:cubicBezTo>
                    <a:cubicBezTo>
                      <a:pt x="129" y="287"/>
                      <a:pt x="128" y="286"/>
                      <a:pt x="128" y="285"/>
                    </a:cubicBezTo>
                    <a:cubicBezTo>
                      <a:pt x="128" y="285"/>
                      <a:pt x="127" y="286"/>
                      <a:pt x="127" y="286"/>
                    </a:cubicBezTo>
                    <a:cubicBezTo>
                      <a:pt x="127" y="286"/>
                      <a:pt x="126" y="285"/>
                      <a:pt x="126" y="284"/>
                    </a:cubicBezTo>
                    <a:cubicBezTo>
                      <a:pt x="126" y="284"/>
                      <a:pt x="126" y="285"/>
                      <a:pt x="126" y="285"/>
                    </a:cubicBezTo>
                    <a:moveTo>
                      <a:pt x="145" y="252"/>
                    </a:moveTo>
                    <a:cubicBezTo>
                      <a:pt x="1" y="252"/>
                      <a:pt x="1" y="252"/>
                      <a:pt x="1" y="252"/>
                    </a:cubicBezTo>
                    <a:cubicBezTo>
                      <a:pt x="1" y="253"/>
                      <a:pt x="1" y="253"/>
                      <a:pt x="1" y="254"/>
                    </a:cubicBezTo>
                    <a:cubicBezTo>
                      <a:pt x="1" y="254"/>
                      <a:pt x="2" y="254"/>
                      <a:pt x="2" y="254"/>
                    </a:cubicBezTo>
                    <a:cubicBezTo>
                      <a:pt x="2" y="254"/>
                      <a:pt x="2" y="254"/>
                      <a:pt x="2" y="254"/>
                    </a:cubicBezTo>
                    <a:cubicBezTo>
                      <a:pt x="1" y="254"/>
                      <a:pt x="1" y="254"/>
                      <a:pt x="1" y="254"/>
                    </a:cubicBezTo>
                    <a:cubicBezTo>
                      <a:pt x="0" y="254"/>
                      <a:pt x="1" y="255"/>
                      <a:pt x="0" y="255"/>
                    </a:cubicBezTo>
                    <a:cubicBezTo>
                      <a:pt x="1" y="255"/>
                      <a:pt x="1" y="255"/>
                      <a:pt x="1" y="255"/>
                    </a:cubicBezTo>
                    <a:cubicBezTo>
                      <a:pt x="2" y="255"/>
                      <a:pt x="2" y="255"/>
                      <a:pt x="2" y="256"/>
                    </a:cubicBezTo>
                    <a:cubicBezTo>
                      <a:pt x="2" y="256"/>
                      <a:pt x="2" y="256"/>
                      <a:pt x="1" y="256"/>
                    </a:cubicBezTo>
                    <a:cubicBezTo>
                      <a:pt x="1" y="256"/>
                      <a:pt x="1" y="256"/>
                      <a:pt x="1" y="256"/>
                    </a:cubicBezTo>
                    <a:cubicBezTo>
                      <a:pt x="1" y="257"/>
                      <a:pt x="1" y="257"/>
                      <a:pt x="1" y="257"/>
                    </a:cubicBezTo>
                    <a:cubicBezTo>
                      <a:pt x="1" y="257"/>
                      <a:pt x="1" y="257"/>
                      <a:pt x="2" y="257"/>
                    </a:cubicBezTo>
                    <a:cubicBezTo>
                      <a:pt x="2" y="257"/>
                      <a:pt x="2" y="257"/>
                      <a:pt x="2" y="257"/>
                    </a:cubicBezTo>
                    <a:cubicBezTo>
                      <a:pt x="2" y="257"/>
                      <a:pt x="2" y="257"/>
                      <a:pt x="2" y="257"/>
                    </a:cubicBezTo>
                    <a:cubicBezTo>
                      <a:pt x="2" y="257"/>
                      <a:pt x="2" y="257"/>
                      <a:pt x="2" y="257"/>
                    </a:cubicBezTo>
                    <a:cubicBezTo>
                      <a:pt x="2" y="257"/>
                      <a:pt x="2" y="257"/>
                      <a:pt x="2" y="257"/>
                    </a:cubicBezTo>
                    <a:cubicBezTo>
                      <a:pt x="2" y="258"/>
                      <a:pt x="3" y="258"/>
                      <a:pt x="3" y="258"/>
                    </a:cubicBezTo>
                    <a:cubicBezTo>
                      <a:pt x="3" y="258"/>
                      <a:pt x="3" y="258"/>
                      <a:pt x="4" y="258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5" y="258"/>
                      <a:pt x="5" y="258"/>
                      <a:pt x="5" y="258"/>
                    </a:cubicBezTo>
                    <a:cubicBezTo>
                      <a:pt x="5" y="258"/>
                      <a:pt x="5" y="258"/>
                      <a:pt x="5" y="258"/>
                    </a:cubicBezTo>
                    <a:cubicBezTo>
                      <a:pt x="5" y="258"/>
                      <a:pt x="5" y="258"/>
                      <a:pt x="5" y="258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4" y="258"/>
                      <a:pt x="4" y="258"/>
                      <a:pt x="4" y="258"/>
                    </a:cubicBezTo>
                    <a:cubicBezTo>
                      <a:pt x="5" y="258"/>
                      <a:pt x="4" y="259"/>
                      <a:pt x="4" y="260"/>
                    </a:cubicBezTo>
                    <a:cubicBezTo>
                      <a:pt x="4" y="260"/>
                      <a:pt x="5" y="260"/>
                      <a:pt x="5" y="260"/>
                    </a:cubicBezTo>
                    <a:cubicBezTo>
                      <a:pt x="5" y="260"/>
                      <a:pt x="6" y="260"/>
                      <a:pt x="6" y="260"/>
                    </a:cubicBezTo>
                    <a:cubicBezTo>
                      <a:pt x="6" y="261"/>
                      <a:pt x="7" y="262"/>
                      <a:pt x="7" y="262"/>
                    </a:cubicBezTo>
                    <a:cubicBezTo>
                      <a:pt x="8" y="262"/>
                      <a:pt x="8" y="262"/>
                      <a:pt x="8" y="262"/>
                    </a:cubicBezTo>
                    <a:cubicBezTo>
                      <a:pt x="8" y="263"/>
                      <a:pt x="9" y="264"/>
                      <a:pt x="10" y="265"/>
                    </a:cubicBezTo>
                    <a:cubicBezTo>
                      <a:pt x="9" y="265"/>
                      <a:pt x="10" y="266"/>
                      <a:pt x="10" y="266"/>
                    </a:cubicBezTo>
                    <a:cubicBezTo>
                      <a:pt x="10" y="267"/>
                      <a:pt x="11" y="267"/>
                      <a:pt x="11" y="268"/>
                    </a:cubicBezTo>
                    <a:cubicBezTo>
                      <a:pt x="12" y="269"/>
                      <a:pt x="12" y="271"/>
                      <a:pt x="15" y="271"/>
                    </a:cubicBezTo>
                    <a:cubicBezTo>
                      <a:pt x="15" y="271"/>
                      <a:pt x="15" y="271"/>
                      <a:pt x="15" y="271"/>
                    </a:cubicBezTo>
                    <a:cubicBezTo>
                      <a:pt x="17" y="274"/>
                      <a:pt x="21" y="276"/>
                      <a:pt x="25" y="277"/>
                    </a:cubicBezTo>
                    <a:cubicBezTo>
                      <a:pt x="26" y="275"/>
                      <a:pt x="31" y="276"/>
                      <a:pt x="34" y="275"/>
                    </a:cubicBezTo>
                    <a:cubicBezTo>
                      <a:pt x="35" y="276"/>
                      <a:pt x="35" y="276"/>
                      <a:pt x="35" y="276"/>
                    </a:cubicBezTo>
                    <a:cubicBezTo>
                      <a:pt x="35" y="275"/>
                      <a:pt x="35" y="275"/>
                      <a:pt x="36" y="275"/>
                    </a:cubicBezTo>
                    <a:cubicBezTo>
                      <a:pt x="36" y="275"/>
                      <a:pt x="36" y="275"/>
                      <a:pt x="36" y="276"/>
                    </a:cubicBezTo>
                    <a:cubicBezTo>
                      <a:pt x="36" y="276"/>
                      <a:pt x="36" y="276"/>
                      <a:pt x="36" y="276"/>
                    </a:cubicBezTo>
                    <a:cubicBezTo>
                      <a:pt x="37" y="276"/>
                      <a:pt x="38" y="276"/>
                      <a:pt x="39" y="276"/>
                    </a:cubicBezTo>
                    <a:cubicBezTo>
                      <a:pt x="40" y="275"/>
                      <a:pt x="40" y="276"/>
                      <a:pt x="42" y="275"/>
                    </a:cubicBezTo>
                    <a:cubicBezTo>
                      <a:pt x="43" y="275"/>
                      <a:pt x="44" y="273"/>
                      <a:pt x="46" y="273"/>
                    </a:cubicBezTo>
                    <a:cubicBezTo>
                      <a:pt x="46" y="273"/>
                      <a:pt x="46" y="273"/>
                      <a:pt x="46" y="273"/>
                    </a:cubicBezTo>
                    <a:cubicBezTo>
                      <a:pt x="47" y="273"/>
                      <a:pt x="47" y="273"/>
                      <a:pt x="48" y="272"/>
                    </a:cubicBezTo>
                    <a:cubicBezTo>
                      <a:pt x="48" y="272"/>
                      <a:pt x="48" y="272"/>
                      <a:pt x="49" y="272"/>
                    </a:cubicBezTo>
                    <a:cubicBezTo>
                      <a:pt x="50" y="272"/>
                      <a:pt x="51" y="272"/>
                      <a:pt x="53" y="272"/>
                    </a:cubicBezTo>
                    <a:cubicBezTo>
                      <a:pt x="54" y="273"/>
                      <a:pt x="56" y="273"/>
                      <a:pt x="56" y="276"/>
                    </a:cubicBezTo>
                    <a:cubicBezTo>
                      <a:pt x="57" y="276"/>
                      <a:pt x="56" y="277"/>
                      <a:pt x="57" y="277"/>
                    </a:cubicBezTo>
                    <a:cubicBezTo>
                      <a:pt x="57" y="278"/>
                      <a:pt x="58" y="278"/>
                      <a:pt x="59" y="278"/>
                    </a:cubicBezTo>
                    <a:cubicBezTo>
                      <a:pt x="59" y="278"/>
                      <a:pt x="60" y="278"/>
                      <a:pt x="61" y="277"/>
                    </a:cubicBezTo>
                    <a:cubicBezTo>
                      <a:pt x="62" y="277"/>
                      <a:pt x="63" y="277"/>
                      <a:pt x="63" y="277"/>
                    </a:cubicBezTo>
                    <a:cubicBezTo>
                      <a:pt x="64" y="277"/>
                      <a:pt x="64" y="277"/>
                      <a:pt x="64" y="277"/>
                    </a:cubicBezTo>
                    <a:cubicBezTo>
                      <a:pt x="64" y="277"/>
                      <a:pt x="64" y="277"/>
                      <a:pt x="64" y="277"/>
                    </a:cubicBezTo>
                    <a:cubicBezTo>
                      <a:pt x="64" y="277"/>
                      <a:pt x="65" y="277"/>
                      <a:pt x="65" y="277"/>
                    </a:cubicBezTo>
                    <a:cubicBezTo>
                      <a:pt x="65" y="277"/>
                      <a:pt x="65" y="277"/>
                      <a:pt x="65" y="277"/>
                    </a:cubicBezTo>
                    <a:cubicBezTo>
                      <a:pt x="65" y="277"/>
                      <a:pt x="66" y="277"/>
                      <a:pt x="66" y="277"/>
                    </a:cubicBezTo>
                    <a:cubicBezTo>
                      <a:pt x="66" y="277"/>
                      <a:pt x="66" y="278"/>
                      <a:pt x="66" y="278"/>
                    </a:cubicBezTo>
                    <a:cubicBezTo>
                      <a:pt x="66" y="278"/>
                      <a:pt x="66" y="279"/>
                      <a:pt x="67" y="279"/>
                    </a:cubicBezTo>
                    <a:cubicBezTo>
                      <a:pt x="67" y="279"/>
                      <a:pt x="67" y="278"/>
                      <a:pt x="67" y="278"/>
                    </a:cubicBezTo>
                    <a:cubicBezTo>
                      <a:pt x="68" y="281"/>
                      <a:pt x="68" y="284"/>
                      <a:pt x="66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67" y="287"/>
                      <a:pt x="67" y="287"/>
                      <a:pt x="66" y="287"/>
                    </a:cubicBezTo>
                    <a:cubicBezTo>
                      <a:pt x="67" y="288"/>
                      <a:pt x="67" y="288"/>
                      <a:pt x="68" y="288"/>
                    </a:cubicBezTo>
                    <a:cubicBezTo>
                      <a:pt x="68" y="288"/>
                      <a:pt x="68" y="288"/>
                      <a:pt x="67" y="288"/>
                    </a:cubicBezTo>
                    <a:cubicBezTo>
                      <a:pt x="67" y="288"/>
                      <a:pt x="67" y="288"/>
                      <a:pt x="67" y="288"/>
                    </a:cubicBezTo>
                    <a:cubicBezTo>
                      <a:pt x="67" y="288"/>
                      <a:pt x="67" y="288"/>
                      <a:pt x="67" y="288"/>
                    </a:cubicBezTo>
                    <a:cubicBezTo>
                      <a:pt x="66" y="288"/>
                      <a:pt x="66" y="288"/>
                      <a:pt x="66" y="288"/>
                    </a:cubicBezTo>
                    <a:cubicBezTo>
                      <a:pt x="66" y="289"/>
                      <a:pt x="66" y="291"/>
                      <a:pt x="65" y="291"/>
                    </a:cubicBezTo>
                    <a:cubicBezTo>
                      <a:pt x="65" y="291"/>
                      <a:pt x="65" y="291"/>
                      <a:pt x="65" y="290"/>
                    </a:cubicBezTo>
                    <a:cubicBezTo>
                      <a:pt x="66" y="295"/>
                      <a:pt x="69" y="297"/>
                      <a:pt x="72" y="300"/>
                    </a:cubicBezTo>
                    <a:cubicBezTo>
                      <a:pt x="73" y="301"/>
                      <a:pt x="73" y="302"/>
                      <a:pt x="74" y="303"/>
                    </a:cubicBezTo>
                    <a:cubicBezTo>
                      <a:pt x="73" y="303"/>
                      <a:pt x="73" y="304"/>
                      <a:pt x="74" y="304"/>
                    </a:cubicBezTo>
                    <a:cubicBezTo>
                      <a:pt x="74" y="304"/>
                      <a:pt x="74" y="304"/>
                      <a:pt x="74" y="304"/>
                    </a:cubicBezTo>
                    <a:cubicBezTo>
                      <a:pt x="74" y="304"/>
                      <a:pt x="75" y="304"/>
                      <a:pt x="75" y="304"/>
                    </a:cubicBezTo>
                    <a:cubicBezTo>
                      <a:pt x="74" y="305"/>
                      <a:pt x="74" y="305"/>
                      <a:pt x="74" y="305"/>
                    </a:cubicBezTo>
                    <a:cubicBezTo>
                      <a:pt x="74" y="306"/>
                      <a:pt x="75" y="306"/>
                      <a:pt x="76" y="307"/>
                    </a:cubicBezTo>
                    <a:cubicBezTo>
                      <a:pt x="75" y="310"/>
                      <a:pt x="77" y="311"/>
                      <a:pt x="76" y="312"/>
                    </a:cubicBezTo>
                    <a:cubicBezTo>
                      <a:pt x="76" y="313"/>
                      <a:pt x="76" y="313"/>
                      <a:pt x="76" y="313"/>
                    </a:cubicBezTo>
                    <a:cubicBezTo>
                      <a:pt x="77" y="316"/>
                      <a:pt x="79" y="321"/>
                      <a:pt x="75" y="322"/>
                    </a:cubicBezTo>
                    <a:cubicBezTo>
                      <a:pt x="75" y="323"/>
                      <a:pt x="74" y="323"/>
                      <a:pt x="74" y="324"/>
                    </a:cubicBezTo>
                    <a:cubicBezTo>
                      <a:pt x="74" y="325"/>
                      <a:pt x="73" y="326"/>
                      <a:pt x="74" y="327"/>
                    </a:cubicBezTo>
                    <a:cubicBezTo>
                      <a:pt x="72" y="329"/>
                      <a:pt x="72" y="332"/>
                      <a:pt x="72" y="336"/>
                    </a:cubicBezTo>
                    <a:cubicBezTo>
                      <a:pt x="75" y="339"/>
                      <a:pt x="76" y="344"/>
                      <a:pt x="78" y="347"/>
                    </a:cubicBezTo>
                    <a:cubicBezTo>
                      <a:pt x="79" y="348"/>
                      <a:pt x="78" y="348"/>
                      <a:pt x="78" y="349"/>
                    </a:cubicBezTo>
                    <a:cubicBezTo>
                      <a:pt x="79" y="352"/>
                      <a:pt x="79" y="356"/>
                      <a:pt x="80" y="358"/>
                    </a:cubicBezTo>
                    <a:cubicBezTo>
                      <a:pt x="80" y="359"/>
                      <a:pt x="80" y="359"/>
                      <a:pt x="80" y="359"/>
                    </a:cubicBezTo>
                    <a:cubicBezTo>
                      <a:pt x="80" y="359"/>
                      <a:pt x="80" y="360"/>
                      <a:pt x="80" y="360"/>
                    </a:cubicBezTo>
                    <a:cubicBezTo>
                      <a:pt x="81" y="362"/>
                      <a:pt x="83" y="363"/>
                      <a:pt x="83" y="365"/>
                    </a:cubicBezTo>
                    <a:cubicBezTo>
                      <a:pt x="84" y="365"/>
                      <a:pt x="84" y="365"/>
                      <a:pt x="84" y="365"/>
                    </a:cubicBezTo>
                    <a:cubicBezTo>
                      <a:pt x="85" y="369"/>
                      <a:pt x="87" y="371"/>
                      <a:pt x="87" y="375"/>
                    </a:cubicBezTo>
                    <a:cubicBezTo>
                      <a:pt x="87" y="375"/>
                      <a:pt x="87" y="375"/>
                      <a:pt x="87" y="375"/>
                    </a:cubicBezTo>
                    <a:cubicBezTo>
                      <a:pt x="87" y="375"/>
                      <a:pt x="86" y="375"/>
                      <a:pt x="86" y="375"/>
                    </a:cubicBezTo>
                    <a:cubicBezTo>
                      <a:pt x="86" y="375"/>
                      <a:pt x="86" y="375"/>
                      <a:pt x="86" y="375"/>
                    </a:cubicBezTo>
                    <a:cubicBezTo>
                      <a:pt x="86" y="375"/>
                      <a:pt x="86" y="375"/>
                      <a:pt x="86" y="375"/>
                    </a:cubicBezTo>
                    <a:cubicBezTo>
                      <a:pt x="86" y="377"/>
                      <a:pt x="87" y="377"/>
                      <a:pt x="87" y="378"/>
                    </a:cubicBezTo>
                    <a:cubicBezTo>
                      <a:pt x="87" y="379"/>
                      <a:pt x="87" y="380"/>
                      <a:pt x="87" y="380"/>
                    </a:cubicBezTo>
                    <a:cubicBezTo>
                      <a:pt x="87" y="380"/>
                      <a:pt x="87" y="380"/>
                      <a:pt x="88" y="380"/>
                    </a:cubicBezTo>
                    <a:cubicBezTo>
                      <a:pt x="88" y="380"/>
                      <a:pt x="88" y="380"/>
                      <a:pt x="88" y="380"/>
                    </a:cubicBezTo>
                    <a:cubicBezTo>
                      <a:pt x="88" y="380"/>
                      <a:pt x="88" y="380"/>
                      <a:pt x="88" y="380"/>
                    </a:cubicBezTo>
                    <a:cubicBezTo>
                      <a:pt x="89" y="381"/>
                      <a:pt x="90" y="381"/>
                      <a:pt x="91" y="381"/>
                    </a:cubicBezTo>
                    <a:cubicBezTo>
                      <a:pt x="91" y="381"/>
                      <a:pt x="92" y="381"/>
                      <a:pt x="92" y="381"/>
                    </a:cubicBezTo>
                    <a:cubicBezTo>
                      <a:pt x="93" y="381"/>
                      <a:pt x="93" y="381"/>
                      <a:pt x="93" y="381"/>
                    </a:cubicBezTo>
                    <a:cubicBezTo>
                      <a:pt x="94" y="381"/>
                      <a:pt x="95" y="380"/>
                      <a:pt x="96" y="380"/>
                    </a:cubicBezTo>
                    <a:cubicBezTo>
                      <a:pt x="96" y="380"/>
                      <a:pt x="97" y="380"/>
                      <a:pt x="98" y="380"/>
                    </a:cubicBezTo>
                    <a:cubicBezTo>
                      <a:pt x="98" y="380"/>
                      <a:pt x="99" y="380"/>
                      <a:pt x="99" y="380"/>
                    </a:cubicBezTo>
                    <a:cubicBezTo>
                      <a:pt x="99" y="379"/>
                      <a:pt x="100" y="379"/>
                      <a:pt x="100" y="379"/>
                    </a:cubicBezTo>
                    <a:cubicBezTo>
                      <a:pt x="101" y="379"/>
                      <a:pt x="101" y="380"/>
                      <a:pt x="101" y="380"/>
                    </a:cubicBezTo>
                    <a:cubicBezTo>
                      <a:pt x="102" y="380"/>
                      <a:pt x="102" y="380"/>
                      <a:pt x="103" y="380"/>
                    </a:cubicBezTo>
                    <a:cubicBezTo>
                      <a:pt x="103" y="380"/>
                      <a:pt x="103" y="380"/>
                      <a:pt x="103" y="380"/>
                    </a:cubicBezTo>
                    <a:cubicBezTo>
                      <a:pt x="103" y="380"/>
                      <a:pt x="103" y="379"/>
                      <a:pt x="104" y="379"/>
                    </a:cubicBezTo>
                    <a:cubicBezTo>
                      <a:pt x="104" y="379"/>
                      <a:pt x="104" y="380"/>
                      <a:pt x="105" y="380"/>
                    </a:cubicBezTo>
                    <a:cubicBezTo>
                      <a:pt x="105" y="380"/>
                      <a:pt x="105" y="380"/>
                      <a:pt x="105" y="380"/>
                    </a:cubicBezTo>
                    <a:cubicBezTo>
                      <a:pt x="105" y="379"/>
                      <a:pt x="105" y="379"/>
                      <a:pt x="105" y="379"/>
                    </a:cubicBezTo>
                    <a:cubicBezTo>
                      <a:pt x="105" y="379"/>
                      <a:pt x="105" y="378"/>
                      <a:pt x="106" y="378"/>
                    </a:cubicBezTo>
                    <a:cubicBezTo>
                      <a:pt x="106" y="378"/>
                      <a:pt x="107" y="379"/>
                      <a:pt x="107" y="379"/>
                    </a:cubicBezTo>
                    <a:cubicBezTo>
                      <a:pt x="112" y="376"/>
                      <a:pt x="116" y="372"/>
                      <a:pt x="119" y="368"/>
                    </a:cubicBezTo>
                    <a:cubicBezTo>
                      <a:pt x="119" y="368"/>
                      <a:pt x="119" y="368"/>
                      <a:pt x="119" y="368"/>
                    </a:cubicBezTo>
                    <a:cubicBezTo>
                      <a:pt x="119" y="366"/>
                      <a:pt x="122" y="365"/>
                      <a:pt x="123" y="364"/>
                    </a:cubicBezTo>
                    <a:cubicBezTo>
                      <a:pt x="124" y="362"/>
                      <a:pt x="124" y="359"/>
                      <a:pt x="125" y="357"/>
                    </a:cubicBezTo>
                    <a:cubicBezTo>
                      <a:pt x="125" y="357"/>
                      <a:pt x="125" y="358"/>
                      <a:pt x="124" y="358"/>
                    </a:cubicBezTo>
                    <a:cubicBezTo>
                      <a:pt x="124" y="358"/>
                      <a:pt x="124" y="358"/>
                      <a:pt x="124" y="358"/>
                    </a:cubicBezTo>
                    <a:cubicBezTo>
                      <a:pt x="124" y="357"/>
                      <a:pt x="124" y="357"/>
                      <a:pt x="124" y="357"/>
                    </a:cubicBezTo>
                    <a:cubicBezTo>
                      <a:pt x="125" y="354"/>
                      <a:pt x="131" y="355"/>
                      <a:pt x="132" y="351"/>
                    </a:cubicBezTo>
                    <a:cubicBezTo>
                      <a:pt x="132" y="351"/>
                      <a:pt x="132" y="351"/>
                      <a:pt x="131" y="351"/>
                    </a:cubicBezTo>
                    <a:cubicBezTo>
                      <a:pt x="131" y="351"/>
                      <a:pt x="131" y="351"/>
                      <a:pt x="131" y="351"/>
                    </a:cubicBezTo>
                    <a:cubicBezTo>
                      <a:pt x="131" y="351"/>
                      <a:pt x="131" y="351"/>
                      <a:pt x="131" y="351"/>
                    </a:cubicBezTo>
                    <a:cubicBezTo>
                      <a:pt x="131" y="351"/>
                      <a:pt x="131" y="351"/>
                      <a:pt x="131" y="351"/>
                    </a:cubicBezTo>
                    <a:cubicBezTo>
                      <a:pt x="131" y="350"/>
                      <a:pt x="132" y="347"/>
                      <a:pt x="132" y="346"/>
                    </a:cubicBezTo>
                    <a:cubicBezTo>
                      <a:pt x="131" y="346"/>
                      <a:pt x="132" y="347"/>
                      <a:pt x="131" y="347"/>
                    </a:cubicBezTo>
                    <a:cubicBezTo>
                      <a:pt x="131" y="347"/>
                      <a:pt x="131" y="347"/>
                      <a:pt x="131" y="347"/>
                    </a:cubicBezTo>
                    <a:cubicBezTo>
                      <a:pt x="132" y="344"/>
                      <a:pt x="130" y="343"/>
                      <a:pt x="130" y="340"/>
                    </a:cubicBezTo>
                    <a:cubicBezTo>
                      <a:pt x="130" y="340"/>
                      <a:pt x="131" y="340"/>
                      <a:pt x="131" y="340"/>
                    </a:cubicBezTo>
                    <a:cubicBezTo>
                      <a:pt x="131" y="340"/>
                      <a:pt x="131" y="340"/>
                      <a:pt x="131" y="340"/>
                    </a:cubicBezTo>
                    <a:cubicBezTo>
                      <a:pt x="131" y="340"/>
                      <a:pt x="132" y="340"/>
                      <a:pt x="132" y="340"/>
                    </a:cubicBezTo>
                    <a:cubicBezTo>
                      <a:pt x="132" y="340"/>
                      <a:pt x="132" y="340"/>
                      <a:pt x="132" y="340"/>
                    </a:cubicBezTo>
                    <a:cubicBezTo>
                      <a:pt x="132" y="340"/>
                      <a:pt x="132" y="339"/>
                      <a:pt x="132" y="339"/>
                    </a:cubicBezTo>
                    <a:cubicBezTo>
                      <a:pt x="134" y="338"/>
                      <a:pt x="135" y="337"/>
                      <a:pt x="136" y="335"/>
                    </a:cubicBezTo>
                    <a:cubicBezTo>
                      <a:pt x="136" y="336"/>
                      <a:pt x="136" y="336"/>
                      <a:pt x="136" y="336"/>
                    </a:cubicBezTo>
                    <a:cubicBezTo>
                      <a:pt x="137" y="336"/>
                      <a:pt x="137" y="335"/>
                      <a:pt x="138" y="335"/>
                    </a:cubicBezTo>
                    <a:cubicBezTo>
                      <a:pt x="139" y="333"/>
                      <a:pt x="142" y="333"/>
                      <a:pt x="144" y="331"/>
                    </a:cubicBezTo>
                    <a:cubicBezTo>
                      <a:pt x="144" y="331"/>
                      <a:pt x="144" y="330"/>
                      <a:pt x="145" y="330"/>
                    </a:cubicBezTo>
                    <a:cubicBezTo>
                      <a:pt x="145" y="315"/>
                      <a:pt x="145" y="315"/>
                      <a:pt x="145" y="315"/>
                    </a:cubicBezTo>
                    <a:cubicBezTo>
                      <a:pt x="144" y="314"/>
                      <a:pt x="144" y="314"/>
                      <a:pt x="144" y="314"/>
                    </a:cubicBezTo>
                    <a:cubicBezTo>
                      <a:pt x="143" y="313"/>
                      <a:pt x="144" y="311"/>
                      <a:pt x="143" y="310"/>
                    </a:cubicBezTo>
                    <a:cubicBezTo>
                      <a:pt x="144" y="309"/>
                      <a:pt x="144" y="309"/>
                      <a:pt x="144" y="309"/>
                    </a:cubicBezTo>
                    <a:cubicBezTo>
                      <a:pt x="143" y="309"/>
                      <a:pt x="143" y="307"/>
                      <a:pt x="144" y="307"/>
                    </a:cubicBezTo>
                    <a:cubicBezTo>
                      <a:pt x="144" y="307"/>
                      <a:pt x="144" y="307"/>
                      <a:pt x="144" y="307"/>
                    </a:cubicBezTo>
                    <a:cubicBezTo>
                      <a:pt x="144" y="306"/>
                      <a:pt x="143" y="305"/>
                      <a:pt x="142" y="305"/>
                    </a:cubicBezTo>
                    <a:cubicBezTo>
                      <a:pt x="142" y="303"/>
                      <a:pt x="143" y="302"/>
                      <a:pt x="143" y="300"/>
                    </a:cubicBezTo>
                    <a:cubicBezTo>
                      <a:pt x="144" y="300"/>
                      <a:pt x="144" y="300"/>
                      <a:pt x="145" y="299"/>
                    </a:cubicBezTo>
                    <a:cubicBezTo>
                      <a:pt x="145" y="252"/>
                      <a:pt x="145" y="252"/>
                      <a:pt x="145" y="252"/>
                    </a:cubicBezTo>
                    <a:moveTo>
                      <a:pt x="294" y="252"/>
                    </a:moveTo>
                    <a:cubicBezTo>
                      <a:pt x="294" y="252"/>
                      <a:pt x="294" y="252"/>
                      <a:pt x="294" y="252"/>
                    </a:cubicBezTo>
                    <a:cubicBezTo>
                      <a:pt x="294" y="253"/>
                      <a:pt x="294" y="253"/>
                      <a:pt x="294" y="253"/>
                    </a:cubicBezTo>
                    <a:cubicBezTo>
                      <a:pt x="294" y="253"/>
                      <a:pt x="294" y="253"/>
                      <a:pt x="294" y="252"/>
                    </a:cubicBezTo>
                    <a:moveTo>
                      <a:pt x="306" y="281"/>
                    </a:moveTo>
                    <a:cubicBezTo>
                      <a:pt x="305" y="281"/>
                      <a:pt x="305" y="280"/>
                      <a:pt x="305" y="280"/>
                    </a:cubicBezTo>
                    <a:cubicBezTo>
                      <a:pt x="305" y="280"/>
                      <a:pt x="305" y="280"/>
                      <a:pt x="305" y="280"/>
                    </a:cubicBezTo>
                    <a:cubicBezTo>
                      <a:pt x="306" y="280"/>
                      <a:pt x="306" y="281"/>
                      <a:pt x="306" y="281"/>
                    </a:cubicBezTo>
                    <a:moveTo>
                      <a:pt x="311" y="256"/>
                    </a:moveTo>
                    <a:cubicBezTo>
                      <a:pt x="310" y="256"/>
                      <a:pt x="309" y="255"/>
                      <a:pt x="309" y="254"/>
                    </a:cubicBezTo>
                    <a:cubicBezTo>
                      <a:pt x="310" y="254"/>
                      <a:pt x="310" y="254"/>
                      <a:pt x="310" y="254"/>
                    </a:cubicBezTo>
                    <a:cubicBezTo>
                      <a:pt x="310" y="255"/>
                      <a:pt x="311" y="254"/>
                      <a:pt x="311" y="256"/>
                    </a:cubicBezTo>
                    <a:moveTo>
                      <a:pt x="322" y="252"/>
                    </a:moveTo>
                    <a:cubicBezTo>
                      <a:pt x="295" y="252"/>
                      <a:pt x="295" y="252"/>
                      <a:pt x="295" y="252"/>
                    </a:cubicBezTo>
                    <a:cubicBezTo>
                      <a:pt x="295" y="254"/>
                      <a:pt x="296" y="255"/>
                      <a:pt x="295" y="257"/>
                    </a:cubicBezTo>
                    <a:cubicBezTo>
                      <a:pt x="296" y="257"/>
                      <a:pt x="296" y="260"/>
                      <a:pt x="295" y="261"/>
                    </a:cubicBezTo>
                    <a:cubicBezTo>
                      <a:pt x="295" y="261"/>
                      <a:pt x="295" y="262"/>
                      <a:pt x="296" y="263"/>
                    </a:cubicBezTo>
                    <a:cubicBezTo>
                      <a:pt x="296" y="262"/>
                      <a:pt x="296" y="262"/>
                      <a:pt x="296" y="262"/>
                    </a:cubicBezTo>
                    <a:cubicBezTo>
                      <a:pt x="296" y="264"/>
                      <a:pt x="294" y="266"/>
                      <a:pt x="296" y="267"/>
                    </a:cubicBezTo>
                    <a:cubicBezTo>
                      <a:pt x="296" y="267"/>
                      <a:pt x="296" y="267"/>
                      <a:pt x="296" y="267"/>
                    </a:cubicBezTo>
                    <a:cubicBezTo>
                      <a:pt x="297" y="269"/>
                      <a:pt x="299" y="269"/>
                      <a:pt x="299" y="271"/>
                    </a:cubicBezTo>
                    <a:cubicBezTo>
                      <a:pt x="301" y="272"/>
                      <a:pt x="300" y="273"/>
                      <a:pt x="301" y="275"/>
                    </a:cubicBezTo>
                    <a:cubicBezTo>
                      <a:pt x="301" y="275"/>
                      <a:pt x="301" y="276"/>
                      <a:pt x="301" y="277"/>
                    </a:cubicBezTo>
                    <a:cubicBezTo>
                      <a:pt x="302" y="277"/>
                      <a:pt x="301" y="277"/>
                      <a:pt x="301" y="278"/>
                    </a:cubicBezTo>
                    <a:cubicBezTo>
                      <a:pt x="302" y="279"/>
                      <a:pt x="303" y="280"/>
                      <a:pt x="304" y="281"/>
                    </a:cubicBezTo>
                    <a:cubicBezTo>
                      <a:pt x="304" y="281"/>
                      <a:pt x="303" y="281"/>
                      <a:pt x="303" y="282"/>
                    </a:cubicBezTo>
                    <a:cubicBezTo>
                      <a:pt x="305" y="282"/>
                      <a:pt x="305" y="283"/>
                      <a:pt x="306" y="284"/>
                    </a:cubicBezTo>
                    <a:cubicBezTo>
                      <a:pt x="308" y="284"/>
                      <a:pt x="309" y="286"/>
                      <a:pt x="310" y="286"/>
                    </a:cubicBezTo>
                    <a:cubicBezTo>
                      <a:pt x="311" y="285"/>
                      <a:pt x="311" y="285"/>
                      <a:pt x="311" y="285"/>
                    </a:cubicBezTo>
                    <a:cubicBezTo>
                      <a:pt x="311" y="285"/>
                      <a:pt x="311" y="286"/>
                      <a:pt x="311" y="286"/>
                    </a:cubicBezTo>
                    <a:cubicBezTo>
                      <a:pt x="311" y="286"/>
                      <a:pt x="311" y="286"/>
                      <a:pt x="311" y="286"/>
                    </a:cubicBezTo>
                    <a:cubicBezTo>
                      <a:pt x="311" y="284"/>
                      <a:pt x="310" y="284"/>
                      <a:pt x="310" y="282"/>
                    </a:cubicBezTo>
                    <a:cubicBezTo>
                      <a:pt x="308" y="282"/>
                      <a:pt x="309" y="279"/>
                      <a:pt x="309" y="277"/>
                    </a:cubicBezTo>
                    <a:cubicBezTo>
                      <a:pt x="308" y="275"/>
                      <a:pt x="306" y="274"/>
                      <a:pt x="306" y="273"/>
                    </a:cubicBezTo>
                    <a:cubicBezTo>
                      <a:pt x="306" y="273"/>
                      <a:pt x="306" y="273"/>
                      <a:pt x="306" y="273"/>
                    </a:cubicBezTo>
                    <a:cubicBezTo>
                      <a:pt x="306" y="273"/>
                      <a:pt x="306" y="273"/>
                      <a:pt x="305" y="273"/>
                    </a:cubicBezTo>
                    <a:cubicBezTo>
                      <a:pt x="305" y="273"/>
                      <a:pt x="305" y="273"/>
                      <a:pt x="305" y="273"/>
                    </a:cubicBezTo>
                    <a:cubicBezTo>
                      <a:pt x="305" y="273"/>
                      <a:pt x="305" y="273"/>
                      <a:pt x="305" y="273"/>
                    </a:cubicBezTo>
                    <a:cubicBezTo>
                      <a:pt x="304" y="271"/>
                      <a:pt x="302" y="271"/>
                      <a:pt x="301" y="269"/>
                    </a:cubicBezTo>
                    <a:cubicBezTo>
                      <a:pt x="301" y="270"/>
                      <a:pt x="301" y="270"/>
                      <a:pt x="301" y="270"/>
                    </a:cubicBezTo>
                    <a:cubicBezTo>
                      <a:pt x="301" y="270"/>
                      <a:pt x="300" y="270"/>
                      <a:pt x="300" y="269"/>
                    </a:cubicBezTo>
                    <a:cubicBezTo>
                      <a:pt x="300" y="269"/>
                      <a:pt x="301" y="269"/>
                      <a:pt x="301" y="269"/>
                    </a:cubicBezTo>
                    <a:cubicBezTo>
                      <a:pt x="301" y="268"/>
                      <a:pt x="301" y="267"/>
                      <a:pt x="300" y="267"/>
                    </a:cubicBezTo>
                    <a:cubicBezTo>
                      <a:pt x="300" y="267"/>
                      <a:pt x="300" y="267"/>
                      <a:pt x="300" y="267"/>
                    </a:cubicBezTo>
                    <a:cubicBezTo>
                      <a:pt x="299" y="266"/>
                      <a:pt x="299" y="265"/>
                      <a:pt x="299" y="264"/>
                    </a:cubicBezTo>
                    <a:cubicBezTo>
                      <a:pt x="299" y="264"/>
                      <a:pt x="298" y="264"/>
                      <a:pt x="298" y="264"/>
                    </a:cubicBezTo>
                    <a:cubicBezTo>
                      <a:pt x="298" y="264"/>
                      <a:pt x="298" y="264"/>
                      <a:pt x="298" y="265"/>
                    </a:cubicBezTo>
                    <a:cubicBezTo>
                      <a:pt x="298" y="265"/>
                      <a:pt x="298" y="265"/>
                      <a:pt x="298" y="265"/>
                    </a:cubicBezTo>
                    <a:cubicBezTo>
                      <a:pt x="298" y="265"/>
                      <a:pt x="298" y="265"/>
                      <a:pt x="298" y="265"/>
                    </a:cubicBezTo>
                    <a:cubicBezTo>
                      <a:pt x="298" y="263"/>
                      <a:pt x="296" y="261"/>
                      <a:pt x="298" y="260"/>
                    </a:cubicBezTo>
                    <a:cubicBezTo>
                      <a:pt x="298" y="259"/>
                      <a:pt x="298" y="257"/>
                      <a:pt x="299" y="256"/>
                    </a:cubicBezTo>
                    <a:cubicBezTo>
                      <a:pt x="299" y="256"/>
                      <a:pt x="299" y="255"/>
                      <a:pt x="299" y="254"/>
                    </a:cubicBezTo>
                    <a:cubicBezTo>
                      <a:pt x="299" y="254"/>
                      <a:pt x="298" y="254"/>
                      <a:pt x="299" y="254"/>
                    </a:cubicBezTo>
                    <a:cubicBezTo>
                      <a:pt x="299" y="253"/>
                      <a:pt x="300" y="253"/>
                      <a:pt x="300" y="253"/>
                    </a:cubicBezTo>
                    <a:cubicBezTo>
                      <a:pt x="300" y="253"/>
                      <a:pt x="301" y="253"/>
                      <a:pt x="301" y="254"/>
                    </a:cubicBezTo>
                    <a:cubicBezTo>
                      <a:pt x="301" y="254"/>
                      <a:pt x="301" y="255"/>
                      <a:pt x="301" y="255"/>
                    </a:cubicBezTo>
                    <a:cubicBezTo>
                      <a:pt x="301" y="256"/>
                      <a:pt x="302" y="256"/>
                      <a:pt x="302" y="256"/>
                    </a:cubicBezTo>
                    <a:cubicBezTo>
                      <a:pt x="303" y="256"/>
                      <a:pt x="303" y="256"/>
                      <a:pt x="303" y="255"/>
                    </a:cubicBezTo>
                    <a:cubicBezTo>
                      <a:pt x="304" y="256"/>
                      <a:pt x="305" y="257"/>
                      <a:pt x="305" y="257"/>
                    </a:cubicBezTo>
                    <a:cubicBezTo>
                      <a:pt x="306" y="257"/>
                      <a:pt x="306" y="257"/>
                      <a:pt x="306" y="257"/>
                    </a:cubicBezTo>
                    <a:cubicBezTo>
                      <a:pt x="307" y="258"/>
                      <a:pt x="307" y="260"/>
                      <a:pt x="308" y="260"/>
                    </a:cubicBezTo>
                    <a:cubicBezTo>
                      <a:pt x="308" y="260"/>
                      <a:pt x="308" y="260"/>
                      <a:pt x="309" y="260"/>
                    </a:cubicBezTo>
                    <a:cubicBezTo>
                      <a:pt x="309" y="260"/>
                      <a:pt x="309" y="260"/>
                      <a:pt x="309" y="260"/>
                    </a:cubicBezTo>
                    <a:cubicBezTo>
                      <a:pt x="309" y="260"/>
                      <a:pt x="308" y="261"/>
                      <a:pt x="309" y="261"/>
                    </a:cubicBezTo>
                    <a:cubicBezTo>
                      <a:pt x="309" y="261"/>
                      <a:pt x="309" y="261"/>
                      <a:pt x="309" y="261"/>
                    </a:cubicBezTo>
                    <a:cubicBezTo>
                      <a:pt x="309" y="261"/>
                      <a:pt x="309" y="261"/>
                      <a:pt x="309" y="261"/>
                    </a:cubicBezTo>
                    <a:cubicBezTo>
                      <a:pt x="309" y="261"/>
                      <a:pt x="309" y="261"/>
                      <a:pt x="310" y="261"/>
                    </a:cubicBezTo>
                    <a:cubicBezTo>
                      <a:pt x="310" y="261"/>
                      <a:pt x="310" y="261"/>
                      <a:pt x="310" y="261"/>
                    </a:cubicBezTo>
                    <a:cubicBezTo>
                      <a:pt x="310" y="261"/>
                      <a:pt x="311" y="261"/>
                      <a:pt x="311" y="262"/>
                    </a:cubicBezTo>
                    <a:cubicBezTo>
                      <a:pt x="312" y="262"/>
                      <a:pt x="312" y="262"/>
                      <a:pt x="313" y="262"/>
                    </a:cubicBezTo>
                    <a:cubicBezTo>
                      <a:pt x="313" y="263"/>
                      <a:pt x="312" y="263"/>
                      <a:pt x="312" y="263"/>
                    </a:cubicBezTo>
                    <a:cubicBezTo>
                      <a:pt x="312" y="264"/>
                      <a:pt x="311" y="265"/>
                      <a:pt x="312" y="266"/>
                    </a:cubicBezTo>
                    <a:cubicBezTo>
                      <a:pt x="312" y="266"/>
                      <a:pt x="312" y="266"/>
                      <a:pt x="312" y="266"/>
                    </a:cubicBezTo>
                    <a:cubicBezTo>
                      <a:pt x="313" y="266"/>
                      <a:pt x="314" y="266"/>
                      <a:pt x="314" y="265"/>
                    </a:cubicBezTo>
                    <a:cubicBezTo>
                      <a:pt x="315" y="265"/>
                      <a:pt x="315" y="264"/>
                      <a:pt x="315" y="263"/>
                    </a:cubicBezTo>
                    <a:cubicBezTo>
                      <a:pt x="316" y="263"/>
                      <a:pt x="316" y="263"/>
                      <a:pt x="316" y="263"/>
                    </a:cubicBezTo>
                    <a:cubicBezTo>
                      <a:pt x="316" y="263"/>
                      <a:pt x="316" y="263"/>
                      <a:pt x="316" y="263"/>
                    </a:cubicBezTo>
                    <a:cubicBezTo>
                      <a:pt x="316" y="263"/>
                      <a:pt x="316" y="263"/>
                      <a:pt x="317" y="263"/>
                    </a:cubicBezTo>
                    <a:cubicBezTo>
                      <a:pt x="317" y="262"/>
                      <a:pt x="316" y="262"/>
                      <a:pt x="317" y="261"/>
                    </a:cubicBezTo>
                    <a:cubicBezTo>
                      <a:pt x="317" y="261"/>
                      <a:pt x="317" y="262"/>
                      <a:pt x="318" y="262"/>
                    </a:cubicBezTo>
                    <a:cubicBezTo>
                      <a:pt x="320" y="262"/>
                      <a:pt x="321" y="259"/>
                      <a:pt x="323" y="258"/>
                    </a:cubicBezTo>
                    <a:cubicBezTo>
                      <a:pt x="323" y="257"/>
                      <a:pt x="322" y="257"/>
                      <a:pt x="322" y="256"/>
                    </a:cubicBezTo>
                    <a:cubicBezTo>
                      <a:pt x="323" y="256"/>
                      <a:pt x="323" y="255"/>
                      <a:pt x="323" y="255"/>
                    </a:cubicBezTo>
                    <a:cubicBezTo>
                      <a:pt x="323" y="255"/>
                      <a:pt x="323" y="255"/>
                      <a:pt x="323" y="255"/>
                    </a:cubicBezTo>
                    <a:cubicBezTo>
                      <a:pt x="323" y="254"/>
                      <a:pt x="322" y="253"/>
                      <a:pt x="322" y="252"/>
                    </a:cubicBezTo>
                    <a:moveTo>
                      <a:pt x="145" y="248"/>
                    </a:moveTo>
                    <a:cubicBezTo>
                      <a:pt x="145" y="252"/>
                      <a:pt x="145" y="252"/>
                      <a:pt x="145" y="252"/>
                    </a:cubicBezTo>
                    <a:cubicBezTo>
                      <a:pt x="150" y="252"/>
                      <a:pt x="150" y="252"/>
                      <a:pt x="150" y="252"/>
                    </a:cubicBezTo>
                    <a:cubicBezTo>
                      <a:pt x="149" y="251"/>
                      <a:pt x="148" y="251"/>
                      <a:pt x="146" y="250"/>
                    </a:cubicBezTo>
                    <a:cubicBezTo>
                      <a:pt x="146" y="250"/>
                      <a:pt x="146" y="250"/>
                      <a:pt x="146" y="250"/>
                    </a:cubicBezTo>
                    <a:cubicBezTo>
                      <a:pt x="146" y="250"/>
                      <a:pt x="146" y="250"/>
                      <a:pt x="146" y="250"/>
                    </a:cubicBezTo>
                    <a:cubicBezTo>
                      <a:pt x="146" y="250"/>
                      <a:pt x="146" y="250"/>
                      <a:pt x="146" y="250"/>
                    </a:cubicBezTo>
                    <a:cubicBezTo>
                      <a:pt x="146" y="250"/>
                      <a:pt x="145" y="250"/>
                      <a:pt x="145" y="250"/>
                    </a:cubicBezTo>
                    <a:cubicBezTo>
                      <a:pt x="145" y="249"/>
                      <a:pt x="145" y="249"/>
                      <a:pt x="145" y="248"/>
                    </a:cubicBezTo>
                    <a:moveTo>
                      <a:pt x="220" y="124"/>
                    </a:moveTo>
                    <a:cubicBezTo>
                      <a:pt x="219" y="124"/>
                      <a:pt x="219" y="124"/>
                      <a:pt x="219" y="124"/>
                    </a:cubicBezTo>
                    <a:cubicBezTo>
                      <a:pt x="219" y="124"/>
                      <a:pt x="220" y="124"/>
                      <a:pt x="220" y="124"/>
                    </a:cubicBezTo>
                    <a:cubicBezTo>
                      <a:pt x="220" y="124"/>
                      <a:pt x="220" y="124"/>
                      <a:pt x="220" y="124"/>
                    </a:cubicBezTo>
                    <a:moveTo>
                      <a:pt x="286" y="245"/>
                    </a:moveTo>
                    <a:cubicBezTo>
                      <a:pt x="286" y="245"/>
                      <a:pt x="286" y="245"/>
                      <a:pt x="286" y="244"/>
                    </a:cubicBezTo>
                    <a:cubicBezTo>
                      <a:pt x="286" y="244"/>
                      <a:pt x="286" y="244"/>
                      <a:pt x="286" y="244"/>
                    </a:cubicBezTo>
                    <a:cubicBezTo>
                      <a:pt x="286" y="244"/>
                      <a:pt x="286" y="245"/>
                      <a:pt x="286" y="245"/>
                    </a:cubicBezTo>
                    <a:cubicBezTo>
                      <a:pt x="286" y="245"/>
                      <a:pt x="286" y="245"/>
                      <a:pt x="286" y="245"/>
                    </a:cubicBezTo>
                    <a:moveTo>
                      <a:pt x="277" y="227"/>
                    </a:moveTo>
                    <a:cubicBezTo>
                      <a:pt x="277" y="227"/>
                      <a:pt x="277" y="227"/>
                      <a:pt x="277" y="226"/>
                    </a:cubicBezTo>
                    <a:cubicBezTo>
                      <a:pt x="278" y="226"/>
                      <a:pt x="278" y="228"/>
                      <a:pt x="277" y="228"/>
                    </a:cubicBezTo>
                    <a:cubicBezTo>
                      <a:pt x="277" y="228"/>
                      <a:pt x="277" y="227"/>
                      <a:pt x="277" y="227"/>
                    </a:cubicBezTo>
                    <a:cubicBezTo>
                      <a:pt x="277" y="227"/>
                      <a:pt x="277" y="227"/>
                      <a:pt x="277" y="227"/>
                    </a:cubicBezTo>
                    <a:moveTo>
                      <a:pt x="263" y="216"/>
                    </a:moveTo>
                    <a:cubicBezTo>
                      <a:pt x="263" y="216"/>
                      <a:pt x="263" y="216"/>
                      <a:pt x="263" y="215"/>
                    </a:cubicBezTo>
                    <a:cubicBezTo>
                      <a:pt x="263" y="216"/>
                      <a:pt x="263" y="216"/>
                      <a:pt x="263" y="216"/>
                    </a:cubicBezTo>
                    <a:cubicBezTo>
                      <a:pt x="263" y="216"/>
                      <a:pt x="263" y="216"/>
                      <a:pt x="263" y="216"/>
                    </a:cubicBezTo>
                    <a:cubicBezTo>
                      <a:pt x="263" y="216"/>
                      <a:pt x="262" y="216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6"/>
                      <a:pt x="262" y="216"/>
                      <a:pt x="262" y="216"/>
                    </a:cubicBezTo>
                    <a:cubicBezTo>
                      <a:pt x="262" y="216"/>
                      <a:pt x="263" y="216"/>
                      <a:pt x="263" y="216"/>
                    </a:cubicBezTo>
                    <a:moveTo>
                      <a:pt x="161" y="207"/>
                    </a:moveTo>
                    <a:cubicBezTo>
                      <a:pt x="161" y="207"/>
                      <a:pt x="160" y="206"/>
                      <a:pt x="159" y="206"/>
                    </a:cubicBezTo>
                    <a:cubicBezTo>
                      <a:pt x="160" y="206"/>
                      <a:pt x="160" y="206"/>
                      <a:pt x="160" y="206"/>
                    </a:cubicBezTo>
                    <a:cubicBezTo>
                      <a:pt x="161" y="206"/>
                      <a:pt x="162" y="207"/>
                      <a:pt x="162" y="207"/>
                    </a:cubicBezTo>
                    <a:cubicBezTo>
                      <a:pt x="162" y="207"/>
                      <a:pt x="162" y="207"/>
                      <a:pt x="161" y="207"/>
                    </a:cubicBezTo>
                    <a:moveTo>
                      <a:pt x="160" y="204"/>
                    </a:moveTo>
                    <a:cubicBezTo>
                      <a:pt x="159" y="204"/>
                      <a:pt x="159" y="203"/>
                      <a:pt x="159" y="202"/>
                    </a:cubicBezTo>
                    <a:cubicBezTo>
                      <a:pt x="159" y="202"/>
                      <a:pt x="160" y="203"/>
                      <a:pt x="160" y="204"/>
                    </a:cubicBezTo>
                    <a:moveTo>
                      <a:pt x="284" y="191"/>
                    </a:moveTo>
                    <a:cubicBezTo>
                      <a:pt x="284" y="191"/>
                      <a:pt x="284" y="191"/>
                      <a:pt x="285" y="191"/>
                    </a:cubicBezTo>
                    <a:cubicBezTo>
                      <a:pt x="285" y="191"/>
                      <a:pt x="285" y="191"/>
                      <a:pt x="285" y="191"/>
                    </a:cubicBezTo>
                    <a:cubicBezTo>
                      <a:pt x="285" y="191"/>
                      <a:pt x="285" y="191"/>
                      <a:pt x="285" y="191"/>
                    </a:cubicBezTo>
                    <a:cubicBezTo>
                      <a:pt x="284" y="191"/>
                      <a:pt x="284" y="191"/>
                      <a:pt x="284" y="191"/>
                    </a:cubicBezTo>
                    <a:moveTo>
                      <a:pt x="286" y="191"/>
                    </a:moveTo>
                    <a:cubicBezTo>
                      <a:pt x="286" y="191"/>
                      <a:pt x="286" y="191"/>
                      <a:pt x="286" y="191"/>
                    </a:cubicBezTo>
                    <a:cubicBezTo>
                      <a:pt x="286" y="191"/>
                      <a:pt x="286" y="190"/>
                      <a:pt x="286" y="190"/>
                    </a:cubicBezTo>
                    <a:cubicBezTo>
                      <a:pt x="287" y="190"/>
                      <a:pt x="287" y="190"/>
                      <a:pt x="287" y="190"/>
                    </a:cubicBezTo>
                    <a:cubicBezTo>
                      <a:pt x="287" y="191"/>
                      <a:pt x="287" y="191"/>
                      <a:pt x="287" y="191"/>
                    </a:cubicBezTo>
                    <a:cubicBezTo>
                      <a:pt x="287" y="191"/>
                      <a:pt x="286" y="191"/>
                      <a:pt x="286" y="191"/>
                    </a:cubicBezTo>
                    <a:cubicBezTo>
                      <a:pt x="286" y="191"/>
                      <a:pt x="286" y="191"/>
                      <a:pt x="286" y="191"/>
                    </a:cubicBezTo>
                    <a:cubicBezTo>
                      <a:pt x="286" y="191"/>
                      <a:pt x="286" y="191"/>
                      <a:pt x="286" y="191"/>
                    </a:cubicBezTo>
                    <a:moveTo>
                      <a:pt x="283" y="180"/>
                    </a:moveTo>
                    <a:cubicBezTo>
                      <a:pt x="283" y="180"/>
                      <a:pt x="283" y="180"/>
                      <a:pt x="283" y="179"/>
                    </a:cubicBezTo>
                    <a:cubicBezTo>
                      <a:pt x="284" y="180"/>
                      <a:pt x="284" y="180"/>
                      <a:pt x="284" y="180"/>
                    </a:cubicBezTo>
                    <a:cubicBezTo>
                      <a:pt x="284" y="180"/>
                      <a:pt x="283" y="180"/>
                      <a:pt x="283" y="180"/>
                    </a:cubicBezTo>
                    <a:moveTo>
                      <a:pt x="153" y="179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8"/>
                      <a:pt x="152" y="178"/>
                      <a:pt x="152" y="177"/>
                    </a:cubicBezTo>
                    <a:cubicBezTo>
                      <a:pt x="152" y="177"/>
                      <a:pt x="153" y="177"/>
                      <a:pt x="153" y="179"/>
                    </a:cubicBezTo>
                    <a:cubicBezTo>
                      <a:pt x="153" y="178"/>
                      <a:pt x="153" y="178"/>
                      <a:pt x="153" y="178"/>
                    </a:cubicBezTo>
                    <a:cubicBezTo>
                      <a:pt x="153" y="178"/>
                      <a:pt x="153" y="179"/>
                      <a:pt x="153" y="179"/>
                    </a:cubicBezTo>
                    <a:cubicBezTo>
                      <a:pt x="153" y="179"/>
                      <a:pt x="153" y="179"/>
                      <a:pt x="153" y="179"/>
                    </a:cubicBezTo>
                    <a:moveTo>
                      <a:pt x="203" y="174"/>
                    </a:moveTo>
                    <a:cubicBezTo>
                      <a:pt x="204" y="174"/>
                      <a:pt x="206" y="173"/>
                      <a:pt x="207" y="173"/>
                    </a:cubicBezTo>
                    <a:cubicBezTo>
                      <a:pt x="207" y="173"/>
                      <a:pt x="207" y="173"/>
                      <a:pt x="207" y="174"/>
                    </a:cubicBezTo>
                    <a:cubicBezTo>
                      <a:pt x="207" y="174"/>
                      <a:pt x="207" y="174"/>
                      <a:pt x="207" y="174"/>
                    </a:cubicBezTo>
                    <a:cubicBezTo>
                      <a:pt x="207" y="174"/>
                      <a:pt x="207" y="174"/>
                      <a:pt x="206" y="174"/>
                    </a:cubicBezTo>
                    <a:cubicBezTo>
                      <a:pt x="206" y="174"/>
                      <a:pt x="207" y="174"/>
                      <a:pt x="207" y="175"/>
                    </a:cubicBezTo>
                    <a:cubicBezTo>
                      <a:pt x="206" y="174"/>
                      <a:pt x="205" y="174"/>
                      <a:pt x="205" y="174"/>
                    </a:cubicBezTo>
                    <a:cubicBezTo>
                      <a:pt x="204" y="174"/>
                      <a:pt x="204" y="174"/>
                      <a:pt x="203" y="174"/>
                    </a:cubicBezTo>
                    <a:moveTo>
                      <a:pt x="210" y="174"/>
                    </a:moveTo>
                    <a:cubicBezTo>
                      <a:pt x="209" y="173"/>
                      <a:pt x="208" y="174"/>
                      <a:pt x="208" y="173"/>
                    </a:cubicBezTo>
                    <a:cubicBezTo>
                      <a:pt x="208" y="172"/>
                      <a:pt x="208" y="172"/>
                      <a:pt x="208" y="172"/>
                    </a:cubicBezTo>
                    <a:cubicBezTo>
                      <a:pt x="209" y="173"/>
                      <a:pt x="210" y="173"/>
                      <a:pt x="210" y="174"/>
                    </a:cubicBezTo>
                    <a:moveTo>
                      <a:pt x="254" y="169"/>
                    </a:moveTo>
                    <a:cubicBezTo>
                      <a:pt x="254" y="168"/>
                      <a:pt x="254" y="168"/>
                      <a:pt x="254" y="168"/>
                    </a:cubicBezTo>
                    <a:cubicBezTo>
                      <a:pt x="254" y="168"/>
                      <a:pt x="255" y="168"/>
                      <a:pt x="255" y="169"/>
                    </a:cubicBezTo>
                    <a:cubicBezTo>
                      <a:pt x="255" y="169"/>
                      <a:pt x="255" y="168"/>
                      <a:pt x="255" y="168"/>
                    </a:cubicBezTo>
                    <a:cubicBezTo>
                      <a:pt x="254" y="168"/>
                      <a:pt x="254" y="169"/>
                      <a:pt x="254" y="169"/>
                    </a:cubicBezTo>
                    <a:moveTo>
                      <a:pt x="231" y="163"/>
                    </a:moveTo>
                    <a:cubicBezTo>
                      <a:pt x="231" y="163"/>
                      <a:pt x="230" y="163"/>
                      <a:pt x="230" y="163"/>
                    </a:cubicBezTo>
                    <a:cubicBezTo>
                      <a:pt x="230" y="163"/>
                      <a:pt x="230" y="163"/>
                      <a:pt x="231" y="163"/>
                    </a:cubicBezTo>
                    <a:cubicBezTo>
                      <a:pt x="231" y="163"/>
                      <a:pt x="231" y="163"/>
                      <a:pt x="232" y="163"/>
                    </a:cubicBezTo>
                    <a:cubicBezTo>
                      <a:pt x="232" y="163"/>
                      <a:pt x="231" y="163"/>
                      <a:pt x="231" y="163"/>
                    </a:cubicBezTo>
                    <a:moveTo>
                      <a:pt x="188" y="157"/>
                    </a:moveTo>
                    <a:cubicBezTo>
                      <a:pt x="188" y="157"/>
                      <a:pt x="188" y="156"/>
                      <a:pt x="189" y="156"/>
                    </a:cubicBezTo>
                    <a:cubicBezTo>
                      <a:pt x="188" y="156"/>
                      <a:pt x="187" y="159"/>
                      <a:pt x="189" y="160"/>
                    </a:cubicBezTo>
                    <a:cubicBezTo>
                      <a:pt x="188" y="163"/>
                      <a:pt x="187" y="164"/>
                      <a:pt x="186" y="164"/>
                    </a:cubicBezTo>
                    <a:cubicBezTo>
                      <a:pt x="185" y="164"/>
                      <a:pt x="184" y="164"/>
                      <a:pt x="183" y="163"/>
                    </a:cubicBezTo>
                    <a:cubicBezTo>
                      <a:pt x="183" y="162"/>
                      <a:pt x="183" y="160"/>
                      <a:pt x="183" y="159"/>
                    </a:cubicBezTo>
                    <a:cubicBezTo>
                      <a:pt x="183" y="159"/>
                      <a:pt x="183" y="159"/>
                      <a:pt x="183" y="159"/>
                    </a:cubicBezTo>
                    <a:cubicBezTo>
                      <a:pt x="184" y="159"/>
                      <a:pt x="184" y="160"/>
                      <a:pt x="184" y="160"/>
                    </a:cubicBezTo>
                    <a:cubicBezTo>
                      <a:pt x="185" y="160"/>
                      <a:pt x="185" y="159"/>
                      <a:pt x="185" y="158"/>
                    </a:cubicBezTo>
                    <a:cubicBezTo>
                      <a:pt x="185" y="158"/>
                      <a:pt x="186" y="159"/>
                      <a:pt x="186" y="159"/>
                    </a:cubicBezTo>
                    <a:cubicBezTo>
                      <a:pt x="187" y="159"/>
                      <a:pt x="187" y="158"/>
                      <a:pt x="188" y="157"/>
                    </a:cubicBezTo>
                    <a:cubicBezTo>
                      <a:pt x="188" y="157"/>
                      <a:pt x="186" y="157"/>
                      <a:pt x="186" y="157"/>
                    </a:cubicBezTo>
                    <a:cubicBezTo>
                      <a:pt x="186" y="156"/>
                      <a:pt x="187" y="156"/>
                      <a:pt x="187" y="156"/>
                    </a:cubicBezTo>
                    <a:cubicBezTo>
                      <a:pt x="187" y="156"/>
                      <a:pt x="187" y="156"/>
                      <a:pt x="187" y="156"/>
                    </a:cubicBezTo>
                    <a:cubicBezTo>
                      <a:pt x="187" y="156"/>
                      <a:pt x="187" y="157"/>
                      <a:pt x="188" y="157"/>
                    </a:cubicBezTo>
                    <a:moveTo>
                      <a:pt x="159" y="157"/>
                    </a:moveTo>
                    <a:cubicBezTo>
                      <a:pt x="161" y="157"/>
                      <a:pt x="162" y="156"/>
                      <a:pt x="163" y="155"/>
                    </a:cubicBezTo>
                    <a:cubicBezTo>
                      <a:pt x="163" y="155"/>
                      <a:pt x="163" y="155"/>
                      <a:pt x="163" y="155"/>
                    </a:cubicBezTo>
                    <a:cubicBezTo>
                      <a:pt x="163" y="155"/>
                      <a:pt x="164" y="155"/>
                      <a:pt x="164" y="155"/>
                    </a:cubicBezTo>
                    <a:cubicBezTo>
                      <a:pt x="164" y="155"/>
                      <a:pt x="164" y="155"/>
                      <a:pt x="164" y="155"/>
                    </a:cubicBezTo>
                    <a:cubicBezTo>
                      <a:pt x="164" y="155"/>
                      <a:pt x="164" y="155"/>
                      <a:pt x="164" y="155"/>
                    </a:cubicBezTo>
                    <a:cubicBezTo>
                      <a:pt x="165" y="156"/>
                      <a:pt x="165" y="156"/>
                      <a:pt x="166" y="156"/>
                    </a:cubicBezTo>
                    <a:cubicBezTo>
                      <a:pt x="166" y="156"/>
                      <a:pt x="166" y="155"/>
                      <a:pt x="167" y="155"/>
                    </a:cubicBezTo>
                    <a:cubicBezTo>
                      <a:pt x="169" y="155"/>
                      <a:pt x="168" y="157"/>
                      <a:pt x="169" y="159"/>
                    </a:cubicBezTo>
                    <a:cubicBezTo>
                      <a:pt x="169" y="159"/>
                      <a:pt x="168" y="159"/>
                      <a:pt x="168" y="160"/>
                    </a:cubicBezTo>
                    <a:cubicBezTo>
                      <a:pt x="168" y="161"/>
                      <a:pt x="169" y="160"/>
                      <a:pt x="169" y="161"/>
                    </a:cubicBezTo>
                    <a:cubicBezTo>
                      <a:pt x="169" y="161"/>
                      <a:pt x="169" y="161"/>
                      <a:pt x="169" y="161"/>
                    </a:cubicBezTo>
                    <a:cubicBezTo>
                      <a:pt x="169" y="161"/>
                      <a:pt x="168" y="161"/>
                      <a:pt x="168" y="161"/>
                    </a:cubicBezTo>
                    <a:cubicBezTo>
                      <a:pt x="167" y="161"/>
                      <a:pt x="167" y="161"/>
                      <a:pt x="166" y="161"/>
                    </a:cubicBezTo>
                    <a:cubicBezTo>
                      <a:pt x="166" y="161"/>
                      <a:pt x="165" y="161"/>
                      <a:pt x="165" y="161"/>
                    </a:cubicBezTo>
                    <a:cubicBezTo>
                      <a:pt x="164" y="162"/>
                      <a:pt x="165" y="162"/>
                      <a:pt x="165" y="163"/>
                    </a:cubicBezTo>
                    <a:cubicBezTo>
                      <a:pt x="165" y="163"/>
                      <a:pt x="165" y="163"/>
                      <a:pt x="165" y="163"/>
                    </a:cubicBezTo>
                    <a:cubicBezTo>
                      <a:pt x="165" y="163"/>
                      <a:pt x="165" y="163"/>
                      <a:pt x="165" y="163"/>
                    </a:cubicBezTo>
                    <a:cubicBezTo>
                      <a:pt x="165" y="163"/>
                      <a:pt x="165" y="163"/>
                      <a:pt x="165" y="163"/>
                    </a:cubicBezTo>
                    <a:cubicBezTo>
                      <a:pt x="166" y="163"/>
                      <a:pt x="166" y="163"/>
                      <a:pt x="166" y="164"/>
                    </a:cubicBezTo>
                    <a:cubicBezTo>
                      <a:pt x="166" y="164"/>
                      <a:pt x="165" y="164"/>
                      <a:pt x="165" y="164"/>
                    </a:cubicBezTo>
                    <a:cubicBezTo>
                      <a:pt x="165" y="164"/>
                      <a:pt x="165" y="164"/>
                      <a:pt x="165" y="164"/>
                    </a:cubicBezTo>
                    <a:cubicBezTo>
                      <a:pt x="165" y="164"/>
                      <a:pt x="165" y="164"/>
                      <a:pt x="164" y="164"/>
                    </a:cubicBezTo>
                    <a:cubicBezTo>
                      <a:pt x="164" y="164"/>
                      <a:pt x="163" y="164"/>
                      <a:pt x="163" y="164"/>
                    </a:cubicBezTo>
                    <a:cubicBezTo>
                      <a:pt x="163" y="164"/>
                      <a:pt x="163" y="164"/>
                      <a:pt x="163" y="164"/>
                    </a:cubicBezTo>
                    <a:cubicBezTo>
                      <a:pt x="164" y="165"/>
                      <a:pt x="165" y="166"/>
                      <a:pt x="166" y="168"/>
                    </a:cubicBezTo>
                    <a:cubicBezTo>
                      <a:pt x="166" y="168"/>
                      <a:pt x="166" y="168"/>
                      <a:pt x="166" y="168"/>
                    </a:cubicBezTo>
                    <a:cubicBezTo>
                      <a:pt x="166" y="168"/>
                      <a:pt x="166" y="168"/>
                      <a:pt x="166" y="168"/>
                    </a:cubicBezTo>
                    <a:cubicBezTo>
                      <a:pt x="166" y="168"/>
                      <a:pt x="166" y="168"/>
                      <a:pt x="166" y="168"/>
                    </a:cubicBezTo>
                    <a:cubicBezTo>
                      <a:pt x="167" y="168"/>
                      <a:pt x="167" y="168"/>
                      <a:pt x="167" y="168"/>
                    </a:cubicBezTo>
                    <a:cubicBezTo>
                      <a:pt x="167" y="169"/>
                      <a:pt x="167" y="169"/>
                      <a:pt x="167" y="169"/>
                    </a:cubicBezTo>
                    <a:cubicBezTo>
                      <a:pt x="167" y="169"/>
                      <a:pt x="168" y="169"/>
                      <a:pt x="168" y="169"/>
                    </a:cubicBezTo>
                    <a:cubicBezTo>
                      <a:pt x="168" y="169"/>
                      <a:pt x="168" y="169"/>
                      <a:pt x="168" y="169"/>
                    </a:cubicBezTo>
                    <a:cubicBezTo>
                      <a:pt x="169" y="169"/>
                      <a:pt x="169" y="169"/>
                      <a:pt x="169" y="169"/>
                    </a:cubicBezTo>
                    <a:cubicBezTo>
                      <a:pt x="169" y="169"/>
                      <a:pt x="169" y="169"/>
                      <a:pt x="169" y="169"/>
                    </a:cubicBezTo>
                    <a:cubicBezTo>
                      <a:pt x="168" y="172"/>
                      <a:pt x="170" y="174"/>
                      <a:pt x="171" y="175"/>
                    </a:cubicBezTo>
                    <a:cubicBezTo>
                      <a:pt x="170" y="177"/>
                      <a:pt x="171" y="179"/>
                      <a:pt x="172" y="179"/>
                    </a:cubicBezTo>
                    <a:cubicBezTo>
                      <a:pt x="172" y="179"/>
                      <a:pt x="172" y="179"/>
                      <a:pt x="172" y="179"/>
                    </a:cubicBezTo>
                    <a:cubicBezTo>
                      <a:pt x="173" y="179"/>
                      <a:pt x="173" y="179"/>
                      <a:pt x="173" y="179"/>
                    </a:cubicBezTo>
                    <a:cubicBezTo>
                      <a:pt x="173" y="179"/>
                      <a:pt x="173" y="180"/>
                      <a:pt x="174" y="180"/>
                    </a:cubicBezTo>
                    <a:cubicBezTo>
                      <a:pt x="173" y="180"/>
                      <a:pt x="172" y="180"/>
                      <a:pt x="172" y="181"/>
                    </a:cubicBezTo>
                    <a:cubicBezTo>
                      <a:pt x="172" y="181"/>
                      <a:pt x="173" y="181"/>
                      <a:pt x="173" y="181"/>
                    </a:cubicBezTo>
                    <a:cubicBezTo>
                      <a:pt x="173" y="181"/>
                      <a:pt x="174" y="182"/>
                      <a:pt x="174" y="182"/>
                    </a:cubicBezTo>
                    <a:cubicBezTo>
                      <a:pt x="174" y="185"/>
                      <a:pt x="175" y="187"/>
                      <a:pt x="176" y="189"/>
                    </a:cubicBezTo>
                    <a:cubicBezTo>
                      <a:pt x="175" y="189"/>
                      <a:pt x="174" y="189"/>
                      <a:pt x="174" y="189"/>
                    </a:cubicBezTo>
                    <a:cubicBezTo>
                      <a:pt x="173" y="189"/>
                      <a:pt x="172" y="189"/>
                      <a:pt x="172" y="189"/>
                    </a:cubicBezTo>
                    <a:cubicBezTo>
                      <a:pt x="171" y="189"/>
                      <a:pt x="170" y="189"/>
                      <a:pt x="169" y="189"/>
                    </a:cubicBezTo>
                    <a:cubicBezTo>
                      <a:pt x="168" y="189"/>
                      <a:pt x="167" y="189"/>
                      <a:pt x="166" y="188"/>
                    </a:cubicBezTo>
                    <a:cubicBezTo>
                      <a:pt x="166" y="187"/>
                      <a:pt x="165" y="187"/>
                      <a:pt x="164" y="187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3" y="187"/>
                      <a:pt x="163" y="186"/>
                      <a:pt x="162" y="186"/>
                    </a:cubicBezTo>
                    <a:cubicBezTo>
                      <a:pt x="163" y="185"/>
                      <a:pt x="161" y="182"/>
                      <a:pt x="162" y="181"/>
                    </a:cubicBezTo>
                    <a:cubicBezTo>
                      <a:pt x="163" y="182"/>
                      <a:pt x="162" y="182"/>
                      <a:pt x="162" y="182"/>
                    </a:cubicBezTo>
                    <a:cubicBezTo>
                      <a:pt x="163" y="180"/>
                      <a:pt x="162" y="177"/>
                      <a:pt x="165" y="177"/>
                    </a:cubicBezTo>
                    <a:cubicBezTo>
                      <a:pt x="165" y="177"/>
                      <a:pt x="165" y="177"/>
                      <a:pt x="165" y="177"/>
                    </a:cubicBezTo>
                    <a:cubicBezTo>
                      <a:pt x="165" y="177"/>
                      <a:pt x="164" y="177"/>
                      <a:pt x="163" y="177"/>
                    </a:cubicBezTo>
                    <a:cubicBezTo>
                      <a:pt x="163" y="177"/>
                      <a:pt x="163" y="177"/>
                      <a:pt x="163" y="177"/>
                    </a:cubicBezTo>
                    <a:cubicBezTo>
                      <a:pt x="162" y="176"/>
                      <a:pt x="162" y="174"/>
                      <a:pt x="161" y="173"/>
                    </a:cubicBezTo>
                    <a:cubicBezTo>
                      <a:pt x="159" y="171"/>
                      <a:pt x="158" y="171"/>
                      <a:pt x="157" y="169"/>
                    </a:cubicBezTo>
                    <a:cubicBezTo>
                      <a:pt x="157" y="169"/>
                      <a:pt x="157" y="169"/>
                      <a:pt x="157" y="169"/>
                    </a:cubicBezTo>
                    <a:cubicBezTo>
                      <a:pt x="157" y="168"/>
                      <a:pt x="156" y="168"/>
                      <a:pt x="156" y="167"/>
                    </a:cubicBezTo>
                    <a:cubicBezTo>
                      <a:pt x="156" y="167"/>
                      <a:pt x="156" y="167"/>
                      <a:pt x="156" y="167"/>
                    </a:cubicBezTo>
                    <a:cubicBezTo>
                      <a:pt x="157" y="167"/>
                      <a:pt x="157" y="167"/>
                      <a:pt x="157" y="167"/>
                    </a:cubicBezTo>
                    <a:cubicBezTo>
                      <a:pt x="157" y="166"/>
                      <a:pt x="157" y="166"/>
                      <a:pt x="157" y="166"/>
                    </a:cubicBezTo>
                    <a:cubicBezTo>
                      <a:pt x="157" y="166"/>
                      <a:pt x="156" y="166"/>
                      <a:pt x="156" y="166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56" y="165"/>
                      <a:pt x="155" y="165"/>
                      <a:pt x="154" y="165"/>
                    </a:cubicBezTo>
                    <a:cubicBezTo>
                      <a:pt x="154" y="163"/>
                      <a:pt x="155" y="162"/>
                      <a:pt x="155" y="160"/>
                    </a:cubicBezTo>
                    <a:cubicBezTo>
                      <a:pt x="156" y="160"/>
                      <a:pt x="156" y="160"/>
                      <a:pt x="156" y="160"/>
                    </a:cubicBezTo>
                    <a:cubicBezTo>
                      <a:pt x="156" y="160"/>
                      <a:pt x="157" y="160"/>
                      <a:pt x="157" y="160"/>
                    </a:cubicBezTo>
                    <a:cubicBezTo>
                      <a:pt x="157" y="160"/>
                      <a:pt x="157" y="159"/>
                      <a:pt x="158" y="159"/>
                    </a:cubicBezTo>
                    <a:cubicBezTo>
                      <a:pt x="158" y="159"/>
                      <a:pt x="158" y="159"/>
                      <a:pt x="158" y="159"/>
                    </a:cubicBezTo>
                    <a:cubicBezTo>
                      <a:pt x="158" y="159"/>
                      <a:pt x="158" y="159"/>
                      <a:pt x="157" y="159"/>
                    </a:cubicBezTo>
                    <a:cubicBezTo>
                      <a:pt x="158" y="159"/>
                      <a:pt x="158" y="159"/>
                      <a:pt x="158" y="159"/>
                    </a:cubicBezTo>
                    <a:cubicBezTo>
                      <a:pt x="158" y="159"/>
                      <a:pt x="158" y="159"/>
                      <a:pt x="158" y="159"/>
                    </a:cubicBezTo>
                    <a:cubicBezTo>
                      <a:pt x="158" y="159"/>
                      <a:pt x="158" y="159"/>
                      <a:pt x="159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8"/>
                      <a:pt x="159" y="158"/>
                      <a:pt x="159" y="157"/>
                    </a:cubicBezTo>
                    <a:cubicBezTo>
                      <a:pt x="159" y="157"/>
                      <a:pt x="159" y="157"/>
                      <a:pt x="159" y="157"/>
                    </a:cubicBezTo>
                    <a:moveTo>
                      <a:pt x="237" y="153"/>
                    </a:moveTo>
                    <a:cubicBezTo>
                      <a:pt x="237" y="153"/>
                      <a:pt x="237" y="153"/>
                      <a:pt x="237" y="153"/>
                    </a:cubicBezTo>
                    <a:cubicBezTo>
                      <a:pt x="237" y="154"/>
                      <a:pt x="237" y="154"/>
                      <a:pt x="236" y="154"/>
                    </a:cubicBezTo>
                    <a:cubicBezTo>
                      <a:pt x="236" y="154"/>
                      <a:pt x="236" y="154"/>
                      <a:pt x="236" y="153"/>
                    </a:cubicBezTo>
                    <a:cubicBezTo>
                      <a:pt x="236" y="153"/>
                      <a:pt x="236" y="153"/>
                      <a:pt x="237" y="153"/>
                    </a:cubicBezTo>
                    <a:moveTo>
                      <a:pt x="220" y="155"/>
                    </a:moveTo>
                    <a:cubicBezTo>
                      <a:pt x="219" y="154"/>
                      <a:pt x="221" y="153"/>
                      <a:pt x="222" y="153"/>
                    </a:cubicBezTo>
                    <a:cubicBezTo>
                      <a:pt x="222" y="153"/>
                      <a:pt x="223" y="153"/>
                      <a:pt x="223" y="154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3" y="154"/>
                      <a:pt x="223" y="154"/>
                      <a:pt x="223" y="154"/>
                    </a:cubicBezTo>
                    <a:cubicBezTo>
                      <a:pt x="222" y="154"/>
                      <a:pt x="222" y="154"/>
                      <a:pt x="222" y="155"/>
                    </a:cubicBezTo>
                    <a:cubicBezTo>
                      <a:pt x="222" y="155"/>
                      <a:pt x="221" y="155"/>
                      <a:pt x="221" y="156"/>
                    </a:cubicBezTo>
                    <a:cubicBezTo>
                      <a:pt x="221" y="156"/>
                      <a:pt x="221" y="156"/>
                      <a:pt x="221" y="156"/>
                    </a:cubicBezTo>
                    <a:cubicBezTo>
                      <a:pt x="221" y="156"/>
                      <a:pt x="221" y="156"/>
                      <a:pt x="221" y="156"/>
                    </a:cubicBezTo>
                    <a:cubicBezTo>
                      <a:pt x="221" y="156"/>
                      <a:pt x="221" y="156"/>
                      <a:pt x="221" y="156"/>
                    </a:cubicBezTo>
                    <a:cubicBezTo>
                      <a:pt x="221" y="156"/>
                      <a:pt x="220" y="156"/>
                      <a:pt x="220" y="156"/>
                    </a:cubicBezTo>
                    <a:cubicBezTo>
                      <a:pt x="221" y="157"/>
                      <a:pt x="220" y="158"/>
                      <a:pt x="221" y="159"/>
                    </a:cubicBezTo>
                    <a:cubicBezTo>
                      <a:pt x="220" y="159"/>
                      <a:pt x="220" y="158"/>
                      <a:pt x="219" y="158"/>
                    </a:cubicBezTo>
                    <a:cubicBezTo>
                      <a:pt x="218" y="157"/>
                      <a:pt x="218" y="157"/>
                      <a:pt x="218" y="157"/>
                    </a:cubicBezTo>
                    <a:cubicBezTo>
                      <a:pt x="219" y="157"/>
                      <a:pt x="219" y="156"/>
                      <a:pt x="219" y="156"/>
                    </a:cubicBezTo>
                    <a:cubicBezTo>
                      <a:pt x="219" y="155"/>
                      <a:pt x="219" y="155"/>
                      <a:pt x="219" y="155"/>
                    </a:cubicBezTo>
                    <a:cubicBezTo>
                      <a:pt x="220" y="155"/>
                      <a:pt x="220" y="155"/>
                      <a:pt x="220" y="155"/>
                    </a:cubicBezTo>
                    <a:moveTo>
                      <a:pt x="251" y="151"/>
                    </a:moveTo>
                    <a:cubicBezTo>
                      <a:pt x="251" y="151"/>
                      <a:pt x="251" y="150"/>
                      <a:pt x="250" y="150"/>
                    </a:cubicBezTo>
                    <a:cubicBezTo>
                      <a:pt x="250" y="150"/>
                      <a:pt x="251" y="150"/>
                      <a:pt x="251" y="149"/>
                    </a:cubicBezTo>
                    <a:cubicBezTo>
                      <a:pt x="252" y="149"/>
                      <a:pt x="251" y="150"/>
                      <a:pt x="251" y="151"/>
                    </a:cubicBezTo>
                    <a:moveTo>
                      <a:pt x="265" y="148"/>
                    </a:moveTo>
                    <a:cubicBezTo>
                      <a:pt x="265" y="148"/>
                      <a:pt x="265" y="147"/>
                      <a:pt x="265" y="147"/>
                    </a:cubicBezTo>
                    <a:cubicBezTo>
                      <a:pt x="265" y="147"/>
                      <a:pt x="265" y="147"/>
                      <a:pt x="265" y="147"/>
                    </a:cubicBezTo>
                    <a:cubicBezTo>
                      <a:pt x="265" y="147"/>
                      <a:pt x="266" y="147"/>
                      <a:pt x="266" y="148"/>
                    </a:cubicBezTo>
                    <a:cubicBezTo>
                      <a:pt x="265" y="148"/>
                      <a:pt x="265" y="148"/>
                      <a:pt x="265" y="148"/>
                    </a:cubicBezTo>
                    <a:moveTo>
                      <a:pt x="264" y="146"/>
                    </a:moveTo>
                    <a:cubicBezTo>
                      <a:pt x="264" y="146"/>
                      <a:pt x="264" y="146"/>
                      <a:pt x="264" y="145"/>
                    </a:cubicBezTo>
                    <a:cubicBezTo>
                      <a:pt x="264" y="145"/>
                      <a:pt x="264" y="145"/>
                      <a:pt x="264" y="145"/>
                    </a:cubicBezTo>
                    <a:cubicBezTo>
                      <a:pt x="264" y="145"/>
                      <a:pt x="265" y="145"/>
                      <a:pt x="265" y="146"/>
                    </a:cubicBezTo>
                    <a:cubicBezTo>
                      <a:pt x="265" y="146"/>
                      <a:pt x="264" y="146"/>
                      <a:pt x="265" y="146"/>
                    </a:cubicBezTo>
                    <a:cubicBezTo>
                      <a:pt x="265" y="146"/>
                      <a:pt x="265" y="146"/>
                      <a:pt x="264" y="146"/>
                    </a:cubicBezTo>
                    <a:moveTo>
                      <a:pt x="262" y="147"/>
                    </a:moveTo>
                    <a:cubicBezTo>
                      <a:pt x="261" y="147"/>
                      <a:pt x="262" y="146"/>
                      <a:pt x="262" y="145"/>
                    </a:cubicBezTo>
                    <a:cubicBezTo>
                      <a:pt x="262" y="145"/>
                      <a:pt x="262" y="145"/>
                      <a:pt x="262" y="145"/>
                    </a:cubicBezTo>
                    <a:cubicBezTo>
                      <a:pt x="262" y="145"/>
                      <a:pt x="263" y="145"/>
                      <a:pt x="263" y="145"/>
                    </a:cubicBezTo>
                    <a:cubicBezTo>
                      <a:pt x="263" y="146"/>
                      <a:pt x="262" y="147"/>
                      <a:pt x="262" y="147"/>
                    </a:cubicBezTo>
                    <a:moveTo>
                      <a:pt x="246" y="145"/>
                    </a:moveTo>
                    <a:cubicBezTo>
                      <a:pt x="246" y="145"/>
                      <a:pt x="246" y="145"/>
                      <a:pt x="246" y="145"/>
                    </a:cubicBezTo>
                    <a:cubicBezTo>
                      <a:pt x="246" y="145"/>
                      <a:pt x="246" y="145"/>
                      <a:pt x="246" y="145"/>
                    </a:cubicBezTo>
                    <a:cubicBezTo>
                      <a:pt x="246" y="145"/>
                      <a:pt x="246" y="145"/>
                      <a:pt x="246" y="145"/>
                    </a:cubicBezTo>
                    <a:cubicBezTo>
                      <a:pt x="246" y="145"/>
                      <a:pt x="246" y="145"/>
                      <a:pt x="247" y="145"/>
                    </a:cubicBezTo>
                    <a:cubicBezTo>
                      <a:pt x="247" y="145"/>
                      <a:pt x="246" y="145"/>
                      <a:pt x="246" y="145"/>
                    </a:cubicBezTo>
                    <a:moveTo>
                      <a:pt x="240" y="147"/>
                    </a:moveTo>
                    <a:cubicBezTo>
                      <a:pt x="241" y="147"/>
                      <a:pt x="241" y="147"/>
                      <a:pt x="241" y="147"/>
                    </a:cubicBezTo>
                    <a:cubicBezTo>
                      <a:pt x="241" y="146"/>
                      <a:pt x="240" y="146"/>
                      <a:pt x="240" y="145"/>
                    </a:cubicBezTo>
                    <a:cubicBezTo>
                      <a:pt x="240" y="145"/>
                      <a:pt x="240" y="144"/>
                      <a:pt x="241" y="144"/>
                    </a:cubicBezTo>
                    <a:cubicBezTo>
                      <a:pt x="240" y="143"/>
                      <a:pt x="240" y="143"/>
                      <a:pt x="239" y="143"/>
                    </a:cubicBezTo>
                    <a:cubicBezTo>
                      <a:pt x="239" y="142"/>
                      <a:pt x="240" y="142"/>
                      <a:pt x="240" y="142"/>
                    </a:cubicBezTo>
                    <a:cubicBezTo>
                      <a:pt x="240" y="142"/>
                      <a:pt x="240" y="142"/>
                      <a:pt x="240" y="143"/>
                    </a:cubicBezTo>
                    <a:cubicBezTo>
                      <a:pt x="240" y="143"/>
                      <a:pt x="241" y="143"/>
                      <a:pt x="242" y="144"/>
                    </a:cubicBezTo>
                    <a:cubicBezTo>
                      <a:pt x="242" y="144"/>
                      <a:pt x="241" y="144"/>
                      <a:pt x="241" y="145"/>
                    </a:cubicBezTo>
                    <a:cubicBezTo>
                      <a:pt x="241" y="148"/>
                      <a:pt x="245" y="147"/>
                      <a:pt x="245" y="149"/>
                    </a:cubicBezTo>
                    <a:cubicBezTo>
                      <a:pt x="245" y="149"/>
                      <a:pt x="245" y="149"/>
                      <a:pt x="245" y="149"/>
                    </a:cubicBezTo>
                    <a:cubicBezTo>
                      <a:pt x="245" y="149"/>
                      <a:pt x="244" y="149"/>
                      <a:pt x="244" y="149"/>
                    </a:cubicBezTo>
                    <a:cubicBezTo>
                      <a:pt x="242" y="148"/>
                      <a:pt x="240" y="148"/>
                      <a:pt x="239" y="146"/>
                    </a:cubicBezTo>
                    <a:cubicBezTo>
                      <a:pt x="240" y="147"/>
                      <a:pt x="240" y="147"/>
                      <a:pt x="240" y="147"/>
                    </a:cubicBezTo>
                    <a:moveTo>
                      <a:pt x="264" y="143"/>
                    </a:moveTo>
                    <a:cubicBezTo>
                      <a:pt x="263" y="143"/>
                      <a:pt x="263" y="142"/>
                      <a:pt x="262" y="141"/>
                    </a:cubicBezTo>
                    <a:cubicBezTo>
                      <a:pt x="262" y="141"/>
                      <a:pt x="262" y="141"/>
                      <a:pt x="263" y="141"/>
                    </a:cubicBezTo>
                    <a:cubicBezTo>
                      <a:pt x="263" y="141"/>
                      <a:pt x="263" y="142"/>
                      <a:pt x="264" y="142"/>
                    </a:cubicBezTo>
                    <a:cubicBezTo>
                      <a:pt x="264" y="142"/>
                      <a:pt x="264" y="142"/>
                      <a:pt x="264" y="142"/>
                    </a:cubicBezTo>
                    <a:cubicBezTo>
                      <a:pt x="264" y="142"/>
                      <a:pt x="264" y="142"/>
                      <a:pt x="265" y="142"/>
                    </a:cubicBezTo>
                    <a:cubicBezTo>
                      <a:pt x="264" y="142"/>
                      <a:pt x="264" y="142"/>
                      <a:pt x="264" y="143"/>
                    </a:cubicBezTo>
                    <a:moveTo>
                      <a:pt x="147" y="151"/>
                    </a:moveTo>
                    <a:cubicBezTo>
                      <a:pt x="147" y="150"/>
                      <a:pt x="147" y="150"/>
                      <a:pt x="147" y="150"/>
                    </a:cubicBezTo>
                    <a:cubicBezTo>
                      <a:pt x="148" y="149"/>
                      <a:pt x="148" y="146"/>
                      <a:pt x="149" y="145"/>
                    </a:cubicBezTo>
                    <a:cubicBezTo>
                      <a:pt x="149" y="144"/>
                      <a:pt x="148" y="145"/>
                      <a:pt x="149" y="144"/>
                    </a:cubicBezTo>
                    <a:cubicBezTo>
                      <a:pt x="149" y="144"/>
                      <a:pt x="149" y="144"/>
                      <a:pt x="149" y="143"/>
                    </a:cubicBezTo>
                    <a:cubicBezTo>
                      <a:pt x="149" y="143"/>
                      <a:pt x="149" y="143"/>
                      <a:pt x="149" y="142"/>
                    </a:cubicBezTo>
                    <a:cubicBezTo>
                      <a:pt x="149" y="140"/>
                      <a:pt x="150" y="140"/>
                      <a:pt x="152" y="139"/>
                    </a:cubicBezTo>
                    <a:cubicBezTo>
                      <a:pt x="151" y="141"/>
                      <a:pt x="149" y="140"/>
                      <a:pt x="149" y="142"/>
                    </a:cubicBezTo>
                    <a:cubicBezTo>
                      <a:pt x="149" y="142"/>
                      <a:pt x="150" y="143"/>
                      <a:pt x="150" y="143"/>
                    </a:cubicBezTo>
                    <a:cubicBezTo>
                      <a:pt x="150" y="144"/>
                      <a:pt x="149" y="144"/>
                      <a:pt x="149" y="144"/>
                    </a:cubicBezTo>
                    <a:cubicBezTo>
                      <a:pt x="149" y="145"/>
                      <a:pt x="150" y="144"/>
                      <a:pt x="150" y="145"/>
                    </a:cubicBezTo>
                    <a:cubicBezTo>
                      <a:pt x="149" y="146"/>
                      <a:pt x="148" y="148"/>
                      <a:pt x="148" y="150"/>
                    </a:cubicBezTo>
                    <a:cubicBezTo>
                      <a:pt x="148" y="150"/>
                      <a:pt x="147" y="150"/>
                      <a:pt x="147" y="150"/>
                    </a:cubicBezTo>
                    <a:cubicBezTo>
                      <a:pt x="147" y="150"/>
                      <a:pt x="147" y="151"/>
                      <a:pt x="147" y="151"/>
                    </a:cubicBezTo>
                    <a:moveTo>
                      <a:pt x="261" y="139"/>
                    </a:moveTo>
                    <a:cubicBezTo>
                      <a:pt x="260" y="139"/>
                      <a:pt x="259" y="138"/>
                      <a:pt x="260" y="138"/>
                    </a:cubicBezTo>
                    <a:cubicBezTo>
                      <a:pt x="260" y="137"/>
                      <a:pt x="260" y="137"/>
                      <a:pt x="260" y="137"/>
                    </a:cubicBezTo>
                    <a:cubicBezTo>
                      <a:pt x="261" y="137"/>
                      <a:pt x="262" y="137"/>
                      <a:pt x="262" y="138"/>
                    </a:cubicBezTo>
                    <a:cubicBezTo>
                      <a:pt x="262" y="138"/>
                      <a:pt x="261" y="139"/>
                      <a:pt x="261" y="139"/>
                    </a:cubicBezTo>
                    <a:cubicBezTo>
                      <a:pt x="261" y="139"/>
                      <a:pt x="261" y="139"/>
                      <a:pt x="261" y="139"/>
                    </a:cubicBezTo>
                    <a:moveTo>
                      <a:pt x="152" y="139"/>
                    </a:move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54" y="138"/>
                      <a:pt x="153" y="135"/>
                      <a:pt x="155" y="135"/>
                    </a:cubicBezTo>
                    <a:cubicBezTo>
                      <a:pt x="155" y="135"/>
                      <a:pt x="155" y="135"/>
                      <a:pt x="155" y="135"/>
                    </a:cubicBezTo>
                    <a:cubicBezTo>
                      <a:pt x="154" y="135"/>
                      <a:pt x="154" y="136"/>
                      <a:pt x="154" y="138"/>
                    </a:cubicBezTo>
                    <a:cubicBezTo>
                      <a:pt x="153" y="138"/>
                      <a:pt x="153" y="139"/>
                      <a:pt x="152" y="139"/>
                    </a:cubicBezTo>
                    <a:moveTo>
                      <a:pt x="278" y="136"/>
                    </a:moveTo>
                    <a:cubicBezTo>
                      <a:pt x="278" y="135"/>
                      <a:pt x="278" y="133"/>
                      <a:pt x="277" y="132"/>
                    </a:cubicBezTo>
                    <a:cubicBezTo>
                      <a:pt x="278" y="132"/>
                      <a:pt x="277" y="132"/>
                      <a:pt x="277" y="132"/>
                    </a:cubicBezTo>
                    <a:cubicBezTo>
                      <a:pt x="277" y="132"/>
                      <a:pt x="278" y="132"/>
                      <a:pt x="278" y="132"/>
                    </a:cubicBezTo>
                    <a:cubicBezTo>
                      <a:pt x="279" y="132"/>
                      <a:pt x="278" y="134"/>
                      <a:pt x="279" y="136"/>
                    </a:cubicBezTo>
                    <a:cubicBezTo>
                      <a:pt x="279" y="136"/>
                      <a:pt x="279" y="136"/>
                      <a:pt x="279" y="136"/>
                    </a:cubicBezTo>
                    <a:cubicBezTo>
                      <a:pt x="278" y="136"/>
                      <a:pt x="278" y="136"/>
                      <a:pt x="278" y="136"/>
                    </a:cubicBezTo>
                    <a:moveTo>
                      <a:pt x="259" y="133"/>
                    </a:moveTo>
                    <a:cubicBezTo>
                      <a:pt x="259" y="133"/>
                      <a:pt x="258" y="133"/>
                      <a:pt x="257" y="133"/>
                    </a:cubicBezTo>
                    <a:cubicBezTo>
                      <a:pt x="257" y="132"/>
                      <a:pt x="258" y="131"/>
                      <a:pt x="257" y="131"/>
                    </a:cubicBezTo>
                    <a:cubicBezTo>
                      <a:pt x="257" y="130"/>
                      <a:pt x="255" y="130"/>
                      <a:pt x="255" y="130"/>
                    </a:cubicBezTo>
                    <a:cubicBezTo>
                      <a:pt x="255" y="129"/>
                      <a:pt x="255" y="129"/>
                      <a:pt x="255" y="129"/>
                    </a:cubicBezTo>
                    <a:cubicBezTo>
                      <a:pt x="255" y="130"/>
                      <a:pt x="256" y="130"/>
                      <a:pt x="256" y="130"/>
                    </a:cubicBezTo>
                    <a:cubicBezTo>
                      <a:pt x="257" y="130"/>
                      <a:pt x="257" y="130"/>
                      <a:pt x="257" y="130"/>
                    </a:cubicBezTo>
                    <a:cubicBezTo>
                      <a:pt x="258" y="131"/>
                      <a:pt x="257" y="133"/>
                      <a:pt x="260" y="133"/>
                    </a:cubicBezTo>
                    <a:cubicBezTo>
                      <a:pt x="260" y="133"/>
                      <a:pt x="260" y="133"/>
                      <a:pt x="260" y="133"/>
                    </a:cubicBezTo>
                    <a:cubicBezTo>
                      <a:pt x="260" y="133"/>
                      <a:pt x="260" y="133"/>
                      <a:pt x="259" y="133"/>
                    </a:cubicBezTo>
                    <a:moveTo>
                      <a:pt x="156" y="134"/>
                    </a:moveTo>
                    <a:cubicBezTo>
                      <a:pt x="155" y="134"/>
                      <a:pt x="155" y="133"/>
                      <a:pt x="155" y="133"/>
                    </a:cubicBezTo>
                    <a:cubicBezTo>
                      <a:pt x="155" y="132"/>
                      <a:pt x="154" y="131"/>
                      <a:pt x="153" y="131"/>
                    </a:cubicBezTo>
                    <a:cubicBezTo>
                      <a:pt x="153" y="129"/>
                      <a:pt x="154" y="128"/>
                      <a:pt x="154" y="127"/>
                    </a:cubicBezTo>
                    <a:cubicBezTo>
                      <a:pt x="155" y="126"/>
                      <a:pt x="156" y="126"/>
                      <a:pt x="157" y="126"/>
                    </a:cubicBezTo>
                    <a:cubicBezTo>
                      <a:pt x="156" y="127"/>
                      <a:pt x="155" y="127"/>
                      <a:pt x="154" y="128"/>
                    </a:cubicBezTo>
                    <a:cubicBezTo>
                      <a:pt x="154" y="128"/>
                      <a:pt x="154" y="130"/>
                      <a:pt x="153" y="130"/>
                    </a:cubicBezTo>
                    <a:cubicBezTo>
                      <a:pt x="153" y="131"/>
                      <a:pt x="154" y="131"/>
                      <a:pt x="154" y="132"/>
                    </a:cubicBezTo>
                    <a:cubicBezTo>
                      <a:pt x="154" y="132"/>
                      <a:pt x="155" y="132"/>
                      <a:pt x="155" y="132"/>
                    </a:cubicBezTo>
                    <a:cubicBezTo>
                      <a:pt x="155" y="132"/>
                      <a:pt x="155" y="131"/>
                      <a:pt x="155" y="131"/>
                    </a:cubicBezTo>
                    <a:cubicBezTo>
                      <a:pt x="155" y="132"/>
                      <a:pt x="155" y="132"/>
                      <a:pt x="155" y="132"/>
                    </a:cubicBezTo>
                    <a:cubicBezTo>
                      <a:pt x="155" y="133"/>
                      <a:pt x="155" y="133"/>
                      <a:pt x="155" y="134"/>
                    </a:cubicBezTo>
                    <a:cubicBezTo>
                      <a:pt x="156" y="134"/>
                      <a:pt x="156" y="134"/>
                      <a:pt x="156" y="134"/>
                    </a:cubicBezTo>
                    <a:cubicBezTo>
                      <a:pt x="156" y="134"/>
                      <a:pt x="156" y="134"/>
                      <a:pt x="156" y="134"/>
                    </a:cubicBezTo>
                    <a:moveTo>
                      <a:pt x="290" y="124"/>
                    </a:moveTo>
                    <a:cubicBezTo>
                      <a:pt x="282" y="124"/>
                      <a:pt x="282" y="124"/>
                      <a:pt x="282" y="124"/>
                    </a:cubicBezTo>
                    <a:cubicBezTo>
                      <a:pt x="283" y="124"/>
                      <a:pt x="283" y="125"/>
                      <a:pt x="284" y="125"/>
                    </a:cubicBezTo>
                    <a:cubicBezTo>
                      <a:pt x="284" y="125"/>
                      <a:pt x="284" y="125"/>
                      <a:pt x="284" y="125"/>
                    </a:cubicBezTo>
                    <a:cubicBezTo>
                      <a:pt x="283" y="125"/>
                      <a:pt x="283" y="125"/>
                      <a:pt x="282" y="125"/>
                    </a:cubicBezTo>
                    <a:cubicBezTo>
                      <a:pt x="282" y="124"/>
                      <a:pt x="282" y="124"/>
                      <a:pt x="282" y="124"/>
                    </a:cubicBezTo>
                    <a:cubicBezTo>
                      <a:pt x="233" y="124"/>
                      <a:pt x="233" y="124"/>
                      <a:pt x="233" y="124"/>
                    </a:cubicBezTo>
                    <a:cubicBezTo>
                      <a:pt x="232" y="125"/>
                      <a:pt x="231" y="126"/>
                      <a:pt x="230" y="127"/>
                    </a:cubicBezTo>
                    <a:cubicBezTo>
                      <a:pt x="230" y="125"/>
                      <a:pt x="232" y="125"/>
                      <a:pt x="232" y="124"/>
                    </a:cubicBezTo>
                    <a:cubicBezTo>
                      <a:pt x="221" y="124"/>
                      <a:pt x="221" y="124"/>
                      <a:pt x="221" y="124"/>
                    </a:cubicBezTo>
                    <a:cubicBezTo>
                      <a:pt x="221" y="124"/>
                      <a:pt x="221" y="124"/>
                      <a:pt x="221" y="124"/>
                    </a:cubicBezTo>
                    <a:cubicBezTo>
                      <a:pt x="221" y="125"/>
                      <a:pt x="222" y="124"/>
                      <a:pt x="222" y="125"/>
                    </a:cubicBezTo>
                    <a:cubicBezTo>
                      <a:pt x="221" y="124"/>
                      <a:pt x="220" y="124"/>
                      <a:pt x="219" y="124"/>
                    </a:cubicBezTo>
                    <a:cubicBezTo>
                      <a:pt x="219" y="124"/>
                      <a:pt x="219" y="124"/>
                      <a:pt x="219" y="124"/>
                    </a:cubicBezTo>
                    <a:cubicBezTo>
                      <a:pt x="165" y="124"/>
                      <a:pt x="165" y="124"/>
                      <a:pt x="165" y="124"/>
                    </a:cubicBezTo>
                    <a:cubicBezTo>
                      <a:pt x="164" y="124"/>
                      <a:pt x="164" y="124"/>
                      <a:pt x="165" y="125"/>
                    </a:cubicBezTo>
                    <a:cubicBezTo>
                      <a:pt x="164" y="125"/>
                      <a:pt x="164" y="125"/>
                      <a:pt x="164" y="125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62" y="125"/>
                      <a:pt x="162" y="125"/>
                      <a:pt x="162" y="125"/>
                    </a:cubicBezTo>
                    <a:cubicBezTo>
                      <a:pt x="162" y="125"/>
                      <a:pt x="162" y="125"/>
                      <a:pt x="162" y="125"/>
                    </a:cubicBezTo>
                    <a:cubicBezTo>
                      <a:pt x="163" y="124"/>
                      <a:pt x="164" y="124"/>
                      <a:pt x="16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6" y="124"/>
                      <a:pt x="147" y="124"/>
                      <a:pt x="147" y="124"/>
                    </a:cubicBezTo>
                    <a:cubicBezTo>
                      <a:pt x="149" y="124"/>
                      <a:pt x="152" y="124"/>
                      <a:pt x="154" y="126"/>
                    </a:cubicBezTo>
                    <a:cubicBezTo>
                      <a:pt x="152" y="125"/>
                      <a:pt x="150" y="125"/>
                      <a:pt x="148" y="124"/>
                    </a:cubicBezTo>
                    <a:cubicBezTo>
                      <a:pt x="147" y="125"/>
                      <a:pt x="146" y="124"/>
                      <a:pt x="145" y="125"/>
                    </a:cubicBezTo>
                    <a:cubicBezTo>
                      <a:pt x="145" y="150"/>
                      <a:pt x="145" y="150"/>
                      <a:pt x="145" y="150"/>
                    </a:cubicBezTo>
                    <a:cubicBezTo>
                      <a:pt x="145" y="150"/>
                      <a:pt x="145" y="149"/>
                      <a:pt x="145" y="149"/>
                    </a:cubicBezTo>
                    <a:cubicBezTo>
                      <a:pt x="146" y="149"/>
                      <a:pt x="145" y="150"/>
                      <a:pt x="145" y="150"/>
                    </a:cubicBezTo>
                    <a:cubicBezTo>
                      <a:pt x="145" y="150"/>
                      <a:pt x="145" y="150"/>
                      <a:pt x="145" y="150"/>
                    </a:cubicBezTo>
                    <a:cubicBezTo>
                      <a:pt x="145" y="151"/>
                      <a:pt x="145" y="151"/>
                      <a:pt x="145" y="151"/>
                    </a:cubicBezTo>
                    <a:cubicBezTo>
                      <a:pt x="145" y="151"/>
                      <a:pt x="145" y="151"/>
                      <a:pt x="145" y="151"/>
                    </a:cubicBezTo>
                    <a:cubicBezTo>
                      <a:pt x="145" y="151"/>
                      <a:pt x="145" y="151"/>
                      <a:pt x="145" y="151"/>
                    </a:cubicBezTo>
                    <a:cubicBezTo>
                      <a:pt x="145" y="151"/>
                      <a:pt x="145" y="151"/>
                      <a:pt x="145" y="151"/>
                    </a:cubicBezTo>
                    <a:cubicBezTo>
                      <a:pt x="145" y="151"/>
                      <a:pt x="145" y="151"/>
                      <a:pt x="145" y="151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40"/>
                      <a:pt x="148" y="242"/>
                      <a:pt x="150" y="243"/>
                    </a:cubicBezTo>
                    <a:cubicBezTo>
                      <a:pt x="150" y="244"/>
                      <a:pt x="150" y="244"/>
                      <a:pt x="150" y="244"/>
                    </a:cubicBezTo>
                    <a:cubicBezTo>
                      <a:pt x="152" y="244"/>
                      <a:pt x="152" y="246"/>
                      <a:pt x="152" y="248"/>
                    </a:cubicBezTo>
                    <a:cubicBezTo>
                      <a:pt x="152" y="248"/>
                      <a:pt x="152" y="248"/>
                      <a:pt x="152" y="248"/>
                    </a:cubicBezTo>
                    <a:cubicBezTo>
                      <a:pt x="152" y="248"/>
                      <a:pt x="152" y="248"/>
                      <a:pt x="152" y="248"/>
                    </a:cubicBezTo>
                    <a:cubicBezTo>
                      <a:pt x="152" y="248"/>
                      <a:pt x="152" y="248"/>
                      <a:pt x="152" y="248"/>
                    </a:cubicBezTo>
                    <a:cubicBezTo>
                      <a:pt x="151" y="248"/>
                      <a:pt x="151" y="248"/>
                      <a:pt x="151" y="248"/>
                    </a:cubicBezTo>
                    <a:cubicBezTo>
                      <a:pt x="152" y="249"/>
                      <a:pt x="153" y="251"/>
                      <a:pt x="153" y="252"/>
                    </a:cubicBezTo>
                    <a:cubicBezTo>
                      <a:pt x="165" y="252"/>
                      <a:pt x="165" y="252"/>
                      <a:pt x="165" y="252"/>
                    </a:cubicBezTo>
                    <a:cubicBezTo>
                      <a:pt x="165" y="252"/>
                      <a:pt x="166" y="252"/>
                      <a:pt x="166" y="252"/>
                    </a:cubicBezTo>
                    <a:cubicBezTo>
                      <a:pt x="167" y="252"/>
                      <a:pt x="168" y="252"/>
                      <a:pt x="168" y="251"/>
                    </a:cubicBezTo>
                    <a:cubicBezTo>
                      <a:pt x="171" y="250"/>
                      <a:pt x="174" y="249"/>
                      <a:pt x="176" y="248"/>
                    </a:cubicBezTo>
                    <a:cubicBezTo>
                      <a:pt x="176" y="246"/>
                      <a:pt x="177" y="245"/>
                      <a:pt x="179" y="245"/>
                    </a:cubicBezTo>
                    <a:cubicBezTo>
                      <a:pt x="179" y="245"/>
                      <a:pt x="179" y="245"/>
                      <a:pt x="179" y="245"/>
                    </a:cubicBezTo>
                    <a:cubicBezTo>
                      <a:pt x="180" y="245"/>
                      <a:pt x="181" y="244"/>
                      <a:pt x="182" y="244"/>
                    </a:cubicBezTo>
                    <a:cubicBezTo>
                      <a:pt x="182" y="244"/>
                      <a:pt x="183" y="244"/>
                      <a:pt x="183" y="244"/>
                    </a:cubicBezTo>
                    <a:cubicBezTo>
                      <a:pt x="183" y="244"/>
                      <a:pt x="184" y="244"/>
                      <a:pt x="184" y="243"/>
                    </a:cubicBezTo>
                    <a:cubicBezTo>
                      <a:pt x="183" y="243"/>
                      <a:pt x="183" y="243"/>
                      <a:pt x="183" y="243"/>
                    </a:cubicBezTo>
                    <a:cubicBezTo>
                      <a:pt x="183" y="242"/>
                      <a:pt x="184" y="242"/>
                      <a:pt x="184" y="242"/>
                    </a:cubicBezTo>
                    <a:cubicBezTo>
                      <a:pt x="185" y="242"/>
                      <a:pt x="185" y="242"/>
                      <a:pt x="185" y="242"/>
                    </a:cubicBezTo>
                    <a:cubicBezTo>
                      <a:pt x="185" y="242"/>
                      <a:pt x="185" y="242"/>
                      <a:pt x="186" y="242"/>
                    </a:cubicBezTo>
                    <a:cubicBezTo>
                      <a:pt x="186" y="242"/>
                      <a:pt x="186" y="242"/>
                      <a:pt x="186" y="242"/>
                    </a:cubicBezTo>
                    <a:cubicBezTo>
                      <a:pt x="187" y="241"/>
                      <a:pt x="186" y="240"/>
                      <a:pt x="188" y="239"/>
                    </a:cubicBezTo>
                    <a:cubicBezTo>
                      <a:pt x="188" y="239"/>
                      <a:pt x="190" y="239"/>
                      <a:pt x="190" y="239"/>
                    </a:cubicBezTo>
                    <a:cubicBezTo>
                      <a:pt x="189" y="237"/>
                      <a:pt x="190" y="235"/>
                      <a:pt x="191" y="234"/>
                    </a:cubicBezTo>
                    <a:cubicBezTo>
                      <a:pt x="191" y="234"/>
                      <a:pt x="191" y="235"/>
                      <a:pt x="191" y="235"/>
                    </a:cubicBezTo>
                    <a:cubicBezTo>
                      <a:pt x="191" y="235"/>
                      <a:pt x="191" y="235"/>
                      <a:pt x="191" y="235"/>
                    </a:cubicBezTo>
                    <a:cubicBezTo>
                      <a:pt x="192" y="233"/>
                      <a:pt x="194" y="232"/>
                      <a:pt x="194" y="229"/>
                    </a:cubicBezTo>
                    <a:cubicBezTo>
                      <a:pt x="192" y="229"/>
                      <a:pt x="192" y="227"/>
                      <a:pt x="191" y="226"/>
                    </a:cubicBezTo>
                    <a:cubicBezTo>
                      <a:pt x="191" y="226"/>
                      <a:pt x="190" y="226"/>
                      <a:pt x="190" y="226"/>
                    </a:cubicBezTo>
                    <a:cubicBezTo>
                      <a:pt x="187" y="226"/>
                      <a:pt x="185" y="224"/>
                      <a:pt x="185" y="221"/>
                    </a:cubicBezTo>
                    <a:cubicBezTo>
                      <a:pt x="184" y="220"/>
                      <a:pt x="184" y="220"/>
                      <a:pt x="184" y="220"/>
                    </a:cubicBezTo>
                    <a:cubicBezTo>
                      <a:pt x="185" y="220"/>
                      <a:pt x="185" y="219"/>
                      <a:pt x="185" y="218"/>
                    </a:cubicBezTo>
                    <a:cubicBezTo>
                      <a:pt x="184" y="219"/>
                      <a:pt x="183" y="221"/>
                      <a:pt x="182" y="221"/>
                    </a:cubicBezTo>
                    <a:cubicBezTo>
                      <a:pt x="182" y="222"/>
                      <a:pt x="181" y="222"/>
                      <a:pt x="180" y="223"/>
                    </a:cubicBezTo>
                    <a:cubicBezTo>
                      <a:pt x="181" y="224"/>
                      <a:pt x="181" y="224"/>
                      <a:pt x="181" y="224"/>
                    </a:cubicBezTo>
                    <a:cubicBezTo>
                      <a:pt x="180" y="224"/>
                      <a:pt x="180" y="224"/>
                      <a:pt x="180" y="224"/>
                    </a:cubicBezTo>
                    <a:cubicBezTo>
                      <a:pt x="180" y="224"/>
                      <a:pt x="180" y="224"/>
                      <a:pt x="179" y="224"/>
                    </a:cubicBezTo>
                    <a:cubicBezTo>
                      <a:pt x="179" y="225"/>
                      <a:pt x="179" y="225"/>
                      <a:pt x="178" y="225"/>
                    </a:cubicBezTo>
                    <a:cubicBezTo>
                      <a:pt x="178" y="225"/>
                      <a:pt x="177" y="225"/>
                      <a:pt x="177" y="225"/>
                    </a:cubicBezTo>
                    <a:cubicBezTo>
                      <a:pt x="176" y="225"/>
                      <a:pt x="176" y="225"/>
                      <a:pt x="176" y="225"/>
                    </a:cubicBezTo>
                    <a:cubicBezTo>
                      <a:pt x="176" y="225"/>
                      <a:pt x="175" y="225"/>
                      <a:pt x="175" y="225"/>
                    </a:cubicBezTo>
                    <a:cubicBezTo>
                      <a:pt x="175" y="225"/>
                      <a:pt x="175" y="225"/>
                      <a:pt x="174" y="225"/>
                    </a:cubicBezTo>
                    <a:cubicBezTo>
                      <a:pt x="174" y="225"/>
                      <a:pt x="174" y="225"/>
                      <a:pt x="173" y="225"/>
                    </a:cubicBezTo>
                    <a:cubicBezTo>
                      <a:pt x="173" y="224"/>
                      <a:pt x="173" y="225"/>
                      <a:pt x="172" y="224"/>
                    </a:cubicBezTo>
                    <a:cubicBezTo>
                      <a:pt x="173" y="223"/>
                      <a:pt x="172" y="221"/>
                      <a:pt x="172" y="220"/>
                    </a:cubicBezTo>
                    <a:cubicBezTo>
                      <a:pt x="172" y="220"/>
                      <a:pt x="172" y="219"/>
                      <a:pt x="171" y="219"/>
                    </a:cubicBezTo>
                    <a:cubicBezTo>
                      <a:pt x="171" y="219"/>
                      <a:pt x="171" y="219"/>
                      <a:pt x="171" y="219"/>
                    </a:cubicBezTo>
                    <a:cubicBezTo>
                      <a:pt x="171" y="220"/>
                      <a:pt x="171" y="222"/>
                      <a:pt x="171" y="223"/>
                    </a:cubicBezTo>
                    <a:cubicBezTo>
                      <a:pt x="170" y="222"/>
                      <a:pt x="169" y="220"/>
                      <a:pt x="168" y="219"/>
                    </a:cubicBezTo>
                    <a:cubicBezTo>
                      <a:pt x="169" y="218"/>
                      <a:pt x="167" y="216"/>
                      <a:pt x="166" y="215"/>
                    </a:cubicBezTo>
                    <a:cubicBezTo>
                      <a:pt x="167" y="215"/>
                      <a:pt x="167" y="215"/>
                      <a:pt x="167" y="215"/>
                    </a:cubicBezTo>
                    <a:cubicBezTo>
                      <a:pt x="164" y="215"/>
                      <a:pt x="164" y="213"/>
                      <a:pt x="163" y="211"/>
                    </a:cubicBezTo>
                    <a:cubicBezTo>
                      <a:pt x="163" y="211"/>
                      <a:pt x="162" y="211"/>
                      <a:pt x="162" y="210"/>
                    </a:cubicBezTo>
                    <a:cubicBezTo>
                      <a:pt x="162" y="210"/>
                      <a:pt x="162" y="210"/>
                      <a:pt x="162" y="210"/>
                    </a:cubicBezTo>
                    <a:cubicBezTo>
                      <a:pt x="162" y="210"/>
                      <a:pt x="163" y="210"/>
                      <a:pt x="163" y="210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63" y="210"/>
                      <a:pt x="163" y="210"/>
                      <a:pt x="163" y="210"/>
                    </a:cubicBezTo>
                    <a:cubicBezTo>
                      <a:pt x="163" y="209"/>
                      <a:pt x="163" y="208"/>
                      <a:pt x="164" y="208"/>
                    </a:cubicBezTo>
                    <a:cubicBezTo>
                      <a:pt x="164" y="208"/>
                      <a:pt x="164" y="208"/>
                      <a:pt x="165" y="208"/>
                    </a:cubicBezTo>
                    <a:cubicBezTo>
                      <a:pt x="165" y="208"/>
                      <a:pt x="165" y="208"/>
                      <a:pt x="165" y="208"/>
                    </a:cubicBezTo>
                    <a:cubicBezTo>
                      <a:pt x="165" y="208"/>
                      <a:pt x="165" y="207"/>
                      <a:pt x="165" y="207"/>
                    </a:cubicBezTo>
                    <a:cubicBezTo>
                      <a:pt x="166" y="208"/>
                      <a:pt x="166" y="208"/>
                      <a:pt x="167" y="208"/>
                    </a:cubicBezTo>
                    <a:cubicBezTo>
                      <a:pt x="167" y="208"/>
                      <a:pt x="167" y="208"/>
                      <a:pt x="167" y="208"/>
                    </a:cubicBezTo>
                    <a:cubicBezTo>
                      <a:pt x="167" y="208"/>
                      <a:pt x="167" y="208"/>
                      <a:pt x="168" y="208"/>
                    </a:cubicBezTo>
                    <a:cubicBezTo>
                      <a:pt x="168" y="209"/>
                      <a:pt x="169" y="210"/>
                      <a:pt x="169" y="211"/>
                    </a:cubicBezTo>
                    <a:cubicBezTo>
                      <a:pt x="169" y="211"/>
                      <a:pt x="170" y="211"/>
                      <a:pt x="170" y="212"/>
                    </a:cubicBezTo>
                    <a:cubicBezTo>
                      <a:pt x="170" y="212"/>
                      <a:pt x="170" y="212"/>
                      <a:pt x="170" y="212"/>
                    </a:cubicBezTo>
                    <a:cubicBezTo>
                      <a:pt x="171" y="212"/>
                      <a:pt x="171" y="214"/>
                      <a:pt x="171" y="214"/>
                    </a:cubicBezTo>
                    <a:cubicBezTo>
                      <a:pt x="172" y="214"/>
                      <a:pt x="172" y="214"/>
                      <a:pt x="172" y="214"/>
                    </a:cubicBezTo>
                    <a:cubicBezTo>
                      <a:pt x="173" y="214"/>
                      <a:pt x="174" y="215"/>
                      <a:pt x="175" y="215"/>
                    </a:cubicBezTo>
                    <a:cubicBezTo>
                      <a:pt x="175" y="215"/>
                      <a:pt x="175" y="215"/>
                      <a:pt x="175" y="216"/>
                    </a:cubicBezTo>
                    <a:cubicBezTo>
                      <a:pt x="176" y="217"/>
                      <a:pt x="179" y="217"/>
                      <a:pt x="181" y="218"/>
                    </a:cubicBezTo>
                    <a:cubicBezTo>
                      <a:pt x="182" y="218"/>
                      <a:pt x="183" y="216"/>
                      <a:pt x="184" y="216"/>
                    </a:cubicBezTo>
                    <a:cubicBezTo>
                      <a:pt x="184" y="216"/>
                      <a:pt x="184" y="216"/>
                      <a:pt x="184" y="216"/>
                    </a:cubicBezTo>
                    <a:cubicBezTo>
                      <a:pt x="186" y="216"/>
                      <a:pt x="186" y="219"/>
                      <a:pt x="187" y="220"/>
                    </a:cubicBezTo>
                    <a:cubicBezTo>
                      <a:pt x="188" y="220"/>
                      <a:pt x="188" y="220"/>
                      <a:pt x="188" y="220"/>
                    </a:cubicBezTo>
                    <a:cubicBezTo>
                      <a:pt x="188" y="220"/>
                      <a:pt x="189" y="220"/>
                      <a:pt x="189" y="220"/>
                    </a:cubicBezTo>
                    <a:cubicBezTo>
                      <a:pt x="189" y="220"/>
                      <a:pt x="189" y="220"/>
                      <a:pt x="190" y="220"/>
                    </a:cubicBezTo>
                    <a:cubicBezTo>
                      <a:pt x="190" y="220"/>
                      <a:pt x="190" y="220"/>
                      <a:pt x="190" y="220"/>
                    </a:cubicBezTo>
                    <a:cubicBezTo>
                      <a:pt x="191" y="221"/>
                      <a:pt x="194" y="221"/>
                      <a:pt x="196" y="222"/>
                    </a:cubicBezTo>
                    <a:cubicBezTo>
                      <a:pt x="196" y="221"/>
                      <a:pt x="196" y="221"/>
                      <a:pt x="196" y="221"/>
                    </a:cubicBezTo>
                    <a:cubicBezTo>
                      <a:pt x="196" y="222"/>
                      <a:pt x="197" y="222"/>
                      <a:pt x="198" y="222"/>
                    </a:cubicBezTo>
                    <a:cubicBezTo>
                      <a:pt x="198" y="222"/>
                      <a:pt x="198" y="222"/>
                      <a:pt x="198" y="222"/>
                    </a:cubicBezTo>
                    <a:cubicBezTo>
                      <a:pt x="198" y="222"/>
                      <a:pt x="198" y="222"/>
                      <a:pt x="198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200" y="221"/>
                      <a:pt x="202" y="222"/>
                      <a:pt x="203" y="221"/>
                    </a:cubicBezTo>
                    <a:cubicBezTo>
                      <a:pt x="204" y="221"/>
                      <a:pt x="204" y="221"/>
                      <a:pt x="205" y="221"/>
                    </a:cubicBezTo>
                    <a:cubicBezTo>
                      <a:pt x="206" y="221"/>
                      <a:pt x="206" y="221"/>
                      <a:pt x="207" y="221"/>
                    </a:cubicBezTo>
                    <a:cubicBezTo>
                      <a:pt x="208" y="221"/>
                      <a:pt x="209" y="221"/>
                      <a:pt x="210" y="221"/>
                    </a:cubicBezTo>
                    <a:cubicBezTo>
                      <a:pt x="210" y="221"/>
                      <a:pt x="210" y="221"/>
                      <a:pt x="210" y="221"/>
                    </a:cubicBezTo>
                    <a:cubicBezTo>
                      <a:pt x="211" y="221"/>
                      <a:pt x="211" y="222"/>
                      <a:pt x="211" y="222"/>
                    </a:cubicBezTo>
                    <a:cubicBezTo>
                      <a:pt x="211" y="222"/>
                      <a:pt x="211" y="222"/>
                      <a:pt x="211" y="222"/>
                    </a:cubicBezTo>
                    <a:cubicBezTo>
                      <a:pt x="212" y="222"/>
                      <a:pt x="212" y="222"/>
                      <a:pt x="212" y="222"/>
                    </a:cubicBezTo>
                    <a:cubicBezTo>
                      <a:pt x="213" y="223"/>
                      <a:pt x="213" y="225"/>
                      <a:pt x="213" y="225"/>
                    </a:cubicBezTo>
                    <a:cubicBezTo>
                      <a:pt x="213" y="225"/>
                      <a:pt x="213" y="225"/>
                      <a:pt x="214" y="225"/>
                    </a:cubicBezTo>
                    <a:cubicBezTo>
                      <a:pt x="214" y="225"/>
                      <a:pt x="215" y="225"/>
                      <a:pt x="215" y="226"/>
                    </a:cubicBezTo>
                    <a:cubicBezTo>
                      <a:pt x="216" y="226"/>
                      <a:pt x="216" y="225"/>
                      <a:pt x="217" y="225"/>
                    </a:cubicBezTo>
                    <a:cubicBezTo>
                      <a:pt x="217" y="225"/>
                      <a:pt x="217" y="225"/>
                      <a:pt x="217" y="225"/>
                    </a:cubicBezTo>
                    <a:cubicBezTo>
                      <a:pt x="216" y="226"/>
                      <a:pt x="216" y="226"/>
                      <a:pt x="216" y="227"/>
                    </a:cubicBezTo>
                    <a:cubicBezTo>
                      <a:pt x="217" y="227"/>
                      <a:pt x="217" y="228"/>
                      <a:pt x="219" y="228"/>
                    </a:cubicBezTo>
                    <a:cubicBezTo>
                      <a:pt x="219" y="228"/>
                      <a:pt x="219" y="228"/>
                      <a:pt x="219" y="228"/>
                    </a:cubicBezTo>
                    <a:cubicBezTo>
                      <a:pt x="219" y="228"/>
                      <a:pt x="220" y="228"/>
                      <a:pt x="220" y="228"/>
                    </a:cubicBezTo>
                    <a:cubicBezTo>
                      <a:pt x="221" y="228"/>
                      <a:pt x="221" y="228"/>
                      <a:pt x="222" y="228"/>
                    </a:cubicBezTo>
                    <a:cubicBezTo>
                      <a:pt x="222" y="228"/>
                      <a:pt x="222" y="228"/>
                      <a:pt x="222" y="228"/>
                    </a:cubicBezTo>
                    <a:cubicBezTo>
                      <a:pt x="221" y="229"/>
                      <a:pt x="220" y="230"/>
                      <a:pt x="218" y="230"/>
                    </a:cubicBezTo>
                    <a:cubicBezTo>
                      <a:pt x="218" y="229"/>
                      <a:pt x="218" y="229"/>
                      <a:pt x="218" y="229"/>
                    </a:cubicBezTo>
                    <a:cubicBezTo>
                      <a:pt x="218" y="229"/>
                      <a:pt x="217" y="229"/>
                      <a:pt x="217" y="229"/>
                    </a:cubicBezTo>
                    <a:cubicBezTo>
                      <a:pt x="218" y="230"/>
                      <a:pt x="218" y="231"/>
                      <a:pt x="219" y="231"/>
                    </a:cubicBezTo>
                    <a:cubicBezTo>
                      <a:pt x="220" y="232"/>
                      <a:pt x="221" y="234"/>
                      <a:pt x="223" y="234"/>
                    </a:cubicBezTo>
                    <a:cubicBezTo>
                      <a:pt x="223" y="234"/>
                      <a:pt x="223" y="234"/>
                      <a:pt x="223" y="234"/>
                    </a:cubicBezTo>
                    <a:cubicBezTo>
                      <a:pt x="224" y="234"/>
                      <a:pt x="226" y="233"/>
                      <a:pt x="226" y="232"/>
                    </a:cubicBezTo>
                    <a:cubicBezTo>
                      <a:pt x="226" y="231"/>
                      <a:pt x="226" y="230"/>
                      <a:pt x="226" y="229"/>
                    </a:cubicBezTo>
                    <a:cubicBezTo>
                      <a:pt x="226" y="229"/>
                      <a:pt x="227" y="229"/>
                      <a:pt x="227" y="229"/>
                    </a:cubicBezTo>
                    <a:cubicBezTo>
                      <a:pt x="227" y="229"/>
                      <a:pt x="228" y="229"/>
                      <a:pt x="228" y="229"/>
                    </a:cubicBezTo>
                    <a:cubicBezTo>
                      <a:pt x="228" y="230"/>
                      <a:pt x="227" y="230"/>
                      <a:pt x="227" y="230"/>
                    </a:cubicBezTo>
                    <a:cubicBezTo>
                      <a:pt x="227" y="231"/>
                      <a:pt x="227" y="231"/>
                      <a:pt x="227" y="231"/>
                    </a:cubicBezTo>
                    <a:cubicBezTo>
                      <a:pt x="227" y="231"/>
                      <a:pt x="227" y="231"/>
                      <a:pt x="227" y="231"/>
                    </a:cubicBezTo>
                    <a:cubicBezTo>
                      <a:pt x="227" y="231"/>
                      <a:pt x="227" y="231"/>
                      <a:pt x="227" y="231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1"/>
                      <a:pt x="228" y="231"/>
                      <a:pt x="228" y="231"/>
                    </a:cubicBezTo>
                    <a:cubicBezTo>
                      <a:pt x="228" y="232"/>
                      <a:pt x="227" y="231"/>
                      <a:pt x="227" y="232"/>
                    </a:cubicBezTo>
                    <a:cubicBezTo>
                      <a:pt x="228" y="233"/>
                      <a:pt x="228" y="235"/>
                      <a:pt x="228" y="236"/>
                    </a:cubicBezTo>
                    <a:cubicBezTo>
                      <a:pt x="228" y="238"/>
                      <a:pt x="229" y="239"/>
                      <a:pt x="229" y="239"/>
                    </a:cubicBezTo>
                    <a:cubicBezTo>
                      <a:pt x="229" y="239"/>
                      <a:pt x="228" y="239"/>
                      <a:pt x="228" y="240"/>
                    </a:cubicBezTo>
                    <a:cubicBezTo>
                      <a:pt x="229" y="240"/>
                      <a:pt x="229" y="240"/>
                      <a:pt x="229" y="241"/>
                    </a:cubicBezTo>
                    <a:cubicBezTo>
                      <a:pt x="229" y="241"/>
                      <a:pt x="229" y="241"/>
                      <a:pt x="229" y="241"/>
                    </a:cubicBezTo>
                    <a:cubicBezTo>
                      <a:pt x="230" y="244"/>
                      <a:pt x="231" y="248"/>
                      <a:pt x="233" y="251"/>
                    </a:cubicBezTo>
                    <a:cubicBezTo>
                      <a:pt x="233" y="251"/>
                      <a:pt x="233" y="252"/>
                      <a:pt x="234" y="252"/>
                    </a:cubicBezTo>
                    <a:cubicBezTo>
                      <a:pt x="248" y="252"/>
                      <a:pt x="248" y="252"/>
                      <a:pt x="248" y="252"/>
                    </a:cubicBezTo>
                    <a:cubicBezTo>
                      <a:pt x="248" y="250"/>
                      <a:pt x="247" y="248"/>
                      <a:pt x="249" y="247"/>
                    </a:cubicBezTo>
                    <a:cubicBezTo>
                      <a:pt x="249" y="247"/>
                      <a:pt x="249" y="247"/>
                      <a:pt x="250" y="247"/>
                    </a:cubicBezTo>
                    <a:cubicBezTo>
                      <a:pt x="250" y="247"/>
                      <a:pt x="250" y="247"/>
                      <a:pt x="250" y="247"/>
                    </a:cubicBezTo>
                    <a:cubicBezTo>
                      <a:pt x="250" y="247"/>
                      <a:pt x="250" y="246"/>
                      <a:pt x="251" y="246"/>
                    </a:cubicBezTo>
                    <a:cubicBezTo>
                      <a:pt x="251" y="246"/>
                      <a:pt x="251" y="246"/>
                      <a:pt x="251" y="246"/>
                    </a:cubicBezTo>
                    <a:cubicBezTo>
                      <a:pt x="252" y="246"/>
                      <a:pt x="252" y="246"/>
                      <a:pt x="252" y="246"/>
                    </a:cubicBezTo>
                    <a:cubicBezTo>
                      <a:pt x="253" y="245"/>
                      <a:pt x="253" y="245"/>
                      <a:pt x="253" y="244"/>
                    </a:cubicBezTo>
                    <a:cubicBezTo>
                      <a:pt x="256" y="242"/>
                      <a:pt x="258" y="239"/>
                      <a:pt x="260" y="237"/>
                    </a:cubicBezTo>
                    <a:cubicBezTo>
                      <a:pt x="260" y="237"/>
                      <a:pt x="260" y="237"/>
                      <a:pt x="260" y="237"/>
                    </a:cubicBezTo>
                    <a:cubicBezTo>
                      <a:pt x="260" y="237"/>
                      <a:pt x="260" y="237"/>
                      <a:pt x="260" y="237"/>
                    </a:cubicBezTo>
                    <a:cubicBezTo>
                      <a:pt x="260" y="237"/>
                      <a:pt x="260" y="237"/>
                      <a:pt x="259" y="237"/>
                    </a:cubicBezTo>
                    <a:cubicBezTo>
                      <a:pt x="259" y="237"/>
                      <a:pt x="259" y="237"/>
                      <a:pt x="259" y="237"/>
                    </a:cubicBezTo>
                    <a:cubicBezTo>
                      <a:pt x="259" y="236"/>
                      <a:pt x="260" y="236"/>
                      <a:pt x="260" y="236"/>
                    </a:cubicBezTo>
                    <a:cubicBezTo>
                      <a:pt x="261" y="237"/>
                      <a:pt x="261" y="237"/>
                      <a:pt x="261" y="237"/>
                    </a:cubicBezTo>
                    <a:cubicBezTo>
                      <a:pt x="262" y="236"/>
                      <a:pt x="263" y="235"/>
                      <a:pt x="264" y="233"/>
                    </a:cubicBezTo>
                    <a:cubicBezTo>
                      <a:pt x="263" y="232"/>
                      <a:pt x="264" y="231"/>
                      <a:pt x="266" y="231"/>
                    </a:cubicBezTo>
                    <a:cubicBezTo>
                      <a:pt x="266" y="230"/>
                      <a:pt x="266" y="229"/>
                      <a:pt x="266" y="229"/>
                    </a:cubicBezTo>
                    <a:cubicBezTo>
                      <a:pt x="267" y="229"/>
                      <a:pt x="266" y="230"/>
                      <a:pt x="267" y="231"/>
                    </a:cubicBezTo>
                    <a:cubicBezTo>
                      <a:pt x="267" y="231"/>
                      <a:pt x="267" y="231"/>
                      <a:pt x="267" y="231"/>
                    </a:cubicBezTo>
                    <a:cubicBezTo>
                      <a:pt x="267" y="231"/>
                      <a:pt x="268" y="230"/>
                      <a:pt x="268" y="230"/>
                    </a:cubicBezTo>
                    <a:cubicBezTo>
                      <a:pt x="268" y="231"/>
                      <a:pt x="268" y="231"/>
                      <a:pt x="269" y="231"/>
                    </a:cubicBezTo>
                    <a:cubicBezTo>
                      <a:pt x="269" y="231"/>
                      <a:pt x="269" y="230"/>
                      <a:pt x="269" y="230"/>
                    </a:cubicBezTo>
                    <a:cubicBezTo>
                      <a:pt x="269" y="230"/>
                      <a:pt x="269" y="230"/>
                      <a:pt x="269" y="230"/>
                    </a:cubicBezTo>
                    <a:cubicBezTo>
                      <a:pt x="269" y="230"/>
                      <a:pt x="269" y="231"/>
                      <a:pt x="269" y="231"/>
                    </a:cubicBezTo>
                    <a:cubicBezTo>
                      <a:pt x="270" y="230"/>
                      <a:pt x="270" y="230"/>
                      <a:pt x="270" y="230"/>
                    </a:cubicBezTo>
                    <a:cubicBezTo>
                      <a:pt x="270" y="230"/>
                      <a:pt x="270" y="230"/>
                      <a:pt x="270" y="230"/>
                    </a:cubicBezTo>
                    <a:cubicBezTo>
                      <a:pt x="270" y="230"/>
                      <a:pt x="270" y="230"/>
                      <a:pt x="271" y="230"/>
                    </a:cubicBezTo>
                    <a:cubicBezTo>
                      <a:pt x="271" y="230"/>
                      <a:pt x="271" y="230"/>
                      <a:pt x="271" y="230"/>
                    </a:cubicBezTo>
                    <a:cubicBezTo>
                      <a:pt x="271" y="230"/>
                      <a:pt x="270" y="229"/>
                      <a:pt x="271" y="229"/>
                    </a:cubicBezTo>
                    <a:cubicBezTo>
                      <a:pt x="271" y="229"/>
                      <a:pt x="271" y="230"/>
                      <a:pt x="271" y="230"/>
                    </a:cubicBezTo>
                    <a:cubicBezTo>
                      <a:pt x="272" y="229"/>
                      <a:pt x="272" y="229"/>
                      <a:pt x="272" y="229"/>
                    </a:cubicBezTo>
                    <a:cubicBezTo>
                      <a:pt x="272" y="230"/>
                      <a:pt x="271" y="230"/>
                      <a:pt x="272" y="230"/>
                    </a:cubicBezTo>
                    <a:cubicBezTo>
                      <a:pt x="272" y="230"/>
                      <a:pt x="272" y="230"/>
                      <a:pt x="272" y="229"/>
                    </a:cubicBezTo>
                    <a:cubicBezTo>
                      <a:pt x="273" y="228"/>
                      <a:pt x="272" y="228"/>
                      <a:pt x="272" y="228"/>
                    </a:cubicBezTo>
                    <a:cubicBezTo>
                      <a:pt x="273" y="228"/>
                      <a:pt x="272" y="227"/>
                      <a:pt x="272" y="226"/>
                    </a:cubicBezTo>
                    <a:cubicBezTo>
                      <a:pt x="272" y="227"/>
                      <a:pt x="273" y="228"/>
                      <a:pt x="274" y="228"/>
                    </a:cubicBezTo>
                    <a:cubicBezTo>
                      <a:pt x="274" y="228"/>
                      <a:pt x="274" y="228"/>
                      <a:pt x="275" y="227"/>
                    </a:cubicBezTo>
                    <a:cubicBezTo>
                      <a:pt x="276" y="229"/>
                      <a:pt x="276" y="231"/>
                      <a:pt x="277" y="233"/>
                    </a:cubicBezTo>
                    <a:cubicBezTo>
                      <a:pt x="277" y="233"/>
                      <a:pt x="277" y="233"/>
                      <a:pt x="277" y="233"/>
                    </a:cubicBezTo>
                    <a:cubicBezTo>
                      <a:pt x="277" y="234"/>
                      <a:pt x="278" y="235"/>
                      <a:pt x="278" y="235"/>
                    </a:cubicBezTo>
                    <a:cubicBezTo>
                      <a:pt x="279" y="235"/>
                      <a:pt x="279" y="234"/>
                      <a:pt x="279" y="234"/>
                    </a:cubicBezTo>
                    <a:cubicBezTo>
                      <a:pt x="279" y="234"/>
                      <a:pt x="279" y="235"/>
                      <a:pt x="279" y="235"/>
                    </a:cubicBezTo>
                    <a:cubicBezTo>
                      <a:pt x="279" y="235"/>
                      <a:pt x="279" y="235"/>
                      <a:pt x="279" y="235"/>
                    </a:cubicBezTo>
                    <a:cubicBezTo>
                      <a:pt x="279" y="235"/>
                      <a:pt x="279" y="235"/>
                      <a:pt x="279" y="235"/>
                    </a:cubicBezTo>
                    <a:cubicBezTo>
                      <a:pt x="279" y="235"/>
                      <a:pt x="279" y="235"/>
                      <a:pt x="279" y="235"/>
                    </a:cubicBezTo>
                    <a:cubicBezTo>
                      <a:pt x="280" y="235"/>
                      <a:pt x="282" y="236"/>
                      <a:pt x="282" y="237"/>
                    </a:cubicBezTo>
                    <a:cubicBezTo>
                      <a:pt x="282" y="237"/>
                      <a:pt x="282" y="237"/>
                      <a:pt x="282" y="237"/>
                    </a:cubicBezTo>
                    <a:cubicBezTo>
                      <a:pt x="281" y="237"/>
                      <a:pt x="281" y="237"/>
                      <a:pt x="281" y="237"/>
                    </a:cubicBezTo>
                    <a:cubicBezTo>
                      <a:pt x="281" y="237"/>
                      <a:pt x="281" y="237"/>
                      <a:pt x="281" y="237"/>
                    </a:cubicBezTo>
                    <a:cubicBezTo>
                      <a:pt x="281" y="237"/>
                      <a:pt x="281" y="237"/>
                      <a:pt x="281" y="237"/>
                    </a:cubicBezTo>
                    <a:cubicBezTo>
                      <a:pt x="280" y="237"/>
                      <a:pt x="281" y="237"/>
                      <a:pt x="281" y="237"/>
                    </a:cubicBezTo>
                    <a:cubicBezTo>
                      <a:pt x="281" y="237"/>
                      <a:pt x="281" y="237"/>
                      <a:pt x="280" y="237"/>
                    </a:cubicBezTo>
                    <a:cubicBezTo>
                      <a:pt x="280" y="237"/>
                      <a:pt x="280" y="237"/>
                      <a:pt x="280" y="237"/>
                    </a:cubicBezTo>
                    <a:cubicBezTo>
                      <a:pt x="280" y="237"/>
                      <a:pt x="281" y="239"/>
                      <a:pt x="282" y="239"/>
                    </a:cubicBezTo>
                    <a:cubicBezTo>
                      <a:pt x="282" y="239"/>
                      <a:pt x="282" y="239"/>
                      <a:pt x="282" y="238"/>
                    </a:cubicBezTo>
                    <a:cubicBezTo>
                      <a:pt x="282" y="237"/>
                      <a:pt x="282" y="237"/>
                      <a:pt x="282" y="237"/>
                    </a:cubicBezTo>
                    <a:cubicBezTo>
                      <a:pt x="283" y="239"/>
                      <a:pt x="284" y="241"/>
                      <a:pt x="284" y="243"/>
                    </a:cubicBezTo>
                    <a:cubicBezTo>
                      <a:pt x="283" y="244"/>
                      <a:pt x="283" y="246"/>
                      <a:pt x="283" y="247"/>
                    </a:cubicBezTo>
                    <a:cubicBezTo>
                      <a:pt x="284" y="246"/>
                      <a:pt x="284" y="246"/>
                      <a:pt x="285" y="245"/>
                    </a:cubicBezTo>
                    <a:cubicBezTo>
                      <a:pt x="285" y="246"/>
                      <a:pt x="284" y="246"/>
                      <a:pt x="284" y="247"/>
                    </a:cubicBezTo>
                    <a:cubicBezTo>
                      <a:pt x="284" y="247"/>
                      <a:pt x="284" y="246"/>
                      <a:pt x="285" y="246"/>
                    </a:cubicBezTo>
                    <a:cubicBezTo>
                      <a:pt x="285" y="247"/>
                      <a:pt x="285" y="247"/>
                      <a:pt x="286" y="247"/>
                    </a:cubicBezTo>
                    <a:cubicBezTo>
                      <a:pt x="287" y="247"/>
                      <a:pt x="288" y="245"/>
                      <a:pt x="289" y="245"/>
                    </a:cubicBezTo>
                    <a:cubicBezTo>
                      <a:pt x="289" y="245"/>
                      <a:pt x="289" y="245"/>
                      <a:pt x="289" y="245"/>
                    </a:cubicBezTo>
                    <a:cubicBezTo>
                      <a:pt x="288" y="245"/>
                      <a:pt x="288" y="245"/>
                      <a:pt x="288" y="244"/>
                    </a:cubicBezTo>
                    <a:cubicBezTo>
                      <a:pt x="289" y="245"/>
                      <a:pt x="289" y="245"/>
                      <a:pt x="289" y="245"/>
                    </a:cubicBezTo>
                    <a:cubicBezTo>
                      <a:pt x="290" y="245"/>
                      <a:pt x="290" y="243"/>
                      <a:pt x="290" y="243"/>
                    </a:cubicBezTo>
                    <a:cubicBezTo>
                      <a:pt x="290" y="243"/>
                      <a:pt x="290" y="243"/>
                      <a:pt x="291" y="243"/>
                    </a:cubicBezTo>
                    <a:cubicBezTo>
                      <a:pt x="291" y="127"/>
                      <a:pt x="291" y="127"/>
                      <a:pt x="291" y="127"/>
                    </a:cubicBezTo>
                    <a:cubicBezTo>
                      <a:pt x="290" y="127"/>
                      <a:pt x="290" y="127"/>
                      <a:pt x="290" y="127"/>
                    </a:cubicBezTo>
                    <a:cubicBezTo>
                      <a:pt x="291" y="129"/>
                      <a:pt x="289" y="131"/>
                      <a:pt x="287" y="131"/>
                    </a:cubicBezTo>
                    <a:cubicBezTo>
                      <a:pt x="286" y="131"/>
                      <a:pt x="286" y="131"/>
                      <a:pt x="285" y="130"/>
                    </a:cubicBezTo>
                    <a:cubicBezTo>
                      <a:pt x="286" y="130"/>
                      <a:pt x="287" y="130"/>
                      <a:pt x="287" y="129"/>
                    </a:cubicBezTo>
                    <a:cubicBezTo>
                      <a:pt x="287" y="129"/>
                      <a:pt x="287" y="129"/>
                      <a:pt x="287" y="129"/>
                    </a:cubicBezTo>
                    <a:cubicBezTo>
                      <a:pt x="286" y="129"/>
                      <a:pt x="286" y="129"/>
                      <a:pt x="286" y="129"/>
                    </a:cubicBezTo>
                    <a:cubicBezTo>
                      <a:pt x="287" y="127"/>
                      <a:pt x="284" y="127"/>
                      <a:pt x="284" y="126"/>
                    </a:cubicBezTo>
                    <a:cubicBezTo>
                      <a:pt x="285" y="127"/>
                      <a:pt x="287" y="128"/>
                      <a:pt x="288" y="129"/>
                    </a:cubicBezTo>
                    <a:cubicBezTo>
                      <a:pt x="289" y="129"/>
                      <a:pt x="289" y="128"/>
                      <a:pt x="289" y="127"/>
                    </a:cubicBezTo>
                    <a:cubicBezTo>
                      <a:pt x="290" y="126"/>
                      <a:pt x="290" y="125"/>
                      <a:pt x="291" y="125"/>
                    </a:cubicBez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0" y="124"/>
                      <a:pt x="290" y="124"/>
                      <a:pt x="290" y="124"/>
                    </a:cubicBezTo>
                    <a:cubicBezTo>
                      <a:pt x="290" y="124"/>
                      <a:pt x="290" y="124"/>
                      <a:pt x="290" y="124"/>
                    </a:cubicBezTo>
                    <a:moveTo>
                      <a:pt x="145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5" y="71"/>
                      <a:pt x="145" y="71"/>
                      <a:pt x="145" y="71"/>
                    </a:cubicBezTo>
                    <a:cubicBezTo>
                      <a:pt x="145" y="71"/>
                      <a:pt x="145" y="71"/>
                      <a:pt x="145" y="71"/>
                    </a:cubicBezTo>
                    <a:moveTo>
                      <a:pt x="132" y="120"/>
                    </a:moveTo>
                    <a:cubicBezTo>
                      <a:pt x="132" y="119"/>
                      <a:pt x="133" y="118"/>
                      <a:pt x="134" y="118"/>
                    </a:cubicBezTo>
                    <a:cubicBezTo>
                      <a:pt x="134" y="118"/>
                      <a:pt x="134" y="118"/>
                      <a:pt x="134" y="119"/>
                    </a:cubicBezTo>
                    <a:cubicBezTo>
                      <a:pt x="134" y="120"/>
                      <a:pt x="136" y="120"/>
                      <a:pt x="137" y="120"/>
                    </a:cubicBezTo>
                    <a:cubicBezTo>
                      <a:pt x="138" y="120"/>
                      <a:pt x="139" y="120"/>
                      <a:pt x="140" y="119"/>
                    </a:cubicBezTo>
                    <a:cubicBezTo>
                      <a:pt x="139" y="120"/>
                      <a:pt x="139" y="122"/>
                      <a:pt x="140" y="123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39" y="123"/>
                      <a:pt x="139" y="121"/>
                      <a:pt x="139" y="120"/>
                    </a:cubicBezTo>
                    <a:cubicBezTo>
                      <a:pt x="138" y="120"/>
                      <a:pt x="138" y="120"/>
                      <a:pt x="138" y="120"/>
                    </a:cubicBezTo>
                    <a:cubicBezTo>
                      <a:pt x="137" y="120"/>
                      <a:pt x="137" y="120"/>
                      <a:pt x="137" y="120"/>
                    </a:cubicBezTo>
                    <a:cubicBezTo>
                      <a:pt x="137" y="120"/>
                      <a:pt x="136" y="120"/>
                      <a:pt x="136" y="120"/>
                    </a:cubicBezTo>
                    <a:cubicBezTo>
                      <a:pt x="136" y="120"/>
                      <a:pt x="135" y="120"/>
                      <a:pt x="135" y="120"/>
                    </a:cubicBezTo>
                    <a:cubicBezTo>
                      <a:pt x="134" y="120"/>
                      <a:pt x="134" y="119"/>
                      <a:pt x="134" y="119"/>
                    </a:cubicBezTo>
                    <a:cubicBezTo>
                      <a:pt x="134" y="119"/>
                      <a:pt x="134" y="119"/>
                      <a:pt x="134" y="119"/>
                    </a:cubicBezTo>
                    <a:cubicBezTo>
                      <a:pt x="133" y="119"/>
                      <a:pt x="133" y="119"/>
                      <a:pt x="132" y="120"/>
                    </a:cubicBezTo>
                    <a:moveTo>
                      <a:pt x="111" y="118"/>
                    </a:moveTo>
                    <a:cubicBezTo>
                      <a:pt x="111" y="118"/>
                      <a:pt x="112" y="118"/>
                      <a:pt x="112" y="117"/>
                    </a:cubicBezTo>
                    <a:cubicBezTo>
                      <a:pt x="112" y="117"/>
                      <a:pt x="113" y="117"/>
                      <a:pt x="113" y="118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2" y="118"/>
                      <a:pt x="112" y="118"/>
                      <a:pt x="112" y="119"/>
                    </a:cubicBezTo>
                    <a:cubicBezTo>
                      <a:pt x="112" y="119"/>
                      <a:pt x="112" y="119"/>
                      <a:pt x="112" y="119"/>
                    </a:cubicBezTo>
                    <a:cubicBezTo>
                      <a:pt x="112" y="119"/>
                      <a:pt x="112" y="119"/>
                      <a:pt x="112" y="118"/>
                    </a:cubicBezTo>
                    <a:cubicBezTo>
                      <a:pt x="112" y="118"/>
                      <a:pt x="112" y="118"/>
                      <a:pt x="112" y="118"/>
                    </a:cubicBezTo>
                    <a:cubicBezTo>
                      <a:pt x="112" y="118"/>
                      <a:pt x="111" y="118"/>
                      <a:pt x="111" y="118"/>
                    </a:cubicBezTo>
                    <a:moveTo>
                      <a:pt x="74" y="121"/>
                    </a:moveTo>
                    <a:cubicBezTo>
                      <a:pt x="74" y="120"/>
                      <a:pt x="74" y="119"/>
                      <a:pt x="74" y="118"/>
                    </a:cubicBezTo>
                    <a:cubicBezTo>
                      <a:pt x="74" y="117"/>
                      <a:pt x="75" y="117"/>
                      <a:pt x="75" y="117"/>
                    </a:cubicBezTo>
                    <a:cubicBezTo>
                      <a:pt x="76" y="117"/>
                      <a:pt x="75" y="118"/>
                      <a:pt x="75" y="118"/>
                    </a:cubicBezTo>
                    <a:cubicBezTo>
                      <a:pt x="74" y="118"/>
                      <a:pt x="75" y="121"/>
                      <a:pt x="74" y="121"/>
                    </a:cubicBezTo>
                    <a:moveTo>
                      <a:pt x="77" y="115"/>
                    </a:moveTo>
                    <a:cubicBezTo>
                      <a:pt x="77" y="115"/>
                      <a:pt x="77" y="115"/>
                      <a:pt x="76" y="115"/>
                    </a:cubicBezTo>
                    <a:cubicBezTo>
                      <a:pt x="76" y="115"/>
                      <a:pt x="77" y="115"/>
                      <a:pt x="77" y="115"/>
                    </a:cubicBezTo>
                    <a:cubicBezTo>
                      <a:pt x="77" y="115"/>
                      <a:pt x="77" y="115"/>
                      <a:pt x="77" y="115"/>
                    </a:cubicBezTo>
                    <a:cubicBezTo>
                      <a:pt x="77" y="115"/>
                      <a:pt x="77" y="115"/>
                      <a:pt x="78" y="115"/>
                    </a:cubicBezTo>
                    <a:cubicBezTo>
                      <a:pt x="78" y="115"/>
                      <a:pt x="78" y="115"/>
                      <a:pt x="78" y="115"/>
                    </a:cubicBezTo>
                    <a:cubicBezTo>
                      <a:pt x="78" y="115"/>
                      <a:pt x="77" y="115"/>
                      <a:pt x="77" y="115"/>
                    </a:cubicBezTo>
                    <a:moveTo>
                      <a:pt x="71" y="116"/>
                    </a:moveTo>
                    <a:cubicBezTo>
                      <a:pt x="71" y="116"/>
                      <a:pt x="71" y="116"/>
                      <a:pt x="71" y="116"/>
                    </a:cubicBezTo>
                    <a:cubicBezTo>
                      <a:pt x="72" y="116"/>
                      <a:pt x="71" y="115"/>
                      <a:pt x="71" y="114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73" y="114"/>
                      <a:pt x="74" y="116"/>
                      <a:pt x="73" y="118"/>
                    </a:cubicBezTo>
                    <a:cubicBezTo>
                      <a:pt x="73" y="118"/>
                      <a:pt x="73" y="118"/>
                      <a:pt x="72" y="118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2" y="118"/>
                      <a:pt x="71" y="118"/>
                      <a:pt x="71" y="118"/>
                    </a:cubicBezTo>
                    <a:cubicBezTo>
                      <a:pt x="71" y="118"/>
                      <a:pt x="71" y="119"/>
                      <a:pt x="70" y="119"/>
                    </a:cubicBezTo>
                    <a:cubicBezTo>
                      <a:pt x="70" y="119"/>
                      <a:pt x="70" y="119"/>
                      <a:pt x="69" y="119"/>
                    </a:cubicBezTo>
                    <a:cubicBezTo>
                      <a:pt x="70" y="118"/>
                      <a:pt x="70" y="117"/>
                      <a:pt x="71" y="116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71" y="116"/>
                      <a:pt x="71" y="116"/>
                      <a:pt x="71" y="116"/>
                    </a:cubicBezTo>
                    <a:cubicBezTo>
                      <a:pt x="71" y="116"/>
                      <a:pt x="71" y="116"/>
                      <a:pt x="71" y="116"/>
                    </a:cubicBezTo>
                    <a:moveTo>
                      <a:pt x="102" y="116"/>
                    </a:moveTo>
                    <a:cubicBezTo>
                      <a:pt x="104" y="116"/>
                      <a:pt x="104" y="115"/>
                      <a:pt x="104" y="114"/>
                    </a:cubicBezTo>
                    <a:cubicBezTo>
                      <a:pt x="105" y="114"/>
                      <a:pt x="104" y="115"/>
                      <a:pt x="104" y="115"/>
                    </a:cubicBezTo>
                    <a:cubicBezTo>
                      <a:pt x="104" y="116"/>
                      <a:pt x="104" y="117"/>
                      <a:pt x="104" y="118"/>
                    </a:cubicBezTo>
                    <a:cubicBezTo>
                      <a:pt x="104" y="119"/>
                      <a:pt x="105" y="119"/>
                      <a:pt x="105" y="120"/>
                    </a:cubicBezTo>
                    <a:cubicBezTo>
                      <a:pt x="105" y="120"/>
                      <a:pt x="105" y="120"/>
                      <a:pt x="105" y="120"/>
                    </a:cubicBezTo>
                    <a:cubicBezTo>
                      <a:pt x="105" y="120"/>
                      <a:pt x="105" y="120"/>
                      <a:pt x="105" y="120"/>
                    </a:cubicBezTo>
                    <a:cubicBezTo>
                      <a:pt x="105" y="120"/>
                      <a:pt x="105" y="120"/>
                      <a:pt x="104" y="120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04" y="118"/>
                      <a:pt x="102" y="118"/>
                      <a:pt x="102" y="116"/>
                    </a:cubicBezTo>
                    <a:cubicBezTo>
                      <a:pt x="102" y="116"/>
                      <a:pt x="102" y="116"/>
                      <a:pt x="102" y="116"/>
                    </a:cubicBezTo>
                    <a:moveTo>
                      <a:pt x="126" y="115"/>
                    </a:move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27" y="115"/>
                      <a:pt x="128" y="116"/>
                      <a:pt x="129" y="116"/>
                    </a:cubicBezTo>
                    <a:cubicBezTo>
                      <a:pt x="129" y="117"/>
                      <a:pt x="129" y="117"/>
                      <a:pt x="128" y="118"/>
                    </a:cubicBezTo>
                    <a:cubicBezTo>
                      <a:pt x="127" y="117"/>
                      <a:pt x="126" y="116"/>
                      <a:pt x="125" y="116"/>
                    </a:cubicBezTo>
                    <a:cubicBezTo>
                      <a:pt x="124" y="115"/>
                      <a:pt x="125" y="115"/>
                      <a:pt x="125" y="115"/>
                    </a:cubicBezTo>
                    <a:cubicBezTo>
                      <a:pt x="125" y="116"/>
                      <a:pt x="127" y="116"/>
                      <a:pt x="127" y="116"/>
                    </a:cubicBezTo>
                    <a:cubicBezTo>
                      <a:pt x="127" y="116"/>
                      <a:pt x="127" y="115"/>
                      <a:pt x="126" y="115"/>
                    </a:cubicBezTo>
                    <a:cubicBezTo>
                      <a:pt x="126" y="115"/>
                      <a:pt x="126" y="115"/>
                      <a:pt x="126" y="115"/>
                    </a:cubicBezTo>
                    <a:moveTo>
                      <a:pt x="130" y="112"/>
                    </a:moveTo>
                    <a:cubicBezTo>
                      <a:pt x="130" y="112"/>
                      <a:pt x="129" y="111"/>
                      <a:pt x="129" y="111"/>
                    </a:cubicBezTo>
                    <a:cubicBezTo>
                      <a:pt x="130" y="111"/>
                      <a:pt x="130" y="112"/>
                      <a:pt x="130" y="112"/>
                    </a:cubicBezTo>
                    <a:cubicBezTo>
                      <a:pt x="130" y="112"/>
                      <a:pt x="130" y="112"/>
                      <a:pt x="130" y="112"/>
                    </a:cubicBezTo>
                    <a:moveTo>
                      <a:pt x="77" y="111"/>
                    </a:moveTo>
                    <a:cubicBezTo>
                      <a:pt x="77" y="111"/>
                      <a:pt x="77" y="111"/>
                      <a:pt x="76" y="111"/>
                    </a:cubicBezTo>
                    <a:cubicBezTo>
                      <a:pt x="77" y="110"/>
                      <a:pt x="77" y="110"/>
                      <a:pt x="77" y="110"/>
                    </a:cubicBezTo>
                    <a:cubicBezTo>
                      <a:pt x="77" y="111"/>
                      <a:pt x="77" y="111"/>
                      <a:pt x="77" y="111"/>
                    </a:cubicBezTo>
                    <a:moveTo>
                      <a:pt x="126" y="110"/>
                    </a:moveTo>
                    <a:cubicBezTo>
                      <a:pt x="125" y="110"/>
                      <a:pt x="125" y="110"/>
                      <a:pt x="124" y="109"/>
                    </a:cubicBezTo>
                    <a:cubicBezTo>
                      <a:pt x="124" y="109"/>
                      <a:pt x="124" y="109"/>
                      <a:pt x="125" y="109"/>
                    </a:cubicBezTo>
                    <a:cubicBezTo>
                      <a:pt x="125" y="109"/>
                      <a:pt x="126" y="109"/>
                      <a:pt x="126" y="110"/>
                    </a:cubicBezTo>
                    <a:moveTo>
                      <a:pt x="75" y="109"/>
                    </a:moveTo>
                    <a:cubicBezTo>
                      <a:pt x="74" y="109"/>
                      <a:pt x="74" y="109"/>
                      <a:pt x="74" y="108"/>
                    </a:cubicBezTo>
                    <a:cubicBezTo>
                      <a:pt x="74" y="108"/>
                      <a:pt x="74" y="108"/>
                      <a:pt x="74" y="108"/>
                    </a:cubicBezTo>
                    <a:cubicBezTo>
                      <a:pt x="74" y="108"/>
                      <a:pt x="74" y="108"/>
                      <a:pt x="74" y="108"/>
                    </a:cubicBezTo>
                    <a:cubicBezTo>
                      <a:pt x="74" y="108"/>
                      <a:pt x="75" y="108"/>
                      <a:pt x="75" y="108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5" y="109"/>
                      <a:pt x="75" y="109"/>
                      <a:pt x="75" y="109"/>
                    </a:cubicBezTo>
                    <a:moveTo>
                      <a:pt x="66" y="110"/>
                    </a:moveTo>
                    <a:cubicBezTo>
                      <a:pt x="66" y="109"/>
                      <a:pt x="65" y="109"/>
                      <a:pt x="65" y="108"/>
                    </a:cubicBezTo>
                    <a:cubicBezTo>
                      <a:pt x="65" y="108"/>
                      <a:pt x="65" y="109"/>
                      <a:pt x="66" y="109"/>
                    </a:cubicBezTo>
                    <a:cubicBezTo>
                      <a:pt x="66" y="109"/>
                      <a:pt x="66" y="109"/>
                      <a:pt x="66" y="109"/>
                    </a:cubicBezTo>
                    <a:cubicBezTo>
                      <a:pt x="66" y="109"/>
                      <a:pt x="66" y="109"/>
                      <a:pt x="66" y="110"/>
                    </a:cubicBezTo>
                    <a:moveTo>
                      <a:pt x="128" y="109"/>
                    </a:moveTo>
                    <a:cubicBezTo>
                      <a:pt x="128" y="108"/>
                      <a:pt x="128" y="108"/>
                      <a:pt x="127" y="107"/>
                    </a:cubicBezTo>
                    <a:cubicBezTo>
                      <a:pt x="127" y="107"/>
                      <a:pt x="127" y="107"/>
                      <a:pt x="127" y="107"/>
                    </a:cubicBezTo>
                    <a:cubicBezTo>
                      <a:pt x="128" y="107"/>
                      <a:pt x="128" y="108"/>
                      <a:pt x="128" y="109"/>
                    </a:cubicBezTo>
                    <a:moveTo>
                      <a:pt x="100" y="107"/>
                    </a:moveTo>
                    <a:cubicBezTo>
                      <a:pt x="100" y="107"/>
                      <a:pt x="100" y="107"/>
                      <a:pt x="100" y="107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101" y="106"/>
                      <a:pt x="101" y="106"/>
                      <a:pt x="101" y="106"/>
                    </a:cubicBezTo>
                    <a:cubicBezTo>
                      <a:pt x="101" y="106"/>
                      <a:pt x="100" y="107"/>
                      <a:pt x="100" y="107"/>
                    </a:cubicBezTo>
                    <a:moveTo>
                      <a:pt x="93" y="106"/>
                    </a:moveTo>
                    <a:cubicBezTo>
                      <a:pt x="92" y="106"/>
                      <a:pt x="94" y="105"/>
                      <a:pt x="93" y="104"/>
                    </a:cubicBezTo>
                    <a:cubicBezTo>
                      <a:pt x="94" y="104"/>
                      <a:pt x="94" y="104"/>
                      <a:pt x="94" y="104"/>
                    </a:cubicBezTo>
                    <a:cubicBezTo>
                      <a:pt x="94" y="104"/>
                      <a:pt x="94" y="105"/>
                      <a:pt x="94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5" y="105"/>
                      <a:pt x="95" y="105"/>
                      <a:pt x="95" y="104"/>
                    </a:cubicBezTo>
                    <a:cubicBezTo>
                      <a:pt x="96" y="105"/>
                      <a:pt x="95" y="105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5"/>
                      <a:pt x="95" y="105"/>
                      <a:pt x="95" y="105"/>
                    </a:cubicBezTo>
                    <a:cubicBezTo>
                      <a:pt x="95" y="105"/>
                      <a:pt x="95" y="105"/>
                      <a:pt x="95" y="105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5" y="106"/>
                      <a:pt x="95" y="106"/>
                      <a:pt x="95" y="106"/>
                    </a:cubicBezTo>
                    <a:cubicBezTo>
                      <a:pt x="94" y="106"/>
                      <a:pt x="94" y="106"/>
                      <a:pt x="94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3" y="105"/>
                      <a:pt x="93" y="106"/>
                      <a:pt x="93" y="106"/>
                    </a:cubicBezTo>
                    <a:moveTo>
                      <a:pt x="99" y="105"/>
                    </a:moveTo>
                    <a:cubicBezTo>
                      <a:pt x="98" y="105"/>
                      <a:pt x="98" y="104"/>
                      <a:pt x="98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99" y="104"/>
                      <a:pt x="99" y="104"/>
                      <a:pt x="100" y="104"/>
                    </a:cubicBezTo>
                    <a:cubicBezTo>
                      <a:pt x="99" y="104"/>
                      <a:pt x="99" y="104"/>
                      <a:pt x="99" y="104"/>
                    </a:cubicBezTo>
                    <a:cubicBezTo>
                      <a:pt x="99" y="104"/>
                      <a:pt x="99" y="105"/>
                      <a:pt x="99" y="105"/>
                    </a:cubicBezTo>
                    <a:cubicBezTo>
                      <a:pt x="99" y="105"/>
                      <a:pt x="99" y="105"/>
                      <a:pt x="99" y="105"/>
                    </a:cubicBezTo>
                    <a:moveTo>
                      <a:pt x="111" y="111"/>
                    </a:moveTo>
                    <a:cubicBezTo>
                      <a:pt x="111" y="110"/>
                      <a:pt x="110" y="109"/>
                      <a:pt x="109" y="108"/>
                    </a:cubicBezTo>
                    <a:cubicBezTo>
                      <a:pt x="109" y="107"/>
                      <a:pt x="108" y="107"/>
                      <a:pt x="107" y="106"/>
                    </a:cubicBezTo>
                    <a:cubicBezTo>
                      <a:pt x="108" y="105"/>
                      <a:pt x="109" y="104"/>
                      <a:pt x="109" y="103"/>
                    </a:cubicBezTo>
                    <a:cubicBezTo>
                      <a:pt x="111" y="105"/>
                      <a:pt x="113" y="106"/>
                      <a:pt x="114" y="108"/>
                    </a:cubicBezTo>
                    <a:cubicBezTo>
                      <a:pt x="114" y="109"/>
                      <a:pt x="114" y="109"/>
                      <a:pt x="113" y="110"/>
                    </a:cubicBezTo>
                    <a:cubicBezTo>
                      <a:pt x="113" y="110"/>
                      <a:pt x="113" y="110"/>
                      <a:pt x="113" y="110"/>
                    </a:cubicBezTo>
                    <a:cubicBezTo>
                      <a:pt x="113" y="110"/>
                      <a:pt x="113" y="110"/>
                      <a:pt x="113" y="110"/>
                    </a:cubicBezTo>
                    <a:cubicBezTo>
                      <a:pt x="113" y="110"/>
                      <a:pt x="113" y="110"/>
                      <a:pt x="113" y="110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112" y="110"/>
                      <a:pt x="112" y="110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11" y="111"/>
                      <a:pt x="111" y="111"/>
                      <a:pt x="111" y="111"/>
                    </a:cubicBezTo>
                    <a:moveTo>
                      <a:pt x="100" y="104"/>
                    </a:moveTo>
                    <a:cubicBezTo>
                      <a:pt x="99" y="104"/>
                      <a:pt x="99" y="104"/>
                      <a:pt x="99" y="104"/>
                    </a:cubicBezTo>
                    <a:cubicBezTo>
                      <a:pt x="100" y="103"/>
                      <a:pt x="100" y="103"/>
                      <a:pt x="100" y="103"/>
                    </a:cubicBezTo>
                    <a:cubicBezTo>
                      <a:pt x="100" y="103"/>
                      <a:pt x="100" y="103"/>
                      <a:pt x="100" y="103"/>
                    </a:cubicBezTo>
                    <a:cubicBezTo>
                      <a:pt x="100" y="103"/>
                      <a:pt x="100" y="104"/>
                      <a:pt x="100" y="104"/>
                    </a:cubicBezTo>
                    <a:moveTo>
                      <a:pt x="106" y="104"/>
                    </a:moveTo>
                    <a:cubicBezTo>
                      <a:pt x="106" y="104"/>
                      <a:pt x="106" y="104"/>
                      <a:pt x="106" y="103"/>
                    </a:cubicBezTo>
                    <a:cubicBezTo>
                      <a:pt x="106" y="103"/>
                      <a:pt x="106" y="103"/>
                      <a:pt x="106" y="103"/>
                    </a:cubicBezTo>
                    <a:cubicBezTo>
                      <a:pt x="107" y="103"/>
                      <a:pt x="107" y="104"/>
                      <a:pt x="106" y="104"/>
                    </a:cubicBezTo>
                    <a:moveTo>
                      <a:pt x="101" y="103"/>
                    </a:moveTo>
                    <a:cubicBezTo>
                      <a:pt x="101" y="103"/>
                      <a:pt x="100" y="103"/>
                      <a:pt x="100" y="103"/>
                    </a:cubicBezTo>
                    <a:cubicBezTo>
                      <a:pt x="100" y="103"/>
                      <a:pt x="100" y="103"/>
                      <a:pt x="101" y="103"/>
                    </a:cubicBezTo>
                    <a:cubicBezTo>
                      <a:pt x="101" y="103"/>
                      <a:pt x="101" y="103"/>
                      <a:pt x="101" y="103"/>
                    </a:cubicBezTo>
                    <a:moveTo>
                      <a:pt x="68" y="104"/>
                    </a:moveTo>
                    <a:cubicBezTo>
                      <a:pt x="67" y="104"/>
                      <a:pt x="67" y="103"/>
                      <a:pt x="67" y="102"/>
                    </a:cubicBezTo>
                    <a:cubicBezTo>
                      <a:pt x="67" y="102"/>
                      <a:pt x="67" y="102"/>
                      <a:pt x="67" y="102"/>
                    </a:cubicBezTo>
                    <a:cubicBezTo>
                      <a:pt x="68" y="102"/>
                      <a:pt x="68" y="103"/>
                      <a:pt x="68" y="104"/>
                    </a:cubicBezTo>
                    <a:moveTo>
                      <a:pt x="107" y="102"/>
                    </a:moveTo>
                    <a:cubicBezTo>
                      <a:pt x="107" y="102"/>
                      <a:pt x="107" y="102"/>
                      <a:pt x="107" y="102"/>
                    </a:cubicBezTo>
                    <a:cubicBezTo>
                      <a:pt x="107" y="102"/>
                      <a:pt x="107" y="102"/>
                      <a:pt x="107" y="102"/>
                    </a:cubicBezTo>
                    <a:moveTo>
                      <a:pt x="95" y="103"/>
                    </a:moveTo>
                    <a:cubicBezTo>
                      <a:pt x="95" y="103"/>
                      <a:pt x="95" y="103"/>
                      <a:pt x="95" y="103"/>
                    </a:cubicBezTo>
                    <a:cubicBezTo>
                      <a:pt x="95" y="103"/>
                      <a:pt x="95" y="102"/>
                      <a:pt x="95" y="102"/>
                    </a:cubicBezTo>
                    <a:cubicBezTo>
                      <a:pt x="96" y="102"/>
                      <a:pt x="95" y="103"/>
                      <a:pt x="95" y="103"/>
                    </a:cubicBezTo>
                    <a:cubicBezTo>
                      <a:pt x="95" y="103"/>
                      <a:pt x="95" y="103"/>
                      <a:pt x="95" y="103"/>
                    </a:cubicBezTo>
                    <a:cubicBezTo>
                      <a:pt x="94" y="103"/>
                      <a:pt x="94" y="104"/>
                      <a:pt x="94" y="104"/>
                    </a:cubicBezTo>
                    <a:cubicBezTo>
                      <a:pt x="94" y="103"/>
                      <a:pt x="94" y="103"/>
                      <a:pt x="94" y="103"/>
                    </a:cubicBezTo>
                    <a:cubicBezTo>
                      <a:pt x="93" y="103"/>
                      <a:pt x="93" y="103"/>
                      <a:pt x="93" y="102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3" y="102"/>
                      <a:pt x="94" y="102"/>
                      <a:pt x="94" y="102"/>
                    </a:cubicBezTo>
                    <a:cubicBezTo>
                      <a:pt x="94" y="102"/>
                      <a:pt x="94" y="103"/>
                      <a:pt x="95" y="103"/>
                    </a:cubicBezTo>
                    <a:moveTo>
                      <a:pt x="98" y="107"/>
                    </a:moveTo>
                    <a:cubicBezTo>
                      <a:pt x="97" y="107"/>
                      <a:pt x="97" y="105"/>
                      <a:pt x="97" y="104"/>
                    </a:cubicBezTo>
                    <a:cubicBezTo>
                      <a:pt x="97" y="104"/>
                      <a:pt x="97" y="102"/>
                      <a:pt x="98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8" y="102"/>
                      <a:pt x="98" y="103"/>
                      <a:pt x="98" y="103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98" y="104"/>
                      <a:pt x="98" y="104"/>
                      <a:pt x="98" y="105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8" y="105"/>
                      <a:pt x="98" y="106"/>
                      <a:pt x="98" y="106"/>
                    </a:cubicBezTo>
                    <a:cubicBezTo>
                      <a:pt x="98" y="106"/>
                      <a:pt x="98" y="106"/>
                      <a:pt x="98" y="106"/>
                    </a:cubicBezTo>
                    <a:cubicBezTo>
                      <a:pt x="98" y="106"/>
                      <a:pt x="99" y="106"/>
                      <a:pt x="99" y="106"/>
                    </a:cubicBezTo>
                    <a:cubicBezTo>
                      <a:pt x="99" y="107"/>
                      <a:pt x="98" y="106"/>
                      <a:pt x="98" y="107"/>
                    </a:cubicBezTo>
                    <a:cubicBezTo>
                      <a:pt x="98" y="107"/>
                      <a:pt x="98" y="107"/>
                      <a:pt x="98" y="107"/>
                    </a:cubicBezTo>
                    <a:cubicBezTo>
                      <a:pt x="98" y="107"/>
                      <a:pt x="98" y="107"/>
                      <a:pt x="98" y="107"/>
                    </a:cubicBezTo>
                    <a:moveTo>
                      <a:pt x="105" y="100"/>
                    </a:moveTo>
                    <a:cubicBezTo>
                      <a:pt x="104" y="100"/>
                      <a:pt x="105" y="100"/>
                      <a:pt x="105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100"/>
                      <a:pt x="105" y="100"/>
                      <a:pt x="105" y="100"/>
                    </a:cubicBezTo>
                    <a:moveTo>
                      <a:pt x="106" y="99"/>
                    </a:moveTo>
                    <a:cubicBezTo>
                      <a:pt x="105" y="99"/>
                      <a:pt x="106" y="99"/>
                      <a:pt x="105" y="99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6" y="99"/>
                      <a:pt x="106" y="99"/>
                      <a:pt x="106" y="99"/>
                    </a:cubicBezTo>
                    <a:cubicBezTo>
                      <a:pt x="106" y="99"/>
                      <a:pt x="106" y="99"/>
                      <a:pt x="106" y="99"/>
                    </a:cubicBezTo>
                    <a:moveTo>
                      <a:pt x="118" y="102"/>
                    </a:moveTo>
                    <a:cubicBezTo>
                      <a:pt x="118" y="101"/>
                      <a:pt x="119" y="101"/>
                      <a:pt x="119" y="101"/>
                    </a:cubicBezTo>
                    <a:cubicBezTo>
                      <a:pt x="119" y="99"/>
                      <a:pt x="116" y="100"/>
                      <a:pt x="116" y="98"/>
                    </a:cubicBezTo>
                    <a:cubicBezTo>
                      <a:pt x="117" y="99"/>
                      <a:pt x="119" y="100"/>
                      <a:pt x="120" y="100"/>
                    </a:cubicBezTo>
                    <a:cubicBezTo>
                      <a:pt x="119" y="103"/>
                      <a:pt x="122" y="103"/>
                      <a:pt x="121" y="106"/>
                    </a:cubicBezTo>
                    <a:cubicBezTo>
                      <a:pt x="121" y="106"/>
                      <a:pt x="121" y="106"/>
                      <a:pt x="121" y="107"/>
                    </a:cubicBezTo>
                    <a:cubicBezTo>
                      <a:pt x="119" y="107"/>
                      <a:pt x="118" y="107"/>
                      <a:pt x="118" y="105"/>
                    </a:cubicBezTo>
                    <a:cubicBezTo>
                      <a:pt x="118" y="105"/>
                      <a:pt x="118" y="105"/>
                      <a:pt x="118" y="105"/>
                    </a:cubicBezTo>
                    <a:cubicBezTo>
                      <a:pt x="119" y="105"/>
                      <a:pt x="119" y="106"/>
                      <a:pt x="120" y="106"/>
                    </a:cubicBezTo>
                    <a:cubicBezTo>
                      <a:pt x="120" y="105"/>
                      <a:pt x="119" y="104"/>
                      <a:pt x="118" y="104"/>
                    </a:cubicBezTo>
                    <a:cubicBezTo>
                      <a:pt x="117" y="103"/>
                      <a:pt x="117" y="102"/>
                      <a:pt x="116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117" y="101"/>
                      <a:pt x="116" y="101"/>
                      <a:pt x="116" y="100"/>
                    </a:cubicBezTo>
                    <a:cubicBezTo>
                      <a:pt x="116" y="100"/>
                      <a:pt x="116" y="100"/>
                      <a:pt x="116" y="100"/>
                    </a:cubicBezTo>
                    <a:cubicBezTo>
                      <a:pt x="117" y="100"/>
                      <a:pt x="117" y="101"/>
                      <a:pt x="118" y="102"/>
                    </a:cubicBezTo>
                    <a:moveTo>
                      <a:pt x="73" y="100"/>
                    </a:moveTo>
                    <a:cubicBezTo>
                      <a:pt x="73" y="99"/>
                      <a:pt x="72" y="99"/>
                      <a:pt x="72" y="99"/>
                    </a:cubicBezTo>
                    <a:cubicBezTo>
                      <a:pt x="72" y="98"/>
                      <a:pt x="72" y="98"/>
                      <a:pt x="72" y="98"/>
                    </a:cubicBezTo>
                    <a:cubicBezTo>
                      <a:pt x="73" y="98"/>
                      <a:pt x="73" y="98"/>
                      <a:pt x="74" y="99"/>
                    </a:cubicBezTo>
                    <a:cubicBezTo>
                      <a:pt x="73" y="99"/>
                      <a:pt x="73" y="100"/>
                      <a:pt x="74" y="100"/>
                    </a:cubicBezTo>
                    <a:cubicBezTo>
                      <a:pt x="74" y="100"/>
                      <a:pt x="74" y="100"/>
                      <a:pt x="74" y="100"/>
                    </a:cubicBezTo>
                    <a:cubicBezTo>
                      <a:pt x="74" y="100"/>
                      <a:pt x="74" y="100"/>
                      <a:pt x="74" y="101"/>
                    </a:cubicBezTo>
                    <a:cubicBezTo>
                      <a:pt x="73" y="101"/>
                      <a:pt x="73" y="100"/>
                      <a:pt x="73" y="100"/>
                    </a:cubicBezTo>
                    <a:cubicBezTo>
                      <a:pt x="73" y="100"/>
                      <a:pt x="73" y="100"/>
                      <a:pt x="73" y="100"/>
                    </a:cubicBezTo>
                    <a:moveTo>
                      <a:pt x="108" y="99"/>
                    </a:move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9" y="98"/>
                      <a:pt x="109" y="98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moveTo>
                      <a:pt x="98" y="101"/>
                    </a:moveTo>
                    <a:cubicBezTo>
                      <a:pt x="98" y="100"/>
                      <a:pt x="97" y="98"/>
                      <a:pt x="97" y="98"/>
                    </a:cubicBezTo>
                    <a:cubicBezTo>
                      <a:pt x="98" y="98"/>
                      <a:pt x="98" y="100"/>
                      <a:pt x="100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00" y="100"/>
                      <a:pt x="100" y="100"/>
                      <a:pt x="100" y="101"/>
                    </a:cubicBezTo>
                    <a:cubicBezTo>
                      <a:pt x="100" y="101"/>
                      <a:pt x="99" y="101"/>
                      <a:pt x="99" y="101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98" y="100"/>
                      <a:pt x="98" y="100"/>
                      <a:pt x="98" y="100"/>
                    </a:cubicBezTo>
                    <a:cubicBezTo>
                      <a:pt x="98" y="100"/>
                      <a:pt x="98" y="100"/>
                      <a:pt x="98" y="100"/>
                    </a:cubicBezTo>
                    <a:cubicBezTo>
                      <a:pt x="98" y="100"/>
                      <a:pt x="98" y="100"/>
                      <a:pt x="98" y="100"/>
                    </a:cubicBezTo>
                    <a:cubicBezTo>
                      <a:pt x="98" y="100"/>
                      <a:pt x="98" y="101"/>
                      <a:pt x="98" y="101"/>
                    </a:cubicBezTo>
                    <a:moveTo>
                      <a:pt x="112" y="99"/>
                    </a:moveTo>
                    <a:cubicBezTo>
                      <a:pt x="112" y="99"/>
                      <a:pt x="111" y="98"/>
                      <a:pt x="111" y="98"/>
                    </a:cubicBezTo>
                    <a:cubicBezTo>
                      <a:pt x="112" y="98"/>
                      <a:pt x="112" y="98"/>
                      <a:pt x="112" y="99"/>
                    </a:cubicBezTo>
                    <a:cubicBezTo>
                      <a:pt x="112" y="99"/>
                      <a:pt x="112" y="99"/>
                      <a:pt x="112" y="99"/>
                    </a:cubicBezTo>
                    <a:moveTo>
                      <a:pt x="96" y="100"/>
                    </a:moveTo>
                    <a:cubicBezTo>
                      <a:pt x="96" y="100"/>
                      <a:pt x="96" y="98"/>
                      <a:pt x="96" y="98"/>
                    </a:cubicBezTo>
                    <a:cubicBezTo>
                      <a:pt x="97" y="98"/>
                      <a:pt x="96" y="99"/>
                      <a:pt x="97" y="100"/>
                    </a:cubicBezTo>
                    <a:cubicBezTo>
                      <a:pt x="96" y="100"/>
                      <a:pt x="96" y="100"/>
                      <a:pt x="96" y="100"/>
                    </a:cubicBezTo>
                    <a:moveTo>
                      <a:pt x="99" y="98"/>
                    </a:move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7"/>
                      <a:pt x="99" y="98"/>
                      <a:pt x="100" y="98"/>
                    </a:cubicBezTo>
                    <a:cubicBezTo>
                      <a:pt x="100" y="99"/>
                      <a:pt x="99" y="99"/>
                      <a:pt x="99" y="99"/>
                    </a:cubicBezTo>
                    <a:cubicBezTo>
                      <a:pt x="99" y="99"/>
                      <a:pt x="99" y="98"/>
                      <a:pt x="98" y="98"/>
                    </a:cubicBezTo>
                    <a:cubicBezTo>
                      <a:pt x="99" y="98"/>
                      <a:pt x="99" y="98"/>
                      <a:pt x="99" y="98"/>
                    </a:cubicBezTo>
                    <a:moveTo>
                      <a:pt x="98" y="98"/>
                    </a:moveTo>
                    <a:cubicBezTo>
                      <a:pt x="98" y="98"/>
                      <a:pt x="96" y="97"/>
                      <a:pt x="96" y="97"/>
                    </a:cubicBezTo>
                    <a:cubicBezTo>
                      <a:pt x="96" y="97"/>
                      <a:pt x="97" y="97"/>
                      <a:pt x="97" y="97"/>
                    </a:cubicBezTo>
                    <a:cubicBezTo>
                      <a:pt x="97" y="97"/>
                      <a:pt x="97" y="97"/>
                      <a:pt x="97" y="97"/>
                    </a:cubicBezTo>
                    <a:cubicBezTo>
                      <a:pt x="98" y="98"/>
                      <a:pt x="98" y="98"/>
                      <a:pt x="98" y="98"/>
                    </a:cubicBezTo>
                    <a:moveTo>
                      <a:pt x="103" y="105"/>
                    </a:moveTo>
                    <a:cubicBezTo>
                      <a:pt x="103" y="104"/>
                      <a:pt x="104" y="104"/>
                      <a:pt x="104" y="104"/>
                    </a:cubicBezTo>
                    <a:cubicBezTo>
                      <a:pt x="104" y="102"/>
                      <a:pt x="103" y="103"/>
                      <a:pt x="102" y="102"/>
                    </a:cubicBezTo>
                    <a:cubicBezTo>
                      <a:pt x="102" y="100"/>
                      <a:pt x="102" y="99"/>
                      <a:pt x="101" y="98"/>
                    </a:cubicBezTo>
                    <a:cubicBezTo>
                      <a:pt x="101" y="98"/>
                      <a:pt x="100" y="97"/>
                      <a:pt x="100" y="97"/>
                    </a:cubicBezTo>
                    <a:cubicBezTo>
                      <a:pt x="100" y="97"/>
                      <a:pt x="100" y="97"/>
                      <a:pt x="100" y="97"/>
                    </a:cubicBezTo>
                    <a:cubicBezTo>
                      <a:pt x="101" y="97"/>
                      <a:pt x="100" y="98"/>
                      <a:pt x="101" y="99"/>
                    </a:cubicBezTo>
                    <a:cubicBezTo>
                      <a:pt x="101" y="99"/>
                      <a:pt x="101" y="99"/>
                      <a:pt x="101" y="99"/>
                    </a:cubicBezTo>
                    <a:cubicBezTo>
                      <a:pt x="101" y="99"/>
                      <a:pt x="101" y="99"/>
                      <a:pt x="102" y="99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2" y="98"/>
                      <a:pt x="102" y="98"/>
                      <a:pt x="103" y="99"/>
                    </a:cubicBezTo>
                    <a:cubicBezTo>
                      <a:pt x="103" y="98"/>
                      <a:pt x="102" y="98"/>
                      <a:pt x="102" y="97"/>
                    </a:cubicBezTo>
                    <a:cubicBezTo>
                      <a:pt x="102" y="98"/>
                      <a:pt x="103" y="98"/>
                      <a:pt x="103" y="99"/>
                    </a:cubicBezTo>
                    <a:cubicBezTo>
                      <a:pt x="102" y="99"/>
                      <a:pt x="102" y="99"/>
                      <a:pt x="102" y="99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3" y="100"/>
                      <a:pt x="103" y="100"/>
                      <a:pt x="104" y="100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104" y="100"/>
                      <a:pt x="104" y="100"/>
                      <a:pt x="103" y="100"/>
                    </a:cubicBezTo>
                    <a:cubicBezTo>
                      <a:pt x="104" y="100"/>
                      <a:pt x="104" y="99"/>
                      <a:pt x="104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4" y="100"/>
                      <a:pt x="104" y="100"/>
                      <a:pt x="104" y="101"/>
                    </a:cubicBezTo>
                    <a:cubicBezTo>
                      <a:pt x="104" y="101"/>
                      <a:pt x="104" y="101"/>
                      <a:pt x="104" y="101"/>
                    </a:cubicBezTo>
                    <a:cubicBezTo>
                      <a:pt x="104" y="101"/>
                      <a:pt x="104" y="101"/>
                      <a:pt x="104" y="101"/>
                    </a:cubicBezTo>
                    <a:cubicBezTo>
                      <a:pt x="104" y="101"/>
                      <a:pt x="104" y="101"/>
                      <a:pt x="104" y="101"/>
                    </a:cubicBezTo>
                    <a:cubicBezTo>
                      <a:pt x="103" y="101"/>
                      <a:pt x="103" y="101"/>
                      <a:pt x="103" y="101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100"/>
                      <a:pt x="103" y="101"/>
                      <a:pt x="10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4" y="102"/>
                      <a:pt x="104" y="101"/>
                      <a:pt x="104" y="101"/>
                    </a:cubicBezTo>
                    <a:cubicBezTo>
                      <a:pt x="104" y="101"/>
                      <a:pt x="105" y="102"/>
                      <a:pt x="104" y="102"/>
                    </a:cubicBezTo>
                    <a:cubicBezTo>
                      <a:pt x="104" y="102"/>
                      <a:pt x="104" y="102"/>
                      <a:pt x="105" y="102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6" y="102"/>
                      <a:pt x="105" y="101"/>
                      <a:pt x="105" y="100"/>
                    </a:cubicBezTo>
                    <a:cubicBezTo>
                      <a:pt x="105" y="100"/>
                      <a:pt x="106" y="101"/>
                      <a:pt x="106" y="101"/>
                    </a:cubicBezTo>
                    <a:cubicBezTo>
                      <a:pt x="106" y="101"/>
                      <a:pt x="106" y="100"/>
                      <a:pt x="106" y="100"/>
                    </a:cubicBezTo>
                    <a:cubicBezTo>
                      <a:pt x="107" y="101"/>
                      <a:pt x="107" y="101"/>
                      <a:pt x="107" y="101"/>
                    </a:cubicBezTo>
                    <a:cubicBezTo>
                      <a:pt x="107" y="102"/>
                      <a:pt x="106" y="102"/>
                      <a:pt x="107" y="102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6" y="102"/>
                      <a:pt x="106" y="102"/>
                      <a:pt x="106" y="102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5" y="102"/>
                      <a:pt x="104" y="102"/>
                      <a:pt x="104" y="102"/>
                    </a:cubicBezTo>
                    <a:cubicBezTo>
                      <a:pt x="105" y="103"/>
                      <a:pt x="105" y="104"/>
                      <a:pt x="106" y="104"/>
                    </a:cubicBezTo>
                    <a:cubicBezTo>
                      <a:pt x="106" y="104"/>
                      <a:pt x="106" y="104"/>
                      <a:pt x="106" y="104"/>
                    </a:cubicBezTo>
                    <a:cubicBezTo>
                      <a:pt x="106" y="105"/>
                      <a:pt x="106" y="105"/>
                      <a:pt x="10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4" y="105"/>
                      <a:pt x="104" y="105"/>
                      <a:pt x="104" y="105"/>
                    </a:cubicBezTo>
                    <a:cubicBezTo>
                      <a:pt x="104" y="105"/>
                      <a:pt x="104" y="106"/>
                      <a:pt x="105" y="106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05" y="107"/>
                      <a:pt x="104" y="107"/>
                      <a:pt x="103" y="107"/>
                    </a:cubicBezTo>
                    <a:cubicBezTo>
                      <a:pt x="103" y="107"/>
                      <a:pt x="104" y="107"/>
                      <a:pt x="104" y="106"/>
                    </a:cubicBezTo>
                    <a:cubicBezTo>
                      <a:pt x="104" y="106"/>
                      <a:pt x="104" y="106"/>
                      <a:pt x="104" y="106"/>
                    </a:cubicBezTo>
                    <a:cubicBezTo>
                      <a:pt x="103" y="106"/>
                      <a:pt x="103" y="106"/>
                      <a:pt x="103" y="106"/>
                    </a:cubicBezTo>
                    <a:cubicBezTo>
                      <a:pt x="103" y="106"/>
                      <a:pt x="103" y="106"/>
                      <a:pt x="102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2" y="106"/>
                      <a:pt x="102" y="106"/>
                      <a:pt x="102" y="106"/>
                    </a:cubicBezTo>
                    <a:cubicBezTo>
                      <a:pt x="102" y="106"/>
                      <a:pt x="102" y="105"/>
                      <a:pt x="103" y="105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103" y="105"/>
                      <a:pt x="102" y="105"/>
                      <a:pt x="102" y="105"/>
                    </a:cubicBezTo>
                    <a:cubicBezTo>
                      <a:pt x="103" y="104"/>
                      <a:pt x="103" y="104"/>
                      <a:pt x="103" y="104"/>
                    </a:cubicBezTo>
                    <a:cubicBezTo>
                      <a:pt x="103" y="105"/>
                      <a:pt x="103" y="105"/>
                      <a:pt x="103" y="105"/>
                    </a:cubicBezTo>
                    <a:moveTo>
                      <a:pt x="107" y="99"/>
                    </a:moveTo>
                    <a:cubicBezTo>
                      <a:pt x="106" y="98"/>
                      <a:pt x="104" y="98"/>
                      <a:pt x="104" y="96"/>
                    </a:cubicBezTo>
                    <a:cubicBezTo>
                      <a:pt x="105" y="96"/>
                      <a:pt x="105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7" y="98"/>
                      <a:pt x="107" y="98"/>
                      <a:pt x="107" y="99"/>
                    </a:cubicBezTo>
                    <a:moveTo>
                      <a:pt x="114" y="97"/>
                    </a:moveTo>
                    <a:cubicBezTo>
                      <a:pt x="114" y="97"/>
                      <a:pt x="114" y="97"/>
                      <a:pt x="114" y="97"/>
                    </a:cubicBezTo>
                    <a:cubicBezTo>
                      <a:pt x="114" y="97"/>
                      <a:pt x="113" y="97"/>
                      <a:pt x="113" y="96"/>
                    </a:cubicBezTo>
                    <a:cubicBezTo>
                      <a:pt x="114" y="96"/>
                      <a:pt x="114" y="96"/>
                      <a:pt x="114" y="96"/>
                    </a:cubicBezTo>
                    <a:cubicBezTo>
                      <a:pt x="114" y="96"/>
                      <a:pt x="115" y="96"/>
                      <a:pt x="115" y="97"/>
                    </a:cubicBezTo>
                    <a:cubicBezTo>
                      <a:pt x="115" y="97"/>
                      <a:pt x="114" y="97"/>
                      <a:pt x="114" y="97"/>
                    </a:cubicBezTo>
                    <a:moveTo>
                      <a:pt x="75" y="94"/>
                    </a:moveTo>
                    <a:cubicBezTo>
                      <a:pt x="75" y="94"/>
                      <a:pt x="75" y="94"/>
                      <a:pt x="75" y="94"/>
                    </a:cubicBezTo>
                    <a:cubicBezTo>
                      <a:pt x="76" y="94"/>
                      <a:pt x="76" y="94"/>
                      <a:pt x="76" y="95"/>
                    </a:cubicBezTo>
                    <a:cubicBezTo>
                      <a:pt x="76" y="95"/>
                      <a:pt x="76" y="95"/>
                      <a:pt x="76" y="95"/>
                    </a:cubicBezTo>
                    <a:cubicBezTo>
                      <a:pt x="76" y="95"/>
                      <a:pt x="76" y="95"/>
                      <a:pt x="75" y="95"/>
                    </a:cubicBezTo>
                    <a:cubicBezTo>
                      <a:pt x="75" y="94"/>
                      <a:pt x="75" y="94"/>
                      <a:pt x="75" y="94"/>
                    </a:cubicBezTo>
                    <a:cubicBezTo>
                      <a:pt x="75" y="94"/>
                      <a:pt x="75" y="94"/>
                      <a:pt x="75" y="94"/>
                    </a:cubicBezTo>
                    <a:moveTo>
                      <a:pt x="117" y="97"/>
                    </a:moveTo>
                    <a:cubicBezTo>
                      <a:pt x="116" y="96"/>
                      <a:pt x="116" y="95"/>
                      <a:pt x="115" y="95"/>
                    </a:cubicBezTo>
                    <a:cubicBezTo>
                      <a:pt x="115" y="94"/>
                      <a:pt x="115" y="94"/>
                      <a:pt x="116" y="94"/>
                    </a:cubicBezTo>
                    <a:cubicBezTo>
                      <a:pt x="116" y="94"/>
                      <a:pt x="117" y="95"/>
                      <a:pt x="117" y="95"/>
                    </a:cubicBezTo>
                    <a:cubicBezTo>
                      <a:pt x="117" y="96"/>
                      <a:pt x="118" y="96"/>
                      <a:pt x="118" y="96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7" y="96"/>
                      <a:pt x="118" y="96"/>
                      <a:pt x="117" y="97"/>
                    </a:cubicBezTo>
                    <a:moveTo>
                      <a:pt x="104" y="94"/>
                    </a:moveTo>
                    <a:cubicBezTo>
                      <a:pt x="104" y="94"/>
                      <a:pt x="105" y="93"/>
                      <a:pt x="105" y="92"/>
                    </a:cubicBezTo>
                    <a:cubicBezTo>
                      <a:pt x="105" y="92"/>
                      <a:pt x="105" y="92"/>
                      <a:pt x="105" y="92"/>
                    </a:cubicBezTo>
                    <a:cubicBezTo>
                      <a:pt x="105" y="92"/>
                      <a:pt x="105" y="92"/>
                      <a:pt x="105" y="93"/>
                    </a:cubicBezTo>
                    <a:cubicBezTo>
                      <a:pt x="105" y="93"/>
                      <a:pt x="105" y="93"/>
                      <a:pt x="105" y="93"/>
                    </a:cubicBezTo>
                    <a:cubicBezTo>
                      <a:pt x="105" y="93"/>
                      <a:pt x="106" y="93"/>
                      <a:pt x="106" y="93"/>
                    </a:cubicBezTo>
                    <a:cubicBezTo>
                      <a:pt x="106" y="94"/>
                      <a:pt x="105" y="94"/>
                      <a:pt x="106" y="94"/>
                    </a:cubicBezTo>
                    <a:cubicBezTo>
                      <a:pt x="106" y="94"/>
                      <a:pt x="106" y="94"/>
                      <a:pt x="106" y="94"/>
                    </a:cubicBezTo>
                    <a:cubicBezTo>
                      <a:pt x="106" y="94"/>
                      <a:pt x="105" y="94"/>
                      <a:pt x="105" y="94"/>
                    </a:cubicBezTo>
                    <a:cubicBezTo>
                      <a:pt x="105" y="94"/>
                      <a:pt x="104" y="94"/>
                      <a:pt x="104" y="94"/>
                    </a:cubicBezTo>
                    <a:cubicBezTo>
                      <a:pt x="104" y="94"/>
                      <a:pt x="104" y="94"/>
                      <a:pt x="104" y="94"/>
                    </a:cubicBezTo>
                    <a:moveTo>
                      <a:pt x="99" y="92"/>
                    </a:moveTo>
                    <a:cubicBezTo>
                      <a:pt x="99" y="92"/>
                      <a:pt x="99" y="92"/>
                      <a:pt x="99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2"/>
                      <a:pt x="100" y="92"/>
                      <a:pt x="100" y="92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0" y="93"/>
                      <a:pt x="101" y="93"/>
                      <a:pt x="101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101" y="93"/>
                      <a:pt x="102" y="93"/>
                      <a:pt x="102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2" y="94"/>
                      <a:pt x="102" y="94"/>
                      <a:pt x="101" y="94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0" y="94"/>
                      <a:pt x="100" y="94"/>
                      <a:pt x="100" y="94"/>
                    </a:cubicBezTo>
                    <a:cubicBezTo>
                      <a:pt x="100" y="93"/>
                      <a:pt x="99" y="93"/>
                      <a:pt x="99" y="92"/>
                    </a:cubicBezTo>
                    <a:cubicBezTo>
                      <a:pt x="99" y="92"/>
                      <a:pt x="99" y="92"/>
                      <a:pt x="99" y="92"/>
                    </a:cubicBezTo>
                    <a:moveTo>
                      <a:pt x="77" y="93"/>
                    </a:moveTo>
                    <a:cubicBezTo>
                      <a:pt x="76" y="92"/>
                      <a:pt x="76" y="92"/>
                      <a:pt x="75" y="91"/>
                    </a:cubicBezTo>
                    <a:cubicBezTo>
                      <a:pt x="76" y="91"/>
                      <a:pt x="77" y="92"/>
                      <a:pt x="77" y="93"/>
                    </a:cubicBezTo>
                    <a:moveTo>
                      <a:pt x="78" y="90"/>
                    </a:moveTo>
                    <a:cubicBezTo>
                      <a:pt x="77" y="90"/>
                      <a:pt x="77" y="89"/>
                      <a:pt x="76" y="89"/>
                    </a:cubicBezTo>
                    <a:cubicBezTo>
                      <a:pt x="76" y="89"/>
                      <a:pt x="76" y="89"/>
                      <a:pt x="76" y="89"/>
                    </a:cubicBezTo>
                    <a:cubicBezTo>
                      <a:pt x="76" y="89"/>
                      <a:pt x="78" y="89"/>
                      <a:pt x="78" y="90"/>
                    </a:cubicBezTo>
                    <a:moveTo>
                      <a:pt x="78" y="88"/>
                    </a:moveTo>
                    <a:cubicBezTo>
                      <a:pt x="78" y="88"/>
                      <a:pt x="77" y="87"/>
                      <a:pt x="77" y="87"/>
                    </a:cubicBezTo>
                    <a:cubicBezTo>
                      <a:pt x="77" y="87"/>
                      <a:pt x="77" y="87"/>
                      <a:pt x="77" y="87"/>
                    </a:cubicBezTo>
                    <a:cubicBezTo>
                      <a:pt x="77" y="87"/>
                      <a:pt x="78" y="88"/>
                      <a:pt x="78" y="88"/>
                    </a:cubicBezTo>
                    <a:cubicBezTo>
                      <a:pt x="78" y="88"/>
                      <a:pt x="78" y="88"/>
                      <a:pt x="78" y="88"/>
                    </a:cubicBezTo>
                    <a:moveTo>
                      <a:pt x="71" y="88"/>
                    </a:moveTo>
                    <a:cubicBezTo>
                      <a:pt x="71" y="88"/>
                      <a:pt x="71" y="87"/>
                      <a:pt x="71" y="87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72" y="87"/>
                      <a:pt x="71" y="88"/>
                      <a:pt x="71" y="88"/>
                    </a:cubicBezTo>
                    <a:moveTo>
                      <a:pt x="108" y="86"/>
                    </a:moveTo>
                    <a:cubicBezTo>
                      <a:pt x="108" y="86"/>
                      <a:pt x="109" y="86"/>
                      <a:pt x="109" y="86"/>
                    </a:cubicBezTo>
                    <a:cubicBezTo>
                      <a:pt x="109" y="86"/>
                      <a:pt x="110" y="87"/>
                      <a:pt x="110" y="88"/>
                    </a:cubicBezTo>
                    <a:cubicBezTo>
                      <a:pt x="109" y="87"/>
                      <a:pt x="109" y="87"/>
                      <a:pt x="108" y="86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8" y="86"/>
                      <a:pt x="108" y="86"/>
                      <a:pt x="108" y="86"/>
                    </a:cubicBezTo>
                    <a:moveTo>
                      <a:pt x="77" y="85"/>
                    </a:moveTo>
                    <a:cubicBezTo>
                      <a:pt x="77" y="85"/>
                      <a:pt x="77" y="85"/>
                      <a:pt x="77" y="85"/>
                    </a:cubicBezTo>
                    <a:cubicBezTo>
                      <a:pt x="78" y="85"/>
                      <a:pt x="79" y="86"/>
                      <a:pt x="80" y="8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86"/>
                      <a:pt x="79" y="86"/>
                      <a:pt x="79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9" y="87"/>
                      <a:pt x="79" y="87"/>
                      <a:pt x="80" y="87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79" y="87"/>
                      <a:pt x="79" y="87"/>
                      <a:pt x="78" y="86"/>
                    </a:cubicBezTo>
                    <a:cubicBezTo>
                      <a:pt x="79" y="86"/>
                      <a:pt x="79" y="86"/>
                      <a:pt x="79" y="86"/>
                    </a:cubicBezTo>
                    <a:cubicBezTo>
                      <a:pt x="78" y="85"/>
                      <a:pt x="78" y="85"/>
                      <a:pt x="77" y="85"/>
                    </a:cubicBezTo>
                    <a:cubicBezTo>
                      <a:pt x="77" y="85"/>
                      <a:pt x="77" y="85"/>
                      <a:pt x="77" y="85"/>
                    </a:cubicBezTo>
                    <a:moveTo>
                      <a:pt x="108" y="86"/>
                    </a:moveTo>
                    <a:cubicBezTo>
                      <a:pt x="107" y="85"/>
                      <a:pt x="106" y="85"/>
                      <a:pt x="106" y="85"/>
                    </a:cubicBezTo>
                    <a:cubicBezTo>
                      <a:pt x="106" y="84"/>
                      <a:pt x="106" y="84"/>
                      <a:pt x="106" y="84"/>
                    </a:cubicBezTo>
                    <a:cubicBezTo>
                      <a:pt x="107" y="84"/>
                      <a:pt x="107" y="85"/>
                      <a:pt x="108" y="86"/>
                    </a:cubicBezTo>
                    <a:moveTo>
                      <a:pt x="81" y="83"/>
                    </a:move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83"/>
                      <a:pt x="82" y="83"/>
                      <a:pt x="82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2" y="83"/>
                      <a:pt x="81" y="83"/>
                      <a:pt x="81" y="83"/>
                    </a:cubicBezTo>
                    <a:cubicBezTo>
                      <a:pt x="81" y="83"/>
                      <a:pt x="81" y="83"/>
                      <a:pt x="81" y="83"/>
                    </a:cubicBezTo>
                    <a:cubicBezTo>
                      <a:pt x="81" y="83"/>
                      <a:pt x="81" y="83"/>
                      <a:pt x="81" y="83"/>
                    </a:cubicBezTo>
                    <a:moveTo>
                      <a:pt x="82" y="81"/>
                    </a:moveTo>
                    <a:cubicBezTo>
                      <a:pt x="81" y="80"/>
                      <a:pt x="79" y="79"/>
                      <a:pt x="77" y="79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80" y="79"/>
                      <a:pt x="82" y="80"/>
                      <a:pt x="82" y="81"/>
                    </a:cubicBezTo>
                    <a:moveTo>
                      <a:pt x="113" y="78"/>
                    </a:moveTo>
                    <a:cubicBezTo>
                      <a:pt x="112" y="77"/>
                      <a:pt x="112" y="77"/>
                      <a:pt x="112" y="76"/>
                    </a:cubicBezTo>
                    <a:cubicBezTo>
                      <a:pt x="112" y="76"/>
                      <a:pt x="113" y="77"/>
                      <a:pt x="113" y="77"/>
                    </a:cubicBezTo>
                    <a:cubicBezTo>
                      <a:pt x="113" y="77"/>
                      <a:pt x="113" y="77"/>
                      <a:pt x="113" y="78"/>
                    </a:cubicBezTo>
                    <a:moveTo>
                      <a:pt x="108" y="78"/>
                    </a:moveTo>
                    <a:cubicBezTo>
                      <a:pt x="108" y="78"/>
                      <a:pt x="108" y="78"/>
                      <a:pt x="108" y="78"/>
                    </a:cubicBezTo>
                    <a:cubicBezTo>
                      <a:pt x="110" y="78"/>
                      <a:pt x="109" y="76"/>
                      <a:pt x="110" y="75"/>
                    </a:cubicBezTo>
                    <a:cubicBezTo>
                      <a:pt x="111" y="76"/>
                      <a:pt x="110" y="77"/>
                      <a:pt x="110" y="78"/>
                    </a:cubicBezTo>
                    <a:cubicBezTo>
                      <a:pt x="110" y="78"/>
                      <a:pt x="110" y="78"/>
                      <a:pt x="110" y="78"/>
                    </a:cubicBezTo>
                    <a:cubicBezTo>
                      <a:pt x="109" y="78"/>
                      <a:pt x="109" y="78"/>
                      <a:pt x="109" y="79"/>
                    </a:cubicBezTo>
                    <a:cubicBezTo>
                      <a:pt x="109" y="78"/>
                      <a:pt x="109" y="78"/>
                      <a:pt x="109" y="78"/>
                    </a:cubicBezTo>
                    <a:cubicBezTo>
                      <a:pt x="109" y="78"/>
                      <a:pt x="109" y="78"/>
                      <a:pt x="108" y="78"/>
                    </a:cubicBezTo>
                    <a:cubicBezTo>
                      <a:pt x="108" y="78"/>
                      <a:pt x="108" y="78"/>
                      <a:pt x="108" y="78"/>
                    </a:cubicBezTo>
                    <a:moveTo>
                      <a:pt x="83" y="76"/>
                    </a:moveTo>
                    <a:cubicBezTo>
                      <a:pt x="82" y="76"/>
                      <a:pt x="81" y="76"/>
                      <a:pt x="80" y="75"/>
                    </a:cubicBezTo>
                    <a:cubicBezTo>
                      <a:pt x="81" y="75"/>
                      <a:pt x="83" y="75"/>
                      <a:pt x="83" y="76"/>
                    </a:cubicBezTo>
                    <a:moveTo>
                      <a:pt x="81" y="74"/>
                    </a:move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1" y="74"/>
                      <a:pt x="81" y="74"/>
                      <a:pt x="81" y="74"/>
                    </a:cubicBezTo>
                    <a:moveTo>
                      <a:pt x="81" y="74"/>
                    </a:moveTo>
                    <a:cubicBezTo>
                      <a:pt x="80" y="74"/>
                      <a:pt x="80" y="74"/>
                      <a:pt x="80" y="74"/>
                    </a:cubicBezTo>
                    <a:cubicBezTo>
                      <a:pt x="81" y="74"/>
                      <a:pt x="81" y="74"/>
                      <a:pt x="81" y="74"/>
                    </a:cubicBezTo>
                    <a:moveTo>
                      <a:pt x="97" y="72"/>
                    </a:moveTo>
                    <a:cubicBezTo>
                      <a:pt x="97" y="72"/>
                      <a:pt x="97" y="72"/>
                      <a:pt x="97" y="72"/>
                    </a:cubicBezTo>
                    <a:cubicBezTo>
                      <a:pt x="98" y="72"/>
                      <a:pt x="98" y="71"/>
                      <a:pt x="98" y="70"/>
                    </a:cubicBezTo>
                    <a:cubicBezTo>
                      <a:pt x="98" y="70"/>
                      <a:pt x="98" y="70"/>
                      <a:pt x="99" y="70"/>
                    </a:cubicBezTo>
                    <a:cubicBezTo>
                      <a:pt x="99" y="70"/>
                      <a:pt x="99" y="70"/>
                      <a:pt x="99" y="70"/>
                    </a:cubicBezTo>
                    <a:cubicBezTo>
                      <a:pt x="99" y="71"/>
                      <a:pt x="99" y="71"/>
                      <a:pt x="98" y="71"/>
                    </a:cubicBezTo>
                    <a:cubicBezTo>
                      <a:pt x="98" y="72"/>
                      <a:pt x="99" y="72"/>
                      <a:pt x="99" y="72"/>
                    </a:cubicBezTo>
                    <a:cubicBezTo>
                      <a:pt x="99" y="72"/>
                      <a:pt x="98" y="72"/>
                      <a:pt x="98" y="73"/>
                    </a:cubicBezTo>
                    <a:cubicBezTo>
                      <a:pt x="98" y="73"/>
                      <a:pt x="98" y="73"/>
                      <a:pt x="98" y="73"/>
                    </a:cubicBezTo>
                    <a:cubicBezTo>
                      <a:pt x="97" y="72"/>
                      <a:pt x="98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cubicBezTo>
                      <a:pt x="97" y="72"/>
                      <a:pt x="97" y="72"/>
                      <a:pt x="97" y="72"/>
                    </a:cubicBezTo>
                    <a:moveTo>
                      <a:pt x="93" y="70"/>
                    </a:moveTo>
                    <a:cubicBezTo>
                      <a:pt x="93" y="69"/>
                      <a:pt x="93" y="69"/>
                      <a:pt x="93" y="69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69"/>
                      <a:pt x="94" y="70"/>
                      <a:pt x="93" y="70"/>
                    </a:cubicBezTo>
                    <a:moveTo>
                      <a:pt x="96" y="67"/>
                    </a:moveTo>
                    <a:cubicBezTo>
                      <a:pt x="96" y="67"/>
                      <a:pt x="97" y="67"/>
                      <a:pt x="97" y="66"/>
                    </a:cubicBezTo>
                    <a:cubicBezTo>
                      <a:pt x="97" y="66"/>
                      <a:pt x="97" y="66"/>
                      <a:pt x="97" y="66"/>
                    </a:cubicBezTo>
                    <a:cubicBezTo>
                      <a:pt x="97" y="67"/>
                      <a:pt x="97" y="67"/>
                      <a:pt x="97" y="67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97" y="68"/>
                      <a:pt x="96" y="67"/>
                      <a:pt x="96" y="67"/>
                    </a:cubicBezTo>
                    <a:cubicBezTo>
                      <a:pt x="96" y="67"/>
                      <a:pt x="96" y="67"/>
                      <a:pt x="96" y="67"/>
                    </a:cubicBezTo>
                    <a:moveTo>
                      <a:pt x="96" y="61"/>
                    </a:moveTo>
                    <a:cubicBezTo>
                      <a:pt x="96" y="61"/>
                      <a:pt x="96" y="61"/>
                      <a:pt x="96" y="61"/>
                    </a:cubicBezTo>
                    <a:cubicBezTo>
                      <a:pt x="95" y="61"/>
                      <a:pt x="96" y="62"/>
                      <a:pt x="95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2"/>
                      <a:pt x="95" y="61"/>
                      <a:pt x="95" y="61"/>
                    </a:cubicBezTo>
                    <a:cubicBezTo>
                      <a:pt x="94" y="62"/>
                      <a:pt x="95" y="62"/>
                      <a:pt x="95" y="63"/>
                    </a:cubicBezTo>
                    <a:cubicBezTo>
                      <a:pt x="94" y="63"/>
                      <a:pt x="95" y="64"/>
                      <a:pt x="94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4" y="65"/>
                      <a:pt x="94" y="65"/>
                      <a:pt x="94" y="65"/>
                    </a:cubicBezTo>
                    <a:cubicBezTo>
                      <a:pt x="94" y="65"/>
                      <a:pt x="94" y="65"/>
                      <a:pt x="93" y="65"/>
                    </a:cubicBezTo>
                    <a:cubicBezTo>
                      <a:pt x="94" y="63"/>
                      <a:pt x="94" y="63"/>
                      <a:pt x="94" y="62"/>
                    </a:cubicBezTo>
                    <a:cubicBezTo>
                      <a:pt x="93" y="63"/>
                      <a:pt x="92" y="64"/>
                      <a:pt x="92" y="66"/>
                    </a:cubicBezTo>
                    <a:cubicBezTo>
                      <a:pt x="92" y="66"/>
                      <a:pt x="91" y="66"/>
                      <a:pt x="91" y="67"/>
                    </a:cubicBezTo>
                    <a:cubicBezTo>
                      <a:pt x="91" y="65"/>
                      <a:pt x="92" y="64"/>
                      <a:pt x="92" y="62"/>
                    </a:cubicBezTo>
                    <a:cubicBezTo>
                      <a:pt x="92" y="62"/>
                      <a:pt x="92" y="62"/>
                      <a:pt x="91" y="62"/>
                    </a:cubicBezTo>
                    <a:cubicBezTo>
                      <a:pt x="91" y="63"/>
                      <a:pt x="91" y="63"/>
                      <a:pt x="91" y="63"/>
                    </a:cubicBezTo>
                    <a:cubicBezTo>
                      <a:pt x="91" y="62"/>
                      <a:pt x="91" y="62"/>
                      <a:pt x="90" y="62"/>
                    </a:cubicBezTo>
                    <a:cubicBezTo>
                      <a:pt x="90" y="62"/>
                      <a:pt x="90" y="62"/>
                      <a:pt x="90" y="62"/>
                    </a:cubicBezTo>
                    <a:cubicBezTo>
                      <a:pt x="90" y="62"/>
                      <a:pt x="90" y="62"/>
                      <a:pt x="90" y="63"/>
                    </a:cubicBezTo>
                    <a:cubicBezTo>
                      <a:pt x="90" y="63"/>
                      <a:pt x="89" y="63"/>
                      <a:pt x="89" y="63"/>
                    </a:cubicBezTo>
                    <a:cubicBezTo>
                      <a:pt x="89" y="63"/>
                      <a:pt x="89" y="63"/>
                      <a:pt x="89" y="63"/>
                    </a:cubicBezTo>
                    <a:cubicBezTo>
                      <a:pt x="89" y="63"/>
                      <a:pt x="90" y="63"/>
                      <a:pt x="90" y="64"/>
                    </a:cubicBezTo>
                    <a:cubicBezTo>
                      <a:pt x="90" y="64"/>
                      <a:pt x="89" y="64"/>
                      <a:pt x="89" y="64"/>
                    </a:cubicBezTo>
                    <a:cubicBezTo>
                      <a:pt x="89" y="64"/>
                      <a:pt x="89" y="64"/>
                      <a:pt x="89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5"/>
                      <a:pt x="88" y="65"/>
                      <a:pt x="87" y="66"/>
                    </a:cubicBezTo>
                    <a:cubicBezTo>
                      <a:pt x="88" y="66"/>
                      <a:pt x="87" y="67"/>
                      <a:pt x="88" y="67"/>
                    </a:cubicBezTo>
                    <a:cubicBezTo>
                      <a:pt x="88" y="67"/>
                      <a:pt x="88" y="67"/>
                      <a:pt x="87" y="67"/>
                    </a:cubicBezTo>
                    <a:cubicBezTo>
                      <a:pt x="87" y="67"/>
                      <a:pt x="87" y="67"/>
                      <a:pt x="87" y="67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5" y="66"/>
                      <a:pt x="85" y="65"/>
                      <a:pt x="84" y="65"/>
                    </a:cubicBezTo>
                    <a:cubicBezTo>
                      <a:pt x="84" y="65"/>
                      <a:pt x="84" y="65"/>
                      <a:pt x="83" y="66"/>
                    </a:cubicBezTo>
                    <a:cubicBezTo>
                      <a:pt x="83" y="67"/>
                      <a:pt x="84" y="67"/>
                      <a:pt x="85" y="67"/>
                    </a:cubicBezTo>
                    <a:cubicBezTo>
                      <a:pt x="84" y="68"/>
                      <a:pt x="86" y="68"/>
                      <a:pt x="85" y="69"/>
                    </a:cubicBezTo>
                    <a:cubicBezTo>
                      <a:pt x="85" y="68"/>
                      <a:pt x="84" y="68"/>
                      <a:pt x="84" y="67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2" y="68"/>
                      <a:pt x="82" y="69"/>
                    </a:cubicBezTo>
                    <a:cubicBezTo>
                      <a:pt x="82" y="69"/>
                      <a:pt x="83" y="69"/>
                      <a:pt x="83" y="69"/>
                    </a:cubicBezTo>
                    <a:cubicBezTo>
                      <a:pt x="83" y="69"/>
                      <a:pt x="83" y="69"/>
                      <a:pt x="83" y="69"/>
                    </a:cubicBezTo>
                    <a:cubicBezTo>
                      <a:pt x="82" y="69"/>
                      <a:pt x="82" y="70"/>
                      <a:pt x="81" y="70"/>
                    </a:cubicBezTo>
                    <a:cubicBezTo>
                      <a:pt x="82" y="70"/>
                      <a:pt x="82" y="69"/>
                      <a:pt x="82" y="68"/>
                    </a:cubicBezTo>
                    <a:cubicBezTo>
                      <a:pt x="81" y="68"/>
                      <a:pt x="81" y="69"/>
                      <a:pt x="81" y="70"/>
                    </a:cubicBezTo>
                    <a:cubicBezTo>
                      <a:pt x="81" y="69"/>
                      <a:pt x="81" y="69"/>
                      <a:pt x="81" y="68"/>
                    </a:cubicBezTo>
                    <a:cubicBezTo>
                      <a:pt x="78" y="69"/>
                      <a:pt x="80" y="70"/>
                      <a:pt x="80" y="71"/>
                    </a:cubicBezTo>
                    <a:cubicBezTo>
                      <a:pt x="80" y="71"/>
                      <a:pt x="79" y="70"/>
                      <a:pt x="79" y="70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8" y="71"/>
                      <a:pt x="79" y="71"/>
                      <a:pt x="79" y="71"/>
                    </a:cubicBezTo>
                    <a:cubicBezTo>
                      <a:pt x="79" y="71"/>
                      <a:pt x="79" y="71"/>
                      <a:pt x="79" y="71"/>
                    </a:cubicBezTo>
                    <a:cubicBezTo>
                      <a:pt x="78" y="71"/>
                      <a:pt x="79" y="71"/>
                      <a:pt x="79" y="71"/>
                    </a:cubicBezTo>
                    <a:cubicBezTo>
                      <a:pt x="78" y="71"/>
                      <a:pt x="78" y="70"/>
                      <a:pt x="78" y="70"/>
                    </a:cubicBezTo>
                    <a:cubicBezTo>
                      <a:pt x="77" y="71"/>
                      <a:pt x="78" y="71"/>
                      <a:pt x="78" y="72"/>
                    </a:cubicBezTo>
                    <a:cubicBezTo>
                      <a:pt x="78" y="72"/>
                      <a:pt x="77" y="72"/>
                      <a:pt x="77" y="72"/>
                    </a:cubicBezTo>
                    <a:cubicBezTo>
                      <a:pt x="77" y="72"/>
                      <a:pt x="77" y="72"/>
                      <a:pt x="76" y="72"/>
                    </a:cubicBezTo>
                    <a:cubicBezTo>
                      <a:pt x="76" y="72"/>
                      <a:pt x="77" y="72"/>
                      <a:pt x="77" y="72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77" y="72"/>
                      <a:pt x="77" y="72"/>
                      <a:pt x="77" y="73"/>
                    </a:cubicBezTo>
                    <a:cubicBezTo>
                      <a:pt x="77" y="73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5" y="74"/>
                    </a:cubicBezTo>
                    <a:cubicBezTo>
                      <a:pt x="75" y="75"/>
                      <a:pt x="74" y="74"/>
                      <a:pt x="74" y="75"/>
                    </a:cubicBezTo>
                    <a:cubicBezTo>
                      <a:pt x="74" y="75"/>
                      <a:pt x="75" y="75"/>
                      <a:pt x="75" y="75"/>
                    </a:cubicBezTo>
                    <a:cubicBezTo>
                      <a:pt x="75" y="75"/>
                      <a:pt x="75" y="75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6" y="76"/>
                      <a:pt x="76" y="76"/>
                      <a:pt x="76" y="76"/>
                    </a:cubicBezTo>
                    <a:cubicBezTo>
                      <a:pt x="76" y="75"/>
                      <a:pt x="76" y="76"/>
                      <a:pt x="75" y="75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76"/>
                      <a:pt x="75" y="76"/>
                      <a:pt x="75" y="76"/>
                    </a:cubicBezTo>
                    <a:cubicBezTo>
                      <a:pt x="75" y="76"/>
                      <a:pt x="74" y="77"/>
                      <a:pt x="74" y="77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4" y="77"/>
                      <a:pt x="74" y="77"/>
                      <a:pt x="74" y="77"/>
                    </a:cubicBezTo>
                    <a:cubicBezTo>
                      <a:pt x="74" y="77"/>
                      <a:pt x="74" y="77"/>
                      <a:pt x="74" y="76"/>
                    </a:cubicBezTo>
                    <a:cubicBezTo>
                      <a:pt x="74" y="76"/>
                      <a:pt x="74" y="77"/>
                      <a:pt x="73" y="77"/>
                    </a:cubicBezTo>
                    <a:cubicBezTo>
                      <a:pt x="73" y="77"/>
                      <a:pt x="73" y="76"/>
                      <a:pt x="73" y="76"/>
                    </a:cubicBezTo>
                    <a:cubicBezTo>
                      <a:pt x="72" y="77"/>
                      <a:pt x="73" y="77"/>
                      <a:pt x="74" y="77"/>
                    </a:cubicBezTo>
                    <a:cubicBezTo>
                      <a:pt x="74" y="78"/>
                      <a:pt x="73" y="78"/>
                      <a:pt x="73" y="78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3" y="78"/>
                      <a:pt x="72" y="78"/>
                      <a:pt x="72" y="78"/>
                    </a:cubicBezTo>
                    <a:cubicBezTo>
                      <a:pt x="72" y="78"/>
                      <a:pt x="72" y="78"/>
                      <a:pt x="72" y="78"/>
                    </a:cubicBezTo>
                    <a:cubicBezTo>
                      <a:pt x="72" y="78"/>
                      <a:pt x="72" y="78"/>
                      <a:pt x="72" y="79"/>
                    </a:cubicBezTo>
                    <a:cubicBezTo>
                      <a:pt x="72" y="79"/>
                      <a:pt x="72" y="79"/>
                      <a:pt x="72" y="79"/>
                    </a:cubicBezTo>
                    <a:cubicBezTo>
                      <a:pt x="72" y="79"/>
                      <a:pt x="72" y="79"/>
                      <a:pt x="72" y="78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3" y="79"/>
                      <a:pt x="73" y="78"/>
                      <a:pt x="73" y="79"/>
                    </a:cubicBezTo>
                    <a:cubicBezTo>
                      <a:pt x="73" y="79"/>
                      <a:pt x="73" y="79"/>
                      <a:pt x="73" y="80"/>
                    </a:cubicBezTo>
                    <a:cubicBezTo>
                      <a:pt x="73" y="80"/>
                      <a:pt x="73" y="79"/>
                      <a:pt x="72" y="79"/>
                    </a:cubicBezTo>
                    <a:cubicBezTo>
                      <a:pt x="72" y="79"/>
                      <a:pt x="72" y="79"/>
                      <a:pt x="72" y="79"/>
                    </a:cubicBezTo>
                    <a:cubicBezTo>
                      <a:pt x="72" y="80"/>
                      <a:pt x="71" y="80"/>
                      <a:pt x="71" y="81"/>
                    </a:cubicBezTo>
                    <a:cubicBezTo>
                      <a:pt x="72" y="81"/>
                      <a:pt x="73" y="81"/>
                      <a:pt x="73" y="81"/>
                    </a:cubicBezTo>
                    <a:cubicBezTo>
                      <a:pt x="73" y="81"/>
                      <a:pt x="73" y="81"/>
                      <a:pt x="72" y="81"/>
                    </a:cubicBezTo>
                    <a:cubicBezTo>
                      <a:pt x="72" y="81"/>
                      <a:pt x="71" y="81"/>
                      <a:pt x="71" y="82"/>
                    </a:cubicBezTo>
                    <a:cubicBezTo>
                      <a:pt x="70" y="82"/>
                      <a:pt x="70" y="82"/>
                      <a:pt x="70" y="82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9" y="83"/>
                      <a:pt x="70" y="83"/>
                      <a:pt x="70" y="83"/>
                    </a:cubicBezTo>
                    <a:cubicBezTo>
                      <a:pt x="70" y="83"/>
                      <a:pt x="70" y="83"/>
                      <a:pt x="70" y="83"/>
                    </a:cubicBezTo>
                    <a:cubicBezTo>
                      <a:pt x="69" y="83"/>
                      <a:pt x="70" y="83"/>
                      <a:pt x="70" y="84"/>
                    </a:cubicBezTo>
                    <a:cubicBezTo>
                      <a:pt x="70" y="84"/>
                      <a:pt x="70" y="84"/>
                      <a:pt x="69" y="84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69" y="83"/>
                      <a:pt x="69" y="83"/>
                      <a:pt x="69" y="84"/>
                    </a:cubicBezTo>
                    <a:cubicBezTo>
                      <a:pt x="70" y="84"/>
                      <a:pt x="69" y="84"/>
                      <a:pt x="69" y="85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69" y="84"/>
                      <a:pt x="69" y="85"/>
                      <a:pt x="69" y="85"/>
                    </a:cubicBezTo>
                    <a:cubicBezTo>
                      <a:pt x="69" y="85"/>
                      <a:pt x="70" y="85"/>
                      <a:pt x="70" y="86"/>
                    </a:cubicBezTo>
                    <a:cubicBezTo>
                      <a:pt x="70" y="86"/>
                      <a:pt x="69" y="86"/>
                      <a:pt x="69" y="86"/>
                    </a:cubicBezTo>
                    <a:cubicBezTo>
                      <a:pt x="69" y="86"/>
                      <a:pt x="68" y="86"/>
                      <a:pt x="68" y="86"/>
                    </a:cubicBezTo>
                    <a:cubicBezTo>
                      <a:pt x="68" y="86"/>
                      <a:pt x="68" y="86"/>
                      <a:pt x="68" y="86"/>
                    </a:cubicBezTo>
                    <a:cubicBezTo>
                      <a:pt x="69" y="86"/>
                      <a:pt x="69" y="87"/>
                      <a:pt x="69" y="87"/>
                    </a:cubicBezTo>
                    <a:cubicBezTo>
                      <a:pt x="68" y="87"/>
                      <a:pt x="68" y="87"/>
                      <a:pt x="68" y="87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68" y="89"/>
                      <a:pt x="69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7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9" y="90"/>
                    </a:cubicBezTo>
                    <a:cubicBezTo>
                      <a:pt x="68" y="91"/>
                      <a:pt x="67" y="91"/>
                      <a:pt x="66" y="92"/>
                    </a:cubicBezTo>
                    <a:cubicBezTo>
                      <a:pt x="66" y="92"/>
                      <a:pt x="66" y="92"/>
                      <a:pt x="66" y="92"/>
                    </a:cubicBezTo>
                    <a:cubicBezTo>
                      <a:pt x="66" y="92"/>
                      <a:pt x="66" y="92"/>
                      <a:pt x="66" y="92"/>
                    </a:cubicBezTo>
                    <a:cubicBezTo>
                      <a:pt x="66" y="92"/>
                      <a:pt x="65" y="93"/>
                      <a:pt x="65" y="93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66" y="93"/>
                      <a:pt x="65" y="94"/>
                      <a:pt x="65" y="94"/>
                    </a:cubicBezTo>
                    <a:cubicBezTo>
                      <a:pt x="65" y="94"/>
                      <a:pt x="65" y="93"/>
                      <a:pt x="65" y="93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64" y="94"/>
                      <a:pt x="64" y="95"/>
                      <a:pt x="63" y="95"/>
                    </a:cubicBezTo>
                    <a:cubicBezTo>
                      <a:pt x="63" y="96"/>
                      <a:pt x="62" y="96"/>
                      <a:pt x="62" y="97"/>
                    </a:cubicBezTo>
                    <a:cubicBezTo>
                      <a:pt x="62" y="97"/>
                      <a:pt x="63" y="97"/>
                      <a:pt x="63" y="97"/>
                    </a:cubicBezTo>
                    <a:cubicBezTo>
                      <a:pt x="63" y="97"/>
                      <a:pt x="63" y="97"/>
                      <a:pt x="63" y="97"/>
                    </a:cubicBezTo>
                    <a:cubicBezTo>
                      <a:pt x="63" y="97"/>
                      <a:pt x="63" y="98"/>
                      <a:pt x="63" y="98"/>
                    </a:cubicBezTo>
                    <a:cubicBezTo>
                      <a:pt x="64" y="98"/>
                      <a:pt x="64" y="98"/>
                      <a:pt x="65" y="97"/>
                    </a:cubicBezTo>
                    <a:cubicBezTo>
                      <a:pt x="64" y="96"/>
                      <a:pt x="65" y="95"/>
                      <a:pt x="65" y="95"/>
                    </a:cubicBezTo>
                    <a:cubicBezTo>
                      <a:pt x="66" y="95"/>
                      <a:pt x="66" y="95"/>
                      <a:pt x="66" y="96"/>
                    </a:cubicBezTo>
                    <a:cubicBezTo>
                      <a:pt x="66" y="96"/>
                      <a:pt x="65" y="96"/>
                      <a:pt x="65" y="96"/>
                    </a:cubicBezTo>
                    <a:cubicBezTo>
                      <a:pt x="66" y="97"/>
                      <a:pt x="66" y="97"/>
                      <a:pt x="66" y="97"/>
                    </a:cubicBezTo>
                    <a:cubicBezTo>
                      <a:pt x="65" y="97"/>
                      <a:pt x="65" y="98"/>
                      <a:pt x="65" y="98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63" y="98"/>
                      <a:pt x="63" y="99"/>
                      <a:pt x="63" y="99"/>
                    </a:cubicBezTo>
                    <a:cubicBezTo>
                      <a:pt x="63" y="98"/>
                      <a:pt x="63" y="97"/>
                      <a:pt x="62" y="97"/>
                    </a:cubicBezTo>
                    <a:cubicBezTo>
                      <a:pt x="62" y="97"/>
                      <a:pt x="61" y="98"/>
                      <a:pt x="61" y="98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1" y="99"/>
                      <a:pt x="60" y="98"/>
                      <a:pt x="60" y="99"/>
                    </a:cubicBezTo>
                    <a:cubicBezTo>
                      <a:pt x="61" y="99"/>
                      <a:pt x="61" y="99"/>
                      <a:pt x="61" y="99"/>
                    </a:cubicBezTo>
                    <a:cubicBezTo>
                      <a:pt x="60" y="99"/>
                      <a:pt x="60" y="100"/>
                      <a:pt x="60" y="100"/>
                    </a:cubicBezTo>
                    <a:cubicBezTo>
                      <a:pt x="60" y="100"/>
                      <a:pt x="59" y="100"/>
                      <a:pt x="59" y="99"/>
                    </a:cubicBezTo>
                    <a:cubicBezTo>
                      <a:pt x="59" y="100"/>
                      <a:pt x="60" y="100"/>
                      <a:pt x="60" y="100"/>
                    </a:cubicBezTo>
                    <a:cubicBezTo>
                      <a:pt x="60" y="100"/>
                      <a:pt x="61" y="101"/>
                      <a:pt x="60" y="101"/>
                    </a:cubicBezTo>
                    <a:cubicBezTo>
                      <a:pt x="60" y="100"/>
                      <a:pt x="59" y="100"/>
                      <a:pt x="59" y="100"/>
                    </a:cubicBezTo>
                    <a:cubicBezTo>
                      <a:pt x="59" y="101"/>
                      <a:pt x="60" y="101"/>
                      <a:pt x="60" y="101"/>
                    </a:cubicBezTo>
                    <a:cubicBezTo>
                      <a:pt x="59" y="101"/>
                      <a:pt x="58" y="100"/>
                      <a:pt x="57" y="100"/>
                    </a:cubicBezTo>
                    <a:cubicBezTo>
                      <a:pt x="57" y="100"/>
                      <a:pt x="56" y="100"/>
                      <a:pt x="57" y="101"/>
                    </a:cubicBezTo>
                    <a:cubicBezTo>
                      <a:pt x="57" y="101"/>
                      <a:pt x="57" y="101"/>
                      <a:pt x="58" y="101"/>
                    </a:cubicBezTo>
                    <a:cubicBezTo>
                      <a:pt x="58" y="101"/>
                      <a:pt x="58" y="101"/>
                      <a:pt x="58" y="101"/>
                    </a:cubicBezTo>
                    <a:cubicBezTo>
                      <a:pt x="58" y="101"/>
                      <a:pt x="58" y="101"/>
                      <a:pt x="58" y="101"/>
                    </a:cubicBezTo>
                    <a:cubicBezTo>
                      <a:pt x="58" y="101"/>
                      <a:pt x="58" y="101"/>
                      <a:pt x="58" y="101"/>
                    </a:cubicBezTo>
                    <a:cubicBezTo>
                      <a:pt x="58" y="101"/>
                      <a:pt x="58" y="101"/>
                      <a:pt x="58" y="101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58" y="101"/>
                      <a:pt x="58" y="102"/>
                      <a:pt x="57" y="102"/>
                    </a:cubicBezTo>
                    <a:cubicBezTo>
                      <a:pt x="57" y="102"/>
                      <a:pt x="56" y="101"/>
                      <a:pt x="56" y="101"/>
                    </a:cubicBezTo>
                    <a:cubicBezTo>
                      <a:pt x="55" y="101"/>
                      <a:pt x="55" y="101"/>
                      <a:pt x="55" y="102"/>
                    </a:cubicBezTo>
                    <a:cubicBezTo>
                      <a:pt x="56" y="102"/>
                      <a:pt x="56" y="102"/>
                      <a:pt x="57" y="103"/>
                    </a:cubicBezTo>
                    <a:cubicBezTo>
                      <a:pt x="56" y="103"/>
                      <a:pt x="57" y="104"/>
                      <a:pt x="56" y="104"/>
                    </a:cubicBezTo>
                    <a:cubicBezTo>
                      <a:pt x="56" y="104"/>
                      <a:pt x="56" y="104"/>
                      <a:pt x="56" y="104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55" y="103"/>
                      <a:pt x="55" y="103"/>
                      <a:pt x="55" y="103"/>
                    </a:cubicBezTo>
                    <a:cubicBezTo>
                      <a:pt x="56" y="103"/>
                      <a:pt x="56" y="103"/>
                      <a:pt x="56" y="103"/>
                    </a:cubicBezTo>
                    <a:cubicBezTo>
                      <a:pt x="55" y="103"/>
                      <a:pt x="55" y="103"/>
                      <a:pt x="55" y="103"/>
                    </a:cubicBezTo>
                    <a:cubicBezTo>
                      <a:pt x="54" y="104"/>
                      <a:pt x="55" y="103"/>
                      <a:pt x="55" y="104"/>
                    </a:cubicBezTo>
                    <a:cubicBezTo>
                      <a:pt x="54" y="104"/>
                      <a:pt x="54" y="104"/>
                      <a:pt x="54" y="104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4" y="103"/>
                      <a:pt x="54" y="103"/>
                      <a:pt x="54" y="103"/>
                    </a:cubicBezTo>
                    <a:cubicBezTo>
                      <a:pt x="53" y="103"/>
                      <a:pt x="54" y="104"/>
                      <a:pt x="53" y="104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104"/>
                      <a:pt x="54" y="104"/>
                      <a:pt x="54" y="104"/>
                    </a:cubicBezTo>
                    <a:cubicBezTo>
                      <a:pt x="54" y="104"/>
                      <a:pt x="54" y="104"/>
                      <a:pt x="55" y="105"/>
                    </a:cubicBezTo>
                    <a:cubicBezTo>
                      <a:pt x="55" y="105"/>
                      <a:pt x="55" y="105"/>
                      <a:pt x="56" y="105"/>
                    </a:cubicBezTo>
                    <a:cubicBezTo>
                      <a:pt x="56" y="105"/>
                      <a:pt x="56" y="105"/>
                      <a:pt x="56" y="105"/>
                    </a:cubicBezTo>
                    <a:cubicBezTo>
                      <a:pt x="56" y="105"/>
                      <a:pt x="55" y="105"/>
                      <a:pt x="55" y="105"/>
                    </a:cubicBezTo>
                    <a:cubicBezTo>
                      <a:pt x="55" y="105"/>
                      <a:pt x="55" y="105"/>
                      <a:pt x="54" y="105"/>
                    </a:cubicBezTo>
                    <a:cubicBezTo>
                      <a:pt x="54" y="105"/>
                      <a:pt x="54" y="105"/>
                      <a:pt x="53" y="105"/>
                    </a:cubicBezTo>
                    <a:cubicBezTo>
                      <a:pt x="53" y="105"/>
                      <a:pt x="53" y="105"/>
                      <a:pt x="52" y="105"/>
                    </a:cubicBezTo>
                    <a:cubicBezTo>
                      <a:pt x="53" y="106"/>
                      <a:pt x="53" y="105"/>
                      <a:pt x="53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4" y="106"/>
                      <a:pt x="53" y="106"/>
                      <a:pt x="53" y="107"/>
                    </a:cubicBezTo>
                    <a:cubicBezTo>
                      <a:pt x="54" y="107"/>
                      <a:pt x="53" y="107"/>
                      <a:pt x="53" y="107"/>
                    </a:cubicBezTo>
                    <a:cubicBezTo>
                      <a:pt x="53" y="107"/>
                      <a:pt x="53" y="108"/>
                      <a:pt x="53" y="108"/>
                    </a:cubicBezTo>
                    <a:cubicBezTo>
                      <a:pt x="54" y="108"/>
                      <a:pt x="54" y="107"/>
                      <a:pt x="54" y="107"/>
                    </a:cubicBezTo>
                    <a:cubicBezTo>
                      <a:pt x="54" y="107"/>
                      <a:pt x="55" y="107"/>
                      <a:pt x="55" y="107"/>
                    </a:cubicBezTo>
                    <a:cubicBezTo>
                      <a:pt x="55" y="107"/>
                      <a:pt x="55" y="107"/>
                      <a:pt x="56" y="108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56" y="107"/>
                      <a:pt x="56" y="107"/>
                      <a:pt x="56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8" y="107"/>
                      <a:pt x="57" y="107"/>
                      <a:pt x="58" y="107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7" y="107"/>
                      <a:pt x="57" y="109"/>
                      <a:pt x="56" y="109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8"/>
                      <a:pt x="56" y="108"/>
                      <a:pt x="55" y="108"/>
                    </a:cubicBezTo>
                    <a:cubicBezTo>
                      <a:pt x="55" y="108"/>
                      <a:pt x="55" y="108"/>
                      <a:pt x="55" y="108"/>
                    </a:cubicBezTo>
                    <a:cubicBezTo>
                      <a:pt x="54" y="108"/>
                      <a:pt x="54" y="108"/>
                      <a:pt x="54" y="108"/>
                    </a:cubicBezTo>
                    <a:cubicBezTo>
                      <a:pt x="54" y="108"/>
                      <a:pt x="53" y="108"/>
                      <a:pt x="53" y="108"/>
                    </a:cubicBezTo>
                    <a:cubicBezTo>
                      <a:pt x="53" y="108"/>
                      <a:pt x="53" y="108"/>
                      <a:pt x="52" y="108"/>
                    </a:cubicBezTo>
                    <a:cubicBezTo>
                      <a:pt x="53" y="108"/>
                      <a:pt x="52" y="109"/>
                      <a:pt x="53" y="109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53" y="109"/>
                      <a:pt x="53" y="109"/>
                      <a:pt x="53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3" y="110"/>
                    </a:cubicBezTo>
                    <a:cubicBezTo>
                      <a:pt x="53" y="110"/>
                      <a:pt x="53" y="110"/>
                      <a:pt x="54" y="110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5" y="110"/>
                      <a:pt x="54" y="110"/>
                      <a:pt x="54" y="111"/>
                    </a:cubicBezTo>
                    <a:cubicBezTo>
                      <a:pt x="54" y="111"/>
                      <a:pt x="54" y="111"/>
                      <a:pt x="54" y="112"/>
                    </a:cubicBezTo>
                    <a:cubicBezTo>
                      <a:pt x="55" y="111"/>
                      <a:pt x="55" y="110"/>
                      <a:pt x="56" y="110"/>
                    </a:cubicBezTo>
                    <a:cubicBezTo>
                      <a:pt x="56" y="110"/>
                      <a:pt x="57" y="110"/>
                      <a:pt x="57" y="110"/>
                    </a:cubicBezTo>
                    <a:cubicBezTo>
                      <a:pt x="56" y="110"/>
                      <a:pt x="56" y="111"/>
                      <a:pt x="56" y="111"/>
                    </a:cubicBezTo>
                    <a:cubicBezTo>
                      <a:pt x="56" y="111"/>
                      <a:pt x="56" y="111"/>
                      <a:pt x="55" y="111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5" y="112"/>
                      <a:pt x="55" y="112"/>
                      <a:pt x="54" y="113"/>
                    </a:cubicBezTo>
                    <a:cubicBezTo>
                      <a:pt x="54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6" y="113"/>
                      <a:pt x="56" y="113"/>
                    </a:cubicBezTo>
                    <a:cubicBezTo>
                      <a:pt x="55" y="113"/>
                      <a:pt x="55" y="113"/>
                      <a:pt x="55" y="113"/>
                    </a:cubicBezTo>
                    <a:cubicBezTo>
                      <a:pt x="55" y="113"/>
                      <a:pt x="55" y="113"/>
                      <a:pt x="55" y="114"/>
                    </a:cubicBezTo>
                    <a:cubicBezTo>
                      <a:pt x="55" y="113"/>
                      <a:pt x="54" y="113"/>
                      <a:pt x="54" y="113"/>
                    </a:cubicBezTo>
                    <a:cubicBezTo>
                      <a:pt x="54" y="113"/>
                      <a:pt x="53" y="114"/>
                      <a:pt x="53" y="114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5" y="115"/>
                      <a:pt x="55" y="114"/>
                      <a:pt x="55" y="114"/>
                    </a:cubicBezTo>
                    <a:cubicBezTo>
                      <a:pt x="56" y="115"/>
                      <a:pt x="55" y="115"/>
                      <a:pt x="55" y="116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6"/>
                      <a:pt x="55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5" y="116"/>
                      <a:pt x="56" y="117"/>
                      <a:pt x="56" y="117"/>
                    </a:cubicBezTo>
                    <a:cubicBezTo>
                      <a:pt x="55" y="116"/>
                      <a:pt x="55" y="117"/>
                      <a:pt x="54" y="116"/>
                    </a:cubicBezTo>
                    <a:cubicBezTo>
                      <a:pt x="53" y="118"/>
                      <a:pt x="56" y="119"/>
                      <a:pt x="57" y="120"/>
                    </a:cubicBezTo>
                    <a:cubicBezTo>
                      <a:pt x="57" y="120"/>
                      <a:pt x="57" y="120"/>
                      <a:pt x="57" y="120"/>
                    </a:cubicBezTo>
                    <a:cubicBezTo>
                      <a:pt x="57" y="120"/>
                      <a:pt x="57" y="120"/>
                      <a:pt x="57" y="120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9" y="120"/>
                      <a:pt x="59" y="120"/>
                      <a:pt x="60" y="119"/>
                    </a:cubicBezTo>
                    <a:cubicBezTo>
                      <a:pt x="60" y="119"/>
                      <a:pt x="60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1" y="119"/>
                      <a:pt x="62" y="119"/>
                      <a:pt x="61" y="11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2" y="118"/>
                      <a:pt x="62" y="118"/>
                      <a:pt x="62" y="117"/>
                    </a:cubicBezTo>
                    <a:cubicBezTo>
                      <a:pt x="62" y="117"/>
                      <a:pt x="63" y="117"/>
                      <a:pt x="63" y="117"/>
                    </a:cubicBezTo>
                    <a:cubicBezTo>
                      <a:pt x="63" y="116"/>
                      <a:pt x="62" y="115"/>
                      <a:pt x="62" y="114"/>
                    </a:cubicBezTo>
                    <a:cubicBezTo>
                      <a:pt x="63" y="115"/>
                      <a:pt x="63" y="116"/>
                      <a:pt x="64" y="116"/>
                    </a:cubicBezTo>
                    <a:cubicBezTo>
                      <a:pt x="64" y="116"/>
                      <a:pt x="63" y="116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5" y="116"/>
                      <a:pt x="65" y="115"/>
                      <a:pt x="65" y="115"/>
                    </a:cubicBezTo>
                    <a:cubicBezTo>
                      <a:pt x="65" y="115"/>
                      <a:pt x="65" y="114"/>
                      <a:pt x="64" y="114"/>
                    </a:cubicBezTo>
                    <a:cubicBezTo>
                      <a:pt x="65" y="114"/>
                      <a:pt x="64" y="113"/>
                      <a:pt x="65" y="112"/>
                    </a:cubicBezTo>
                    <a:cubicBezTo>
                      <a:pt x="65" y="114"/>
                      <a:pt x="65" y="116"/>
                      <a:pt x="67" y="116"/>
                    </a:cubicBezTo>
                    <a:cubicBezTo>
                      <a:pt x="66" y="117"/>
                      <a:pt x="67" y="119"/>
                      <a:pt x="68" y="119"/>
                    </a:cubicBezTo>
                    <a:cubicBezTo>
                      <a:pt x="68" y="119"/>
                      <a:pt x="67" y="119"/>
                      <a:pt x="68" y="11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68" y="119"/>
                      <a:pt x="68" y="121"/>
                      <a:pt x="68" y="121"/>
                    </a:cubicBezTo>
                    <a:cubicBezTo>
                      <a:pt x="68" y="122"/>
                      <a:pt x="69" y="122"/>
                      <a:pt x="69" y="124"/>
                    </a:cubicBezTo>
                    <a:cubicBezTo>
                      <a:pt x="79" y="124"/>
                      <a:pt x="79" y="124"/>
                      <a:pt x="79" y="124"/>
                    </a:cubicBezTo>
                    <a:cubicBezTo>
                      <a:pt x="79" y="123"/>
                      <a:pt x="79" y="122"/>
                      <a:pt x="79" y="121"/>
                    </a:cubicBezTo>
                    <a:cubicBezTo>
                      <a:pt x="78" y="121"/>
                      <a:pt x="79" y="120"/>
                      <a:pt x="78" y="120"/>
                    </a:cubicBezTo>
                    <a:cubicBezTo>
                      <a:pt x="78" y="120"/>
                      <a:pt x="79" y="120"/>
                      <a:pt x="79" y="120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9" y="119"/>
                      <a:pt x="79" y="119"/>
                    </a:cubicBezTo>
                    <a:cubicBezTo>
                      <a:pt x="79" y="118"/>
                      <a:pt x="79" y="118"/>
                      <a:pt x="79" y="118"/>
                    </a:cubicBezTo>
                    <a:cubicBezTo>
                      <a:pt x="79" y="118"/>
                      <a:pt x="79" y="118"/>
                      <a:pt x="79" y="118"/>
                    </a:cubicBezTo>
                    <a:cubicBezTo>
                      <a:pt x="79" y="118"/>
                      <a:pt x="79" y="118"/>
                      <a:pt x="79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9" y="117"/>
                      <a:pt x="79" y="117"/>
                      <a:pt x="80" y="117"/>
                    </a:cubicBezTo>
                    <a:cubicBezTo>
                      <a:pt x="80" y="117"/>
                      <a:pt x="80" y="117"/>
                      <a:pt x="80" y="117"/>
                    </a:cubicBezTo>
                    <a:cubicBezTo>
                      <a:pt x="80" y="116"/>
                      <a:pt x="81" y="116"/>
                      <a:pt x="81" y="116"/>
                    </a:cubicBezTo>
                    <a:cubicBezTo>
                      <a:pt x="81" y="116"/>
                      <a:pt x="80" y="116"/>
                      <a:pt x="81" y="116"/>
                    </a:cubicBezTo>
                    <a:cubicBezTo>
                      <a:pt x="81" y="116"/>
                      <a:pt x="81" y="116"/>
                      <a:pt x="81" y="116"/>
                    </a:cubicBezTo>
                    <a:cubicBezTo>
                      <a:pt x="81" y="116"/>
                      <a:pt x="82" y="116"/>
                      <a:pt x="82" y="115"/>
                    </a:cubicBezTo>
                    <a:cubicBezTo>
                      <a:pt x="82" y="115"/>
                      <a:pt x="82" y="115"/>
                      <a:pt x="81" y="115"/>
                    </a:cubicBezTo>
                    <a:cubicBezTo>
                      <a:pt x="81" y="115"/>
                      <a:pt x="80" y="115"/>
                      <a:pt x="80" y="115"/>
                    </a:cubicBezTo>
                    <a:cubicBezTo>
                      <a:pt x="80" y="114"/>
                      <a:pt x="78" y="115"/>
                      <a:pt x="77" y="114"/>
                    </a:cubicBezTo>
                    <a:cubicBezTo>
                      <a:pt x="78" y="114"/>
                      <a:pt x="79" y="114"/>
                      <a:pt x="79" y="113"/>
                    </a:cubicBezTo>
                    <a:cubicBezTo>
                      <a:pt x="80" y="113"/>
                      <a:pt x="81" y="114"/>
                      <a:pt x="82" y="114"/>
                    </a:cubicBezTo>
                    <a:cubicBezTo>
                      <a:pt x="82" y="113"/>
                      <a:pt x="83" y="113"/>
                      <a:pt x="83" y="112"/>
                    </a:cubicBezTo>
                    <a:cubicBezTo>
                      <a:pt x="82" y="111"/>
                      <a:pt x="81" y="110"/>
                      <a:pt x="81" y="109"/>
                    </a:cubicBezTo>
                    <a:cubicBezTo>
                      <a:pt x="81" y="109"/>
                      <a:pt x="81" y="109"/>
                      <a:pt x="81" y="109"/>
                    </a:cubicBezTo>
                    <a:cubicBezTo>
                      <a:pt x="81" y="109"/>
                      <a:pt x="80" y="109"/>
                      <a:pt x="80" y="109"/>
                    </a:cubicBezTo>
                    <a:cubicBezTo>
                      <a:pt x="80" y="109"/>
                      <a:pt x="80" y="110"/>
                      <a:pt x="80" y="110"/>
                    </a:cubicBezTo>
                    <a:cubicBezTo>
                      <a:pt x="80" y="110"/>
                      <a:pt x="80" y="110"/>
                      <a:pt x="80" y="109"/>
                    </a:cubicBezTo>
                    <a:cubicBezTo>
                      <a:pt x="78" y="108"/>
                      <a:pt x="79" y="107"/>
                      <a:pt x="79" y="105"/>
                    </a:cubicBezTo>
                    <a:cubicBezTo>
                      <a:pt x="79" y="105"/>
                      <a:pt x="79" y="105"/>
                      <a:pt x="79" y="105"/>
                    </a:cubicBezTo>
                    <a:cubicBezTo>
                      <a:pt x="79" y="104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9" y="102"/>
                      <a:pt x="80" y="101"/>
                      <a:pt x="80" y="101"/>
                    </a:cubicBezTo>
                    <a:cubicBezTo>
                      <a:pt x="80" y="101"/>
                      <a:pt x="80" y="101"/>
                      <a:pt x="80" y="100"/>
                    </a:cubicBezTo>
                    <a:cubicBezTo>
                      <a:pt x="80" y="100"/>
                      <a:pt x="80" y="100"/>
                      <a:pt x="80" y="100"/>
                    </a:cubicBezTo>
                    <a:cubicBezTo>
                      <a:pt x="81" y="100"/>
                      <a:pt x="81" y="100"/>
                      <a:pt x="81" y="100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1" y="99"/>
                      <a:pt x="82" y="98"/>
                      <a:pt x="82" y="98"/>
                    </a:cubicBezTo>
                    <a:cubicBezTo>
                      <a:pt x="82" y="98"/>
                      <a:pt x="82" y="98"/>
                      <a:pt x="82" y="99"/>
                    </a:cubicBezTo>
                    <a:cubicBezTo>
                      <a:pt x="83" y="98"/>
                      <a:pt x="83" y="97"/>
                      <a:pt x="83" y="97"/>
                    </a:cubicBezTo>
                    <a:cubicBezTo>
                      <a:pt x="83" y="97"/>
                      <a:pt x="83" y="98"/>
                      <a:pt x="84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4" y="97"/>
                      <a:pt x="85" y="97"/>
                      <a:pt x="84" y="96"/>
                    </a:cubicBezTo>
                    <a:cubicBezTo>
                      <a:pt x="85" y="96"/>
                      <a:pt x="85" y="96"/>
                      <a:pt x="85" y="96"/>
                    </a:cubicBezTo>
                    <a:cubicBezTo>
                      <a:pt x="86" y="96"/>
                      <a:pt x="86" y="93"/>
                      <a:pt x="87" y="93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7" y="92"/>
                      <a:pt x="87" y="92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6" y="92"/>
                      <a:pt x="86" y="92"/>
                      <a:pt x="86" y="92"/>
                    </a:cubicBezTo>
                    <a:cubicBezTo>
                      <a:pt x="87" y="92"/>
                      <a:pt x="86" y="90"/>
                      <a:pt x="87" y="90"/>
                    </a:cubicBezTo>
                    <a:cubicBezTo>
                      <a:pt x="87" y="89"/>
                      <a:pt x="86" y="90"/>
                      <a:pt x="86" y="89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87" y="89"/>
                      <a:pt x="87" y="89"/>
                      <a:pt x="87" y="89"/>
                    </a:cubicBezTo>
                    <a:cubicBezTo>
                      <a:pt x="87" y="89"/>
                      <a:pt x="87" y="89"/>
                      <a:pt x="87" y="89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88" y="88"/>
                      <a:pt x="87" y="88"/>
                      <a:pt x="87" y="87"/>
                    </a:cubicBezTo>
                    <a:cubicBezTo>
                      <a:pt x="87" y="87"/>
                      <a:pt x="87" y="88"/>
                      <a:pt x="88" y="88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88" y="87"/>
                      <a:pt x="89" y="87"/>
                      <a:pt x="89" y="87"/>
                    </a:cubicBezTo>
                    <a:cubicBezTo>
                      <a:pt x="89" y="87"/>
                      <a:pt x="89" y="87"/>
                      <a:pt x="89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0" y="87"/>
                      <a:pt x="90" y="87"/>
                      <a:pt x="91" y="87"/>
                    </a:cubicBezTo>
                    <a:cubicBezTo>
                      <a:pt x="92" y="87"/>
                      <a:pt x="93" y="87"/>
                      <a:pt x="94" y="87"/>
                    </a:cubicBezTo>
                    <a:cubicBezTo>
                      <a:pt x="95" y="88"/>
                      <a:pt x="94" y="90"/>
                      <a:pt x="95" y="90"/>
                    </a:cubicBezTo>
                    <a:cubicBezTo>
                      <a:pt x="95" y="90"/>
                      <a:pt x="95" y="90"/>
                      <a:pt x="95" y="90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5" y="91"/>
                      <a:pt x="94" y="91"/>
                      <a:pt x="94" y="91"/>
                    </a:cubicBezTo>
                    <a:cubicBezTo>
                      <a:pt x="94" y="91"/>
                      <a:pt x="94" y="91"/>
                      <a:pt x="94" y="91"/>
                    </a:cubicBezTo>
                    <a:cubicBezTo>
                      <a:pt x="93" y="92"/>
                      <a:pt x="92" y="93"/>
                      <a:pt x="92" y="94"/>
                    </a:cubicBezTo>
                    <a:cubicBezTo>
                      <a:pt x="91" y="94"/>
                      <a:pt x="91" y="94"/>
                      <a:pt x="91" y="94"/>
                    </a:cubicBezTo>
                    <a:cubicBezTo>
                      <a:pt x="91" y="95"/>
                      <a:pt x="91" y="95"/>
                      <a:pt x="91" y="95"/>
                    </a:cubicBezTo>
                    <a:cubicBezTo>
                      <a:pt x="90" y="95"/>
                      <a:pt x="90" y="95"/>
                      <a:pt x="90" y="95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90" y="96"/>
                      <a:pt x="90" y="96"/>
                      <a:pt x="90" y="96"/>
                    </a:cubicBezTo>
                    <a:cubicBezTo>
                      <a:pt x="89" y="97"/>
                      <a:pt x="89" y="98"/>
                      <a:pt x="88" y="98"/>
                    </a:cubicBezTo>
                    <a:cubicBezTo>
                      <a:pt x="88" y="98"/>
                      <a:pt x="88" y="98"/>
                      <a:pt x="87" y="98"/>
                    </a:cubicBezTo>
                    <a:cubicBezTo>
                      <a:pt x="87" y="99"/>
                      <a:pt x="87" y="100"/>
                      <a:pt x="87" y="100"/>
                    </a:cubicBezTo>
                    <a:cubicBezTo>
                      <a:pt x="87" y="101"/>
                      <a:pt x="87" y="101"/>
                      <a:pt x="87" y="102"/>
                    </a:cubicBezTo>
                    <a:cubicBezTo>
                      <a:pt x="87" y="102"/>
                      <a:pt x="87" y="102"/>
                      <a:pt x="87" y="102"/>
                    </a:cubicBezTo>
                    <a:cubicBezTo>
                      <a:pt x="87" y="102"/>
                      <a:pt x="88" y="102"/>
                      <a:pt x="88" y="102"/>
                    </a:cubicBezTo>
                    <a:cubicBezTo>
                      <a:pt x="87" y="103"/>
                      <a:pt x="88" y="105"/>
                      <a:pt x="88" y="106"/>
                    </a:cubicBezTo>
                    <a:cubicBezTo>
                      <a:pt x="88" y="107"/>
                      <a:pt x="88" y="108"/>
                      <a:pt x="88" y="109"/>
                    </a:cubicBezTo>
                    <a:cubicBezTo>
                      <a:pt x="88" y="109"/>
                      <a:pt x="88" y="109"/>
                      <a:pt x="89" y="109"/>
                    </a:cubicBezTo>
                    <a:cubicBezTo>
                      <a:pt x="89" y="109"/>
                      <a:pt x="89" y="109"/>
                      <a:pt x="90" y="109"/>
                    </a:cubicBezTo>
                    <a:cubicBezTo>
                      <a:pt x="90" y="109"/>
                      <a:pt x="91" y="109"/>
                      <a:pt x="91" y="109"/>
                    </a:cubicBezTo>
                    <a:cubicBezTo>
                      <a:pt x="91" y="109"/>
                      <a:pt x="91" y="109"/>
                      <a:pt x="91" y="109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1" y="110"/>
                      <a:pt x="93" y="111"/>
                      <a:pt x="93" y="112"/>
                    </a:cubicBezTo>
                    <a:cubicBezTo>
                      <a:pt x="93" y="111"/>
                      <a:pt x="96" y="111"/>
                      <a:pt x="97" y="110"/>
                    </a:cubicBezTo>
                    <a:cubicBezTo>
                      <a:pt x="97" y="110"/>
                      <a:pt x="97" y="110"/>
                      <a:pt x="97" y="110"/>
                    </a:cubicBezTo>
                    <a:cubicBezTo>
                      <a:pt x="97" y="110"/>
                      <a:pt x="98" y="110"/>
                      <a:pt x="98" y="109"/>
                    </a:cubicBezTo>
                    <a:cubicBezTo>
                      <a:pt x="98" y="110"/>
                      <a:pt x="98" y="110"/>
                      <a:pt x="98" y="110"/>
                    </a:cubicBezTo>
                    <a:cubicBezTo>
                      <a:pt x="99" y="110"/>
                      <a:pt x="98" y="109"/>
                      <a:pt x="99" y="109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cubicBezTo>
                      <a:pt x="101" y="109"/>
                      <a:pt x="101" y="109"/>
                      <a:pt x="101" y="109"/>
                    </a:cubicBezTo>
                    <a:cubicBezTo>
                      <a:pt x="101" y="109"/>
                      <a:pt x="102" y="109"/>
                      <a:pt x="102" y="109"/>
                    </a:cubicBezTo>
                    <a:cubicBezTo>
                      <a:pt x="102" y="109"/>
                      <a:pt x="102" y="109"/>
                      <a:pt x="103" y="109"/>
                    </a:cubicBezTo>
                    <a:cubicBezTo>
                      <a:pt x="103" y="109"/>
                      <a:pt x="103" y="109"/>
                      <a:pt x="103" y="109"/>
                    </a:cubicBezTo>
                    <a:cubicBezTo>
                      <a:pt x="103" y="109"/>
                      <a:pt x="103" y="109"/>
                      <a:pt x="103" y="109"/>
                    </a:cubicBezTo>
                    <a:cubicBezTo>
                      <a:pt x="104" y="109"/>
                      <a:pt x="104" y="108"/>
                      <a:pt x="105" y="108"/>
                    </a:cubicBezTo>
                    <a:cubicBezTo>
                      <a:pt x="105" y="109"/>
                      <a:pt x="105" y="108"/>
                      <a:pt x="105" y="109"/>
                    </a:cubicBezTo>
                    <a:cubicBezTo>
                      <a:pt x="104" y="109"/>
                      <a:pt x="104" y="109"/>
                      <a:pt x="104" y="109"/>
                    </a:cubicBezTo>
                    <a:cubicBezTo>
                      <a:pt x="104" y="110"/>
                      <a:pt x="107" y="109"/>
                      <a:pt x="107" y="111"/>
                    </a:cubicBezTo>
                    <a:cubicBezTo>
                      <a:pt x="107" y="111"/>
                      <a:pt x="107" y="111"/>
                      <a:pt x="107" y="111"/>
                    </a:cubicBezTo>
                    <a:cubicBezTo>
                      <a:pt x="107" y="111"/>
                      <a:pt x="107" y="111"/>
                      <a:pt x="107" y="111"/>
                    </a:cubicBezTo>
                    <a:cubicBezTo>
                      <a:pt x="106" y="111"/>
                      <a:pt x="106" y="111"/>
                      <a:pt x="106" y="111"/>
                    </a:cubicBezTo>
                    <a:cubicBezTo>
                      <a:pt x="106" y="111"/>
                      <a:pt x="106" y="111"/>
                      <a:pt x="106" y="111"/>
                    </a:cubicBezTo>
                    <a:cubicBezTo>
                      <a:pt x="106" y="112"/>
                      <a:pt x="106" y="112"/>
                      <a:pt x="105" y="112"/>
                    </a:cubicBezTo>
                    <a:cubicBezTo>
                      <a:pt x="105" y="112"/>
                      <a:pt x="105" y="112"/>
                      <a:pt x="105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4" y="112"/>
                      <a:pt x="104" y="112"/>
                      <a:pt x="104" y="112"/>
                    </a:cubicBezTo>
                    <a:cubicBezTo>
                      <a:pt x="104" y="113"/>
                      <a:pt x="104" y="113"/>
                      <a:pt x="104" y="114"/>
                    </a:cubicBezTo>
                    <a:cubicBezTo>
                      <a:pt x="103" y="114"/>
                      <a:pt x="103" y="114"/>
                      <a:pt x="103" y="114"/>
                    </a:cubicBezTo>
                    <a:cubicBezTo>
                      <a:pt x="101" y="114"/>
                      <a:pt x="99" y="113"/>
                      <a:pt x="98" y="112"/>
                    </a:cubicBezTo>
                    <a:cubicBezTo>
                      <a:pt x="98" y="113"/>
                      <a:pt x="98" y="113"/>
                      <a:pt x="98" y="113"/>
                    </a:cubicBezTo>
                    <a:cubicBezTo>
                      <a:pt x="97" y="113"/>
                      <a:pt x="97" y="113"/>
                      <a:pt x="97" y="113"/>
                    </a:cubicBezTo>
                    <a:cubicBezTo>
                      <a:pt x="97" y="113"/>
                      <a:pt x="96" y="113"/>
                      <a:pt x="96" y="113"/>
                    </a:cubicBezTo>
                    <a:cubicBezTo>
                      <a:pt x="96" y="113"/>
                      <a:pt x="96" y="114"/>
                      <a:pt x="95" y="114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4" y="114"/>
                      <a:pt x="94" y="115"/>
                      <a:pt x="94" y="116"/>
                    </a:cubicBezTo>
                    <a:cubicBezTo>
                      <a:pt x="95" y="117"/>
                      <a:pt x="95" y="117"/>
                      <a:pt x="95" y="117"/>
                    </a:cubicBezTo>
                    <a:cubicBezTo>
                      <a:pt x="93" y="117"/>
                      <a:pt x="95" y="119"/>
                      <a:pt x="95" y="119"/>
                    </a:cubicBezTo>
                    <a:cubicBezTo>
                      <a:pt x="96" y="118"/>
                      <a:pt x="96" y="118"/>
                      <a:pt x="96" y="118"/>
                    </a:cubicBezTo>
                    <a:cubicBezTo>
                      <a:pt x="96" y="120"/>
                      <a:pt x="97" y="123"/>
                      <a:pt x="95" y="123"/>
                    </a:cubicBezTo>
                    <a:cubicBezTo>
                      <a:pt x="95" y="123"/>
                      <a:pt x="95" y="123"/>
                      <a:pt x="95" y="123"/>
                    </a:cubicBezTo>
                    <a:cubicBezTo>
                      <a:pt x="94" y="123"/>
                      <a:pt x="93" y="121"/>
                      <a:pt x="93" y="120"/>
                    </a:cubicBezTo>
                    <a:cubicBezTo>
                      <a:pt x="92" y="121"/>
                      <a:pt x="91" y="121"/>
                      <a:pt x="90" y="121"/>
                    </a:cubicBezTo>
                    <a:cubicBezTo>
                      <a:pt x="90" y="122"/>
                      <a:pt x="90" y="123"/>
                      <a:pt x="90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44" y="75"/>
                      <a:pt x="144" y="75"/>
                      <a:pt x="144" y="75"/>
                    </a:cubicBezTo>
                    <a:cubicBezTo>
                      <a:pt x="144" y="74"/>
                      <a:pt x="144" y="73"/>
                      <a:pt x="144" y="72"/>
                    </a:cubicBezTo>
                    <a:cubicBezTo>
                      <a:pt x="144" y="73"/>
                      <a:pt x="143" y="74"/>
                      <a:pt x="142" y="74"/>
                    </a:cubicBezTo>
                    <a:cubicBezTo>
                      <a:pt x="142" y="74"/>
                      <a:pt x="142" y="74"/>
                      <a:pt x="142" y="74"/>
                    </a:cubicBezTo>
                    <a:cubicBezTo>
                      <a:pt x="141" y="74"/>
                      <a:pt x="142" y="74"/>
                      <a:pt x="142" y="75"/>
                    </a:cubicBezTo>
                    <a:cubicBezTo>
                      <a:pt x="142" y="75"/>
                      <a:pt x="142" y="75"/>
                      <a:pt x="142" y="75"/>
                    </a:cubicBezTo>
                    <a:cubicBezTo>
                      <a:pt x="141" y="75"/>
                      <a:pt x="140" y="75"/>
                      <a:pt x="140" y="75"/>
                    </a:cubicBezTo>
                    <a:cubicBezTo>
                      <a:pt x="141" y="76"/>
                      <a:pt x="140" y="77"/>
                      <a:pt x="140" y="78"/>
                    </a:cubicBezTo>
                    <a:cubicBezTo>
                      <a:pt x="140" y="78"/>
                      <a:pt x="139" y="79"/>
                      <a:pt x="138" y="79"/>
                    </a:cubicBezTo>
                    <a:cubicBezTo>
                      <a:pt x="138" y="79"/>
                      <a:pt x="138" y="79"/>
                      <a:pt x="138" y="79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37" y="79"/>
                      <a:pt x="137" y="79"/>
                      <a:pt x="137" y="79"/>
                    </a:cubicBezTo>
                    <a:cubicBezTo>
                      <a:pt x="136" y="78"/>
                      <a:pt x="134" y="78"/>
                      <a:pt x="134" y="76"/>
                    </a:cubicBezTo>
                    <a:cubicBezTo>
                      <a:pt x="135" y="75"/>
                      <a:pt x="136" y="74"/>
                      <a:pt x="137" y="74"/>
                    </a:cubicBezTo>
                    <a:cubicBezTo>
                      <a:pt x="137" y="74"/>
                      <a:pt x="137" y="74"/>
                      <a:pt x="137" y="74"/>
                    </a:cubicBezTo>
                    <a:cubicBezTo>
                      <a:pt x="136" y="73"/>
                      <a:pt x="135" y="71"/>
                      <a:pt x="133" y="71"/>
                    </a:cubicBezTo>
                    <a:cubicBezTo>
                      <a:pt x="132" y="71"/>
                      <a:pt x="132" y="71"/>
                      <a:pt x="131" y="71"/>
                    </a:cubicBezTo>
                    <a:cubicBezTo>
                      <a:pt x="131" y="71"/>
                      <a:pt x="130" y="71"/>
                      <a:pt x="130" y="71"/>
                    </a:cubicBezTo>
                    <a:cubicBezTo>
                      <a:pt x="130" y="71"/>
                      <a:pt x="130" y="71"/>
                      <a:pt x="130" y="71"/>
                    </a:cubicBezTo>
                    <a:cubicBezTo>
                      <a:pt x="130" y="72"/>
                      <a:pt x="131" y="72"/>
                      <a:pt x="132" y="73"/>
                    </a:cubicBezTo>
                    <a:cubicBezTo>
                      <a:pt x="133" y="74"/>
                      <a:pt x="132" y="76"/>
                      <a:pt x="132" y="78"/>
                    </a:cubicBezTo>
                    <a:cubicBezTo>
                      <a:pt x="132" y="78"/>
                      <a:pt x="132" y="78"/>
                      <a:pt x="132" y="78"/>
                    </a:cubicBezTo>
                    <a:cubicBezTo>
                      <a:pt x="135" y="78"/>
                      <a:pt x="133" y="82"/>
                      <a:pt x="134" y="83"/>
                    </a:cubicBezTo>
                    <a:cubicBezTo>
                      <a:pt x="133" y="83"/>
                      <a:pt x="133" y="83"/>
                      <a:pt x="133" y="82"/>
                    </a:cubicBezTo>
                    <a:cubicBezTo>
                      <a:pt x="133" y="82"/>
                      <a:pt x="133" y="82"/>
                      <a:pt x="133" y="82"/>
                    </a:cubicBezTo>
                    <a:cubicBezTo>
                      <a:pt x="133" y="82"/>
                      <a:pt x="132" y="82"/>
                      <a:pt x="132" y="82"/>
                    </a:cubicBezTo>
                    <a:cubicBezTo>
                      <a:pt x="132" y="82"/>
                      <a:pt x="132" y="83"/>
                      <a:pt x="132" y="83"/>
                    </a:cubicBezTo>
                    <a:cubicBezTo>
                      <a:pt x="132" y="83"/>
                      <a:pt x="132" y="83"/>
                      <a:pt x="132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2"/>
                      <a:pt x="131" y="82"/>
                      <a:pt x="131" y="82"/>
                    </a:cubicBezTo>
                    <a:cubicBezTo>
                      <a:pt x="130" y="82"/>
                      <a:pt x="130" y="81"/>
                      <a:pt x="129" y="81"/>
                    </a:cubicBezTo>
                    <a:cubicBezTo>
                      <a:pt x="128" y="83"/>
                      <a:pt x="126" y="84"/>
                      <a:pt x="125" y="86"/>
                    </a:cubicBezTo>
                    <a:cubicBezTo>
                      <a:pt x="125" y="88"/>
                      <a:pt x="127" y="88"/>
                      <a:pt x="127" y="89"/>
                    </a:cubicBezTo>
                    <a:cubicBezTo>
                      <a:pt x="126" y="90"/>
                      <a:pt x="126" y="91"/>
                      <a:pt x="126" y="91"/>
                    </a:cubicBezTo>
                    <a:cubicBezTo>
                      <a:pt x="123" y="90"/>
                      <a:pt x="121" y="89"/>
                      <a:pt x="119" y="88"/>
                    </a:cubicBezTo>
                    <a:cubicBezTo>
                      <a:pt x="119" y="88"/>
                      <a:pt x="119" y="89"/>
                      <a:pt x="118" y="89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18" y="91"/>
                      <a:pt x="120" y="91"/>
                      <a:pt x="120" y="92"/>
                    </a:cubicBezTo>
                    <a:cubicBezTo>
                      <a:pt x="121" y="92"/>
                      <a:pt x="121" y="92"/>
                      <a:pt x="122" y="92"/>
                    </a:cubicBezTo>
                    <a:cubicBezTo>
                      <a:pt x="122" y="92"/>
                      <a:pt x="122" y="92"/>
                      <a:pt x="122" y="94"/>
                    </a:cubicBezTo>
                    <a:cubicBezTo>
                      <a:pt x="122" y="94"/>
                      <a:pt x="122" y="94"/>
                      <a:pt x="121" y="94"/>
                    </a:cubicBezTo>
                    <a:cubicBezTo>
                      <a:pt x="120" y="94"/>
                      <a:pt x="120" y="94"/>
                      <a:pt x="119" y="94"/>
                    </a:cubicBezTo>
                    <a:cubicBezTo>
                      <a:pt x="119" y="94"/>
                      <a:pt x="119" y="94"/>
                      <a:pt x="118" y="94"/>
                    </a:cubicBezTo>
                    <a:cubicBezTo>
                      <a:pt x="118" y="93"/>
                      <a:pt x="118" y="93"/>
                      <a:pt x="117" y="92"/>
                    </a:cubicBezTo>
                    <a:cubicBezTo>
                      <a:pt x="117" y="92"/>
                      <a:pt x="117" y="92"/>
                      <a:pt x="117" y="92"/>
                    </a:cubicBezTo>
                    <a:cubicBezTo>
                      <a:pt x="116" y="92"/>
                      <a:pt x="115" y="91"/>
                      <a:pt x="116" y="90"/>
                    </a:cubicBezTo>
                    <a:cubicBezTo>
                      <a:pt x="115" y="89"/>
                      <a:pt x="114" y="88"/>
                      <a:pt x="114" y="87"/>
                    </a:cubicBezTo>
                    <a:cubicBezTo>
                      <a:pt x="114" y="87"/>
                      <a:pt x="115" y="87"/>
                      <a:pt x="114" y="87"/>
                    </a:cubicBezTo>
                    <a:cubicBezTo>
                      <a:pt x="115" y="84"/>
                      <a:pt x="112" y="84"/>
                      <a:pt x="111" y="84"/>
                    </a:cubicBezTo>
                    <a:cubicBezTo>
                      <a:pt x="111" y="84"/>
                      <a:pt x="111" y="83"/>
                      <a:pt x="111" y="83"/>
                    </a:cubicBezTo>
                    <a:cubicBezTo>
                      <a:pt x="111" y="83"/>
                      <a:pt x="111" y="83"/>
                      <a:pt x="111" y="83"/>
                    </a:cubicBezTo>
                    <a:cubicBezTo>
                      <a:pt x="111" y="83"/>
                      <a:pt x="111" y="83"/>
                      <a:pt x="111" y="82"/>
                    </a:cubicBezTo>
                    <a:cubicBezTo>
                      <a:pt x="110" y="83"/>
                      <a:pt x="110" y="83"/>
                      <a:pt x="110" y="83"/>
                    </a:cubicBezTo>
                    <a:cubicBezTo>
                      <a:pt x="110" y="82"/>
                      <a:pt x="110" y="82"/>
                      <a:pt x="110" y="82"/>
                    </a:cubicBezTo>
                    <a:cubicBezTo>
                      <a:pt x="109" y="82"/>
                      <a:pt x="109" y="81"/>
                      <a:pt x="108" y="80"/>
                    </a:cubicBezTo>
                    <a:cubicBezTo>
                      <a:pt x="108" y="80"/>
                      <a:pt x="108" y="80"/>
                      <a:pt x="108" y="80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9" y="80"/>
                      <a:pt x="109" y="80"/>
                      <a:pt x="109" y="80"/>
                    </a:cubicBezTo>
                    <a:cubicBezTo>
                      <a:pt x="109" y="80"/>
                      <a:pt x="109" y="80"/>
                      <a:pt x="110" y="80"/>
                    </a:cubicBezTo>
                    <a:cubicBezTo>
                      <a:pt x="110" y="82"/>
                      <a:pt x="112" y="81"/>
                      <a:pt x="113" y="82"/>
                    </a:cubicBezTo>
                    <a:cubicBezTo>
                      <a:pt x="113" y="82"/>
                      <a:pt x="113" y="82"/>
                      <a:pt x="113" y="82"/>
                    </a:cubicBezTo>
                    <a:cubicBezTo>
                      <a:pt x="113" y="82"/>
                      <a:pt x="113" y="82"/>
                      <a:pt x="113" y="82"/>
                    </a:cubicBezTo>
                    <a:cubicBezTo>
                      <a:pt x="114" y="82"/>
                      <a:pt x="114" y="82"/>
                      <a:pt x="114" y="82"/>
                    </a:cubicBezTo>
                    <a:cubicBezTo>
                      <a:pt x="114" y="82"/>
                      <a:pt x="114" y="82"/>
                      <a:pt x="114" y="82"/>
                    </a:cubicBezTo>
                    <a:cubicBezTo>
                      <a:pt x="115" y="82"/>
                      <a:pt x="115" y="82"/>
                      <a:pt x="115" y="82"/>
                    </a:cubicBezTo>
                    <a:cubicBezTo>
                      <a:pt x="115" y="83"/>
                      <a:pt x="115" y="83"/>
                      <a:pt x="116" y="83"/>
                    </a:cubicBezTo>
                    <a:cubicBezTo>
                      <a:pt x="116" y="83"/>
                      <a:pt x="116" y="83"/>
                      <a:pt x="116" y="83"/>
                    </a:cubicBezTo>
                    <a:cubicBezTo>
                      <a:pt x="116" y="83"/>
                      <a:pt x="116" y="83"/>
                      <a:pt x="117" y="83"/>
                    </a:cubicBezTo>
                    <a:cubicBezTo>
                      <a:pt x="117" y="83"/>
                      <a:pt x="117" y="83"/>
                      <a:pt x="118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19" y="84"/>
                      <a:pt x="120" y="84"/>
                      <a:pt x="121" y="84"/>
                    </a:cubicBezTo>
                    <a:cubicBezTo>
                      <a:pt x="124" y="84"/>
                      <a:pt x="127" y="82"/>
                      <a:pt x="127" y="78"/>
                    </a:cubicBezTo>
                    <a:cubicBezTo>
                      <a:pt x="126" y="77"/>
                      <a:pt x="126" y="76"/>
                      <a:pt x="125" y="75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5"/>
                      <a:pt x="125" y="75"/>
                      <a:pt x="125" y="76"/>
                    </a:cubicBezTo>
                    <a:cubicBezTo>
                      <a:pt x="124" y="76"/>
                      <a:pt x="124" y="76"/>
                      <a:pt x="124" y="76"/>
                    </a:cubicBezTo>
                    <a:cubicBezTo>
                      <a:pt x="124" y="76"/>
                      <a:pt x="124" y="76"/>
                      <a:pt x="124" y="75"/>
                    </a:cubicBezTo>
                    <a:cubicBezTo>
                      <a:pt x="123" y="75"/>
                      <a:pt x="123" y="74"/>
                      <a:pt x="122" y="74"/>
                    </a:cubicBezTo>
                    <a:cubicBezTo>
                      <a:pt x="122" y="74"/>
                      <a:pt x="122" y="74"/>
                      <a:pt x="122" y="74"/>
                    </a:cubicBezTo>
                    <a:cubicBezTo>
                      <a:pt x="122" y="74"/>
                      <a:pt x="123" y="74"/>
                      <a:pt x="122" y="74"/>
                    </a:cubicBezTo>
                    <a:cubicBezTo>
                      <a:pt x="122" y="74"/>
                      <a:pt x="121" y="73"/>
                      <a:pt x="120" y="73"/>
                    </a:cubicBezTo>
                    <a:cubicBezTo>
                      <a:pt x="120" y="74"/>
                      <a:pt x="120" y="74"/>
                      <a:pt x="120" y="74"/>
                    </a:cubicBezTo>
                    <a:cubicBezTo>
                      <a:pt x="118" y="72"/>
                      <a:pt x="115" y="70"/>
                      <a:pt x="112" y="69"/>
                    </a:cubicBezTo>
                    <a:cubicBezTo>
                      <a:pt x="112" y="69"/>
                      <a:pt x="112" y="69"/>
                      <a:pt x="112" y="69"/>
                    </a:cubicBezTo>
                    <a:cubicBezTo>
                      <a:pt x="111" y="69"/>
                      <a:pt x="111" y="69"/>
                      <a:pt x="111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9"/>
                      <a:pt x="110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70"/>
                      <a:pt x="109" y="70"/>
                    </a:cubicBezTo>
                    <a:cubicBezTo>
                      <a:pt x="109" y="70"/>
                      <a:pt x="108" y="70"/>
                      <a:pt x="108" y="70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9" y="69"/>
                      <a:pt x="109" y="69"/>
                      <a:pt x="109" y="69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8" y="69"/>
                      <a:pt x="107" y="69"/>
                      <a:pt x="107" y="69"/>
                    </a:cubicBezTo>
                    <a:cubicBezTo>
                      <a:pt x="107" y="69"/>
                      <a:pt x="106" y="69"/>
                      <a:pt x="106" y="69"/>
                    </a:cubicBezTo>
                    <a:cubicBezTo>
                      <a:pt x="106" y="68"/>
                      <a:pt x="105" y="68"/>
                      <a:pt x="106" y="68"/>
                    </a:cubicBezTo>
                    <a:cubicBezTo>
                      <a:pt x="106" y="68"/>
                      <a:pt x="107" y="68"/>
                      <a:pt x="107" y="68"/>
                    </a:cubicBezTo>
                    <a:cubicBezTo>
                      <a:pt x="107" y="68"/>
                      <a:pt x="107" y="68"/>
                      <a:pt x="108" y="68"/>
                    </a:cubicBezTo>
                    <a:cubicBezTo>
                      <a:pt x="107" y="67"/>
                      <a:pt x="106" y="67"/>
                      <a:pt x="105" y="66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4" y="68"/>
                      <a:pt x="105" y="67"/>
                      <a:pt x="105" y="68"/>
                    </a:cubicBezTo>
                    <a:cubicBezTo>
                      <a:pt x="105" y="68"/>
                      <a:pt x="105" y="68"/>
                      <a:pt x="105" y="68"/>
                    </a:cubicBezTo>
                    <a:cubicBezTo>
                      <a:pt x="104" y="68"/>
                      <a:pt x="104" y="68"/>
                      <a:pt x="104" y="69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3" y="67"/>
                      <a:pt x="103" y="67"/>
                      <a:pt x="103" y="67"/>
                    </a:cubicBezTo>
                    <a:cubicBezTo>
                      <a:pt x="102" y="67"/>
                      <a:pt x="102" y="67"/>
                      <a:pt x="102" y="6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2" y="68"/>
                      <a:pt x="101" y="68"/>
                      <a:pt x="101" y="68"/>
                    </a:cubicBezTo>
                    <a:cubicBezTo>
                      <a:pt x="101" y="68"/>
                      <a:pt x="101" y="68"/>
                      <a:pt x="101" y="68"/>
                    </a:cubicBezTo>
                    <a:cubicBezTo>
                      <a:pt x="101" y="67"/>
                      <a:pt x="100" y="67"/>
                      <a:pt x="100" y="66"/>
                    </a:cubicBezTo>
                    <a:cubicBezTo>
                      <a:pt x="100" y="66"/>
                      <a:pt x="98" y="66"/>
                      <a:pt x="98" y="66"/>
                    </a:cubicBezTo>
                    <a:cubicBezTo>
                      <a:pt x="99" y="66"/>
                      <a:pt x="100" y="66"/>
                      <a:pt x="101" y="66"/>
                    </a:cubicBezTo>
                    <a:cubicBezTo>
                      <a:pt x="102" y="66"/>
                      <a:pt x="102" y="66"/>
                      <a:pt x="103" y="65"/>
                    </a:cubicBezTo>
                    <a:cubicBezTo>
                      <a:pt x="103" y="65"/>
                      <a:pt x="103" y="65"/>
                      <a:pt x="103" y="65"/>
                    </a:cubicBezTo>
                    <a:cubicBezTo>
                      <a:pt x="103" y="65"/>
                      <a:pt x="104" y="65"/>
                      <a:pt x="104" y="64"/>
                    </a:cubicBezTo>
                    <a:cubicBezTo>
                      <a:pt x="103" y="64"/>
                      <a:pt x="103" y="63"/>
                      <a:pt x="102" y="63"/>
                    </a:cubicBezTo>
                    <a:cubicBezTo>
                      <a:pt x="102" y="63"/>
                      <a:pt x="101" y="63"/>
                      <a:pt x="101" y="64"/>
                    </a:cubicBezTo>
                    <a:cubicBezTo>
                      <a:pt x="101" y="63"/>
                      <a:pt x="102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1" y="63"/>
                      <a:pt x="101" y="63"/>
                      <a:pt x="101" y="63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100" y="63"/>
                      <a:pt x="100" y="63"/>
                      <a:pt x="99" y="63"/>
                    </a:cubicBezTo>
                    <a:cubicBezTo>
                      <a:pt x="99" y="63"/>
                      <a:pt x="100" y="63"/>
                      <a:pt x="100" y="62"/>
                    </a:cubicBezTo>
                    <a:cubicBezTo>
                      <a:pt x="99" y="62"/>
                      <a:pt x="99" y="62"/>
                      <a:pt x="99" y="62"/>
                    </a:cubicBezTo>
                    <a:cubicBezTo>
                      <a:pt x="99" y="62"/>
                      <a:pt x="99" y="62"/>
                      <a:pt x="98" y="62"/>
                    </a:cubicBezTo>
                    <a:cubicBezTo>
                      <a:pt x="98" y="63"/>
                      <a:pt x="98" y="63"/>
                      <a:pt x="98" y="64"/>
                    </a:cubicBezTo>
                    <a:cubicBezTo>
                      <a:pt x="98" y="64"/>
                      <a:pt x="98" y="64"/>
                      <a:pt x="97" y="64"/>
                    </a:cubicBezTo>
                    <a:cubicBezTo>
                      <a:pt x="97" y="64"/>
                      <a:pt x="97" y="64"/>
                      <a:pt x="96" y="64"/>
                    </a:cubicBezTo>
                    <a:cubicBezTo>
                      <a:pt x="97" y="64"/>
                      <a:pt x="97" y="64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6" y="63"/>
                      <a:pt x="96" y="63"/>
                      <a:pt x="96" y="63"/>
                    </a:cubicBezTo>
                    <a:cubicBezTo>
                      <a:pt x="97" y="63"/>
                      <a:pt x="96" y="63"/>
                      <a:pt x="96" y="62"/>
                    </a:cubicBezTo>
                    <a:cubicBezTo>
                      <a:pt x="96" y="62"/>
                      <a:pt x="96" y="62"/>
                      <a:pt x="96" y="62"/>
                    </a:cubicBezTo>
                    <a:cubicBezTo>
                      <a:pt x="97" y="62"/>
                      <a:pt x="97" y="62"/>
                      <a:pt x="97" y="62"/>
                    </a:cubicBezTo>
                    <a:cubicBezTo>
                      <a:pt x="97" y="62"/>
                      <a:pt x="97" y="62"/>
                      <a:pt x="97" y="62"/>
                    </a:cubicBezTo>
                    <a:cubicBezTo>
                      <a:pt x="97" y="62"/>
                      <a:pt x="97" y="62"/>
                      <a:pt x="97" y="62"/>
                    </a:cubicBezTo>
                    <a:cubicBezTo>
                      <a:pt x="97" y="62"/>
                      <a:pt x="98" y="62"/>
                      <a:pt x="98" y="61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6" y="61"/>
                      <a:pt x="96" y="61"/>
                      <a:pt x="96" y="61"/>
                    </a:cubicBezTo>
                    <a:cubicBezTo>
                      <a:pt x="96" y="61"/>
                      <a:pt x="96" y="61"/>
                      <a:pt x="96" y="61"/>
                    </a:cubicBezTo>
                    <a:moveTo>
                      <a:pt x="291" y="17"/>
                    </a:moveTo>
                    <a:cubicBezTo>
                      <a:pt x="291" y="19"/>
                      <a:pt x="291" y="19"/>
                      <a:pt x="291" y="19"/>
                    </a:cubicBezTo>
                    <a:cubicBezTo>
                      <a:pt x="291" y="19"/>
                      <a:pt x="291" y="20"/>
                      <a:pt x="291" y="20"/>
                    </a:cubicBezTo>
                    <a:cubicBezTo>
                      <a:pt x="292" y="19"/>
                      <a:pt x="292" y="19"/>
                      <a:pt x="292" y="18"/>
                    </a:cubicBezTo>
                    <a:cubicBezTo>
                      <a:pt x="292" y="18"/>
                      <a:pt x="291" y="18"/>
                      <a:pt x="291" y="18"/>
                    </a:cubicBezTo>
                    <a:cubicBezTo>
                      <a:pt x="291" y="17"/>
                      <a:pt x="291" y="17"/>
                      <a:pt x="291" y="17"/>
                    </a:cubicBezTo>
                    <a:moveTo>
                      <a:pt x="364" y="122"/>
                    </a:moveTo>
                    <a:cubicBezTo>
                      <a:pt x="363" y="122"/>
                      <a:pt x="363" y="121"/>
                      <a:pt x="363" y="121"/>
                    </a:cubicBezTo>
                    <a:cubicBezTo>
                      <a:pt x="364" y="121"/>
                      <a:pt x="364" y="121"/>
                      <a:pt x="364" y="122"/>
                    </a:cubicBezTo>
                    <a:cubicBezTo>
                      <a:pt x="364" y="122"/>
                      <a:pt x="364" y="122"/>
                      <a:pt x="364" y="122"/>
                    </a:cubicBezTo>
                    <a:moveTo>
                      <a:pt x="363" y="119"/>
                    </a:moveTo>
                    <a:cubicBezTo>
                      <a:pt x="363" y="119"/>
                      <a:pt x="363" y="119"/>
                      <a:pt x="362" y="119"/>
                    </a:cubicBezTo>
                    <a:cubicBezTo>
                      <a:pt x="362" y="118"/>
                      <a:pt x="363" y="119"/>
                      <a:pt x="363" y="118"/>
                    </a:cubicBezTo>
                    <a:cubicBezTo>
                      <a:pt x="363" y="118"/>
                      <a:pt x="363" y="119"/>
                      <a:pt x="363" y="119"/>
                    </a:cubicBezTo>
                    <a:cubicBezTo>
                      <a:pt x="363" y="119"/>
                      <a:pt x="363" y="119"/>
                      <a:pt x="363" y="119"/>
                    </a:cubicBezTo>
                    <a:moveTo>
                      <a:pt x="370" y="118"/>
                    </a:moveTo>
                    <a:cubicBezTo>
                      <a:pt x="370" y="117"/>
                      <a:pt x="370" y="117"/>
                      <a:pt x="371" y="117"/>
                    </a:cubicBezTo>
                    <a:cubicBezTo>
                      <a:pt x="371" y="117"/>
                      <a:pt x="371" y="118"/>
                      <a:pt x="370" y="118"/>
                    </a:cubicBezTo>
                    <a:moveTo>
                      <a:pt x="365" y="115"/>
                    </a:moveTo>
                    <a:cubicBezTo>
                      <a:pt x="364" y="115"/>
                      <a:pt x="365" y="114"/>
                      <a:pt x="366" y="114"/>
                    </a:cubicBezTo>
                    <a:cubicBezTo>
                      <a:pt x="366" y="114"/>
                      <a:pt x="365" y="115"/>
                      <a:pt x="365" y="115"/>
                    </a:cubicBezTo>
                    <a:moveTo>
                      <a:pt x="364" y="112"/>
                    </a:moveTo>
                    <a:cubicBezTo>
                      <a:pt x="363" y="112"/>
                      <a:pt x="363" y="112"/>
                      <a:pt x="363" y="112"/>
                    </a:cubicBezTo>
                    <a:cubicBezTo>
                      <a:pt x="363" y="111"/>
                      <a:pt x="363" y="111"/>
                      <a:pt x="364" y="110"/>
                    </a:cubicBezTo>
                    <a:cubicBezTo>
                      <a:pt x="364" y="110"/>
                      <a:pt x="364" y="110"/>
                      <a:pt x="364" y="110"/>
                    </a:cubicBezTo>
                    <a:cubicBezTo>
                      <a:pt x="364" y="110"/>
                      <a:pt x="365" y="110"/>
                      <a:pt x="365" y="110"/>
                    </a:cubicBezTo>
                    <a:cubicBezTo>
                      <a:pt x="365" y="110"/>
                      <a:pt x="365" y="110"/>
                      <a:pt x="365" y="110"/>
                    </a:cubicBezTo>
                    <a:cubicBezTo>
                      <a:pt x="365" y="111"/>
                      <a:pt x="365" y="111"/>
                      <a:pt x="365" y="111"/>
                    </a:cubicBezTo>
                    <a:cubicBezTo>
                      <a:pt x="365" y="111"/>
                      <a:pt x="365" y="111"/>
                      <a:pt x="365" y="111"/>
                    </a:cubicBezTo>
                    <a:cubicBezTo>
                      <a:pt x="365" y="111"/>
                      <a:pt x="365" y="111"/>
                      <a:pt x="365" y="111"/>
                    </a:cubicBezTo>
                    <a:cubicBezTo>
                      <a:pt x="365" y="111"/>
                      <a:pt x="365" y="111"/>
                      <a:pt x="365" y="111"/>
                    </a:cubicBezTo>
                    <a:cubicBezTo>
                      <a:pt x="365" y="111"/>
                      <a:pt x="365" y="111"/>
                      <a:pt x="365" y="111"/>
                    </a:cubicBezTo>
                    <a:cubicBezTo>
                      <a:pt x="365" y="111"/>
                      <a:pt x="365" y="112"/>
                      <a:pt x="365" y="112"/>
                    </a:cubicBezTo>
                    <a:cubicBezTo>
                      <a:pt x="365" y="112"/>
                      <a:pt x="365" y="112"/>
                      <a:pt x="365" y="112"/>
                    </a:cubicBezTo>
                    <a:cubicBezTo>
                      <a:pt x="364" y="112"/>
                      <a:pt x="364" y="112"/>
                      <a:pt x="364" y="112"/>
                    </a:cubicBezTo>
                    <a:cubicBezTo>
                      <a:pt x="364" y="112"/>
                      <a:pt x="364" y="112"/>
                      <a:pt x="364" y="112"/>
                    </a:cubicBezTo>
                    <a:cubicBezTo>
                      <a:pt x="364" y="112"/>
                      <a:pt x="364" y="112"/>
                      <a:pt x="364" y="112"/>
                    </a:cubicBezTo>
                    <a:cubicBezTo>
                      <a:pt x="364" y="112"/>
                      <a:pt x="364" y="112"/>
                      <a:pt x="364" y="112"/>
                    </a:cubicBezTo>
                    <a:moveTo>
                      <a:pt x="338" y="111"/>
                    </a:moveTo>
                    <a:cubicBezTo>
                      <a:pt x="338" y="111"/>
                      <a:pt x="339" y="110"/>
                      <a:pt x="339" y="110"/>
                    </a:cubicBezTo>
                    <a:cubicBezTo>
                      <a:pt x="339" y="110"/>
                      <a:pt x="340" y="110"/>
                      <a:pt x="340" y="110"/>
                    </a:cubicBezTo>
                    <a:cubicBezTo>
                      <a:pt x="340" y="110"/>
                      <a:pt x="340" y="110"/>
                      <a:pt x="341" y="110"/>
                    </a:cubicBezTo>
                    <a:cubicBezTo>
                      <a:pt x="340" y="110"/>
                      <a:pt x="339" y="111"/>
                      <a:pt x="338" y="111"/>
                    </a:cubicBezTo>
                    <a:cubicBezTo>
                      <a:pt x="338" y="112"/>
                      <a:pt x="338" y="112"/>
                      <a:pt x="338" y="112"/>
                    </a:cubicBezTo>
                    <a:cubicBezTo>
                      <a:pt x="338" y="113"/>
                      <a:pt x="338" y="113"/>
                      <a:pt x="338" y="113"/>
                    </a:cubicBezTo>
                    <a:cubicBezTo>
                      <a:pt x="338" y="113"/>
                      <a:pt x="337" y="112"/>
                      <a:pt x="336" y="111"/>
                    </a:cubicBezTo>
                    <a:cubicBezTo>
                      <a:pt x="336" y="111"/>
                      <a:pt x="336" y="111"/>
                      <a:pt x="337" y="111"/>
                    </a:cubicBezTo>
                    <a:cubicBezTo>
                      <a:pt x="337" y="111"/>
                      <a:pt x="337" y="111"/>
                      <a:pt x="337" y="111"/>
                    </a:cubicBezTo>
                    <a:cubicBezTo>
                      <a:pt x="337" y="111"/>
                      <a:pt x="337" y="111"/>
                      <a:pt x="337" y="111"/>
                    </a:cubicBezTo>
                    <a:cubicBezTo>
                      <a:pt x="337" y="111"/>
                      <a:pt x="338" y="111"/>
                      <a:pt x="338" y="110"/>
                    </a:cubicBezTo>
                    <a:cubicBezTo>
                      <a:pt x="338" y="111"/>
                      <a:pt x="338" y="111"/>
                      <a:pt x="338" y="111"/>
                    </a:cubicBezTo>
                    <a:moveTo>
                      <a:pt x="391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389" y="0"/>
                      <a:pt x="388" y="1"/>
                      <a:pt x="387" y="1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387" y="1"/>
                      <a:pt x="387" y="1"/>
                      <a:pt x="387" y="1"/>
                    </a:cubicBezTo>
                    <a:cubicBezTo>
                      <a:pt x="387" y="2"/>
                      <a:pt x="386" y="2"/>
                      <a:pt x="386" y="2"/>
                    </a:cubicBezTo>
                    <a:cubicBezTo>
                      <a:pt x="385" y="2"/>
                      <a:pt x="385" y="2"/>
                      <a:pt x="385" y="1"/>
                    </a:cubicBezTo>
                    <a:cubicBezTo>
                      <a:pt x="384" y="2"/>
                      <a:pt x="383" y="2"/>
                      <a:pt x="383" y="2"/>
                    </a:cubicBezTo>
                    <a:cubicBezTo>
                      <a:pt x="382" y="2"/>
                      <a:pt x="382" y="2"/>
                      <a:pt x="382" y="2"/>
                    </a:cubicBezTo>
                    <a:cubicBezTo>
                      <a:pt x="382" y="2"/>
                      <a:pt x="381" y="2"/>
                      <a:pt x="381" y="2"/>
                    </a:cubicBezTo>
                    <a:cubicBezTo>
                      <a:pt x="381" y="2"/>
                      <a:pt x="381" y="2"/>
                      <a:pt x="380" y="2"/>
                    </a:cubicBezTo>
                    <a:cubicBezTo>
                      <a:pt x="381" y="3"/>
                      <a:pt x="382" y="4"/>
                      <a:pt x="382" y="6"/>
                    </a:cubicBezTo>
                    <a:cubicBezTo>
                      <a:pt x="382" y="6"/>
                      <a:pt x="382" y="6"/>
                      <a:pt x="382" y="6"/>
                    </a:cubicBezTo>
                    <a:cubicBezTo>
                      <a:pt x="382" y="6"/>
                      <a:pt x="382" y="6"/>
                      <a:pt x="383" y="6"/>
                    </a:cubicBezTo>
                    <a:cubicBezTo>
                      <a:pt x="383" y="6"/>
                      <a:pt x="385" y="7"/>
                      <a:pt x="385" y="8"/>
                    </a:cubicBezTo>
                    <a:cubicBezTo>
                      <a:pt x="385" y="9"/>
                      <a:pt x="386" y="8"/>
                      <a:pt x="386" y="9"/>
                    </a:cubicBezTo>
                    <a:cubicBezTo>
                      <a:pt x="387" y="10"/>
                      <a:pt x="386" y="10"/>
                      <a:pt x="387" y="11"/>
                    </a:cubicBezTo>
                    <a:cubicBezTo>
                      <a:pt x="386" y="11"/>
                      <a:pt x="386" y="11"/>
                      <a:pt x="386" y="11"/>
                    </a:cubicBezTo>
                    <a:cubicBezTo>
                      <a:pt x="386" y="11"/>
                      <a:pt x="385" y="11"/>
                      <a:pt x="385" y="11"/>
                    </a:cubicBezTo>
                    <a:cubicBezTo>
                      <a:pt x="385" y="12"/>
                      <a:pt x="385" y="12"/>
                      <a:pt x="384" y="12"/>
                    </a:cubicBezTo>
                    <a:cubicBezTo>
                      <a:pt x="383" y="12"/>
                      <a:pt x="383" y="10"/>
                      <a:pt x="382" y="10"/>
                    </a:cubicBezTo>
                    <a:cubicBezTo>
                      <a:pt x="381" y="10"/>
                      <a:pt x="379" y="10"/>
                      <a:pt x="379" y="8"/>
                    </a:cubicBezTo>
                    <a:cubicBezTo>
                      <a:pt x="378" y="8"/>
                      <a:pt x="377" y="7"/>
                      <a:pt x="377" y="6"/>
                    </a:cubicBezTo>
                    <a:cubicBezTo>
                      <a:pt x="376" y="6"/>
                      <a:pt x="376" y="6"/>
                      <a:pt x="376" y="6"/>
                    </a:cubicBezTo>
                    <a:cubicBezTo>
                      <a:pt x="376" y="8"/>
                      <a:pt x="376" y="9"/>
                      <a:pt x="375" y="10"/>
                    </a:cubicBezTo>
                    <a:cubicBezTo>
                      <a:pt x="375" y="9"/>
                      <a:pt x="375" y="9"/>
                      <a:pt x="374" y="9"/>
                    </a:cubicBezTo>
                    <a:cubicBezTo>
                      <a:pt x="374" y="9"/>
                      <a:pt x="373" y="9"/>
                      <a:pt x="372" y="10"/>
                    </a:cubicBezTo>
                    <a:cubicBezTo>
                      <a:pt x="372" y="10"/>
                      <a:pt x="371" y="10"/>
                      <a:pt x="370" y="10"/>
                    </a:cubicBezTo>
                    <a:cubicBezTo>
                      <a:pt x="370" y="10"/>
                      <a:pt x="370" y="10"/>
                      <a:pt x="369" y="10"/>
                    </a:cubicBezTo>
                    <a:cubicBezTo>
                      <a:pt x="369" y="11"/>
                      <a:pt x="365" y="10"/>
                      <a:pt x="366" y="14"/>
                    </a:cubicBezTo>
                    <a:cubicBezTo>
                      <a:pt x="367" y="14"/>
                      <a:pt x="367" y="15"/>
                      <a:pt x="367" y="16"/>
                    </a:cubicBezTo>
                    <a:cubicBezTo>
                      <a:pt x="367" y="15"/>
                      <a:pt x="366" y="14"/>
                      <a:pt x="365" y="14"/>
                    </a:cubicBezTo>
                    <a:cubicBezTo>
                      <a:pt x="365" y="15"/>
                      <a:pt x="366" y="15"/>
                      <a:pt x="366" y="16"/>
                    </a:cubicBezTo>
                    <a:cubicBezTo>
                      <a:pt x="365" y="15"/>
                      <a:pt x="364" y="13"/>
                      <a:pt x="363" y="13"/>
                    </a:cubicBezTo>
                    <a:cubicBezTo>
                      <a:pt x="363" y="13"/>
                      <a:pt x="363" y="14"/>
                      <a:pt x="363" y="14"/>
                    </a:cubicBezTo>
                    <a:cubicBezTo>
                      <a:pt x="363" y="13"/>
                      <a:pt x="362" y="13"/>
                      <a:pt x="362" y="13"/>
                    </a:cubicBezTo>
                    <a:cubicBezTo>
                      <a:pt x="361" y="13"/>
                      <a:pt x="360" y="13"/>
                      <a:pt x="359" y="14"/>
                    </a:cubicBezTo>
                    <a:cubicBezTo>
                      <a:pt x="359" y="14"/>
                      <a:pt x="360" y="14"/>
                      <a:pt x="360" y="13"/>
                    </a:cubicBezTo>
                    <a:cubicBezTo>
                      <a:pt x="358" y="9"/>
                      <a:pt x="356" y="6"/>
                      <a:pt x="351" y="6"/>
                    </a:cubicBezTo>
                    <a:cubicBezTo>
                      <a:pt x="351" y="6"/>
                      <a:pt x="350" y="7"/>
                      <a:pt x="350" y="7"/>
                    </a:cubicBezTo>
                    <a:cubicBezTo>
                      <a:pt x="346" y="8"/>
                      <a:pt x="344" y="10"/>
                      <a:pt x="342" y="11"/>
                    </a:cubicBezTo>
                    <a:cubicBezTo>
                      <a:pt x="342" y="11"/>
                      <a:pt x="342" y="11"/>
                      <a:pt x="341" y="11"/>
                    </a:cubicBezTo>
                    <a:cubicBezTo>
                      <a:pt x="341" y="11"/>
                      <a:pt x="341" y="11"/>
                      <a:pt x="341" y="11"/>
                    </a:cubicBezTo>
                    <a:cubicBezTo>
                      <a:pt x="341" y="11"/>
                      <a:pt x="340" y="11"/>
                      <a:pt x="340" y="11"/>
                    </a:cubicBezTo>
                    <a:cubicBezTo>
                      <a:pt x="340" y="11"/>
                      <a:pt x="339" y="11"/>
                      <a:pt x="339" y="11"/>
                    </a:cubicBezTo>
                    <a:cubicBezTo>
                      <a:pt x="339" y="11"/>
                      <a:pt x="340" y="11"/>
                      <a:pt x="340" y="10"/>
                    </a:cubicBezTo>
                    <a:cubicBezTo>
                      <a:pt x="339" y="9"/>
                      <a:pt x="337" y="9"/>
                      <a:pt x="336" y="8"/>
                    </a:cubicBezTo>
                    <a:cubicBezTo>
                      <a:pt x="336" y="8"/>
                      <a:pt x="336" y="9"/>
                      <a:pt x="336" y="10"/>
                    </a:cubicBezTo>
                    <a:cubicBezTo>
                      <a:pt x="336" y="9"/>
                      <a:pt x="336" y="9"/>
                      <a:pt x="336" y="9"/>
                    </a:cubicBezTo>
                    <a:cubicBezTo>
                      <a:pt x="335" y="9"/>
                      <a:pt x="335" y="10"/>
                      <a:pt x="335" y="10"/>
                    </a:cubicBezTo>
                    <a:cubicBezTo>
                      <a:pt x="335" y="10"/>
                      <a:pt x="335" y="10"/>
                      <a:pt x="335" y="10"/>
                    </a:cubicBezTo>
                    <a:cubicBezTo>
                      <a:pt x="335" y="10"/>
                      <a:pt x="335" y="10"/>
                      <a:pt x="335" y="10"/>
                    </a:cubicBezTo>
                    <a:cubicBezTo>
                      <a:pt x="335" y="9"/>
                      <a:pt x="335" y="9"/>
                      <a:pt x="335" y="8"/>
                    </a:cubicBezTo>
                    <a:cubicBezTo>
                      <a:pt x="335" y="8"/>
                      <a:pt x="334" y="8"/>
                      <a:pt x="334" y="8"/>
                    </a:cubicBezTo>
                    <a:cubicBezTo>
                      <a:pt x="334" y="8"/>
                      <a:pt x="334" y="9"/>
                      <a:pt x="333" y="9"/>
                    </a:cubicBezTo>
                    <a:cubicBezTo>
                      <a:pt x="333" y="9"/>
                      <a:pt x="333" y="8"/>
                      <a:pt x="332" y="7"/>
                    </a:cubicBezTo>
                    <a:cubicBezTo>
                      <a:pt x="332" y="8"/>
                      <a:pt x="331" y="8"/>
                      <a:pt x="330" y="8"/>
                    </a:cubicBezTo>
                    <a:cubicBezTo>
                      <a:pt x="330" y="8"/>
                      <a:pt x="330" y="8"/>
                      <a:pt x="330" y="8"/>
                    </a:cubicBezTo>
                    <a:cubicBezTo>
                      <a:pt x="331" y="8"/>
                      <a:pt x="330" y="7"/>
                      <a:pt x="330" y="6"/>
                    </a:cubicBezTo>
                    <a:cubicBezTo>
                      <a:pt x="331" y="6"/>
                      <a:pt x="331" y="7"/>
                      <a:pt x="331" y="7"/>
                    </a:cubicBezTo>
                    <a:cubicBezTo>
                      <a:pt x="331" y="7"/>
                      <a:pt x="331" y="7"/>
                      <a:pt x="331" y="7"/>
                    </a:cubicBezTo>
                    <a:cubicBezTo>
                      <a:pt x="332" y="6"/>
                      <a:pt x="332" y="6"/>
                      <a:pt x="332" y="6"/>
                    </a:cubicBezTo>
                    <a:cubicBezTo>
                      <a:pt x="331" y="5"/>
                      <a:pt x="330" y="4"/>
                      <a:pt x="328" y="4"/>
                    </a:cubicBezTo>
                    <a:cubicBezTo>
                      <a:pt x="327" y="4"/>
                      <a:pt x="325" y="4"/>
                      <a:pt x="324" y="5"/>
                    </a:cubicBezTo>
                    <a:cubicBezTo>
                      <a:pt x="324" y="8"/>
                      <a:pt x="325" y="10"/>
                      <a:pt x="323" y="11"/>
                    </a:cubicBezTo>
                    <a:cubicBezTo>
                      <a:pt x="323" y="11"/>
                      <a:pt x="323" y="10"/>
                      <a:pt x="322" y="10"/>
                    </a:cubicBezTo>
                    <a:cubicBezTo>
                      <a:pt x="322" y="10"/>
                      <a:pt x="322" y="10"/>
                      <a:pt x="323" y="10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9"/>
                      <a:pt x="323" y="9"/>
                      <a:pt x="323" y="8"/>
                    </a:cubicBezTo>
                    <a:cubicBezTo>
                      <a:pt x="322" y="8"/>
                      <a:pt x="322" y="7"/>
                      <a:pt x="322" y="7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23" y="7"/>
                      <a:pt x="323" y="7"/>
                      <a:pt x="323" y="7"/>
                    </a:cubicBezTo>
                    <a:cubicBezTo>
                      <a:pt x="323" y="8"/>
                      <a:pt x="324" y="8"/>
                      <a:pt x="324" y="8"/>
                    </a:cubicBezTo>
                    <a:cubicBezTo>
                      <a:pt x="324" y="8"/>
                      <a:pt x="324" y="7"/>
                      <a:pt x="324" y="6"/>
                    </a:cubicBezTo>
                    <a:cubicBezTo>
                      <a:pt x="324" y="6"/>
                      <a:pt x="324" y="6"/>
                      <a:pt x="324" y="6"/>
                    </a:cubicBezTo>
                    <a:cubicBezTo>
                      <a:pt x="323" y="6"/>
                      <a:pt x="322" y="7"/>
                      <a:pt x="321" y="7"/>
                    </a:cubicBezTo>
                    <a:cubicBezTo>
                      <a:pt x="321" y="8"/>
                      <a:pt x="320" y="8"/>
                      <a:pt x="320" y="8"/>
                    </a:cubicBezTo>
                    <a:cubicBezTo>
                      <a:pt x="320" y="8"/>
                      <a:pt x="319" y="8"/>
                      <a:pt x="319" y="8"/>
                    </a:cubicBezTo>
                    <a:cubicBezTo>
                      <a:pt x="319" y="8"/>
                      <a:pt x="320" y="8"/>
                      <a:pt x="320" y="8"/>
                    </a:cubicBezTo>
                    <a:cubicBezTo>
                      <a:pt x="319" y="7"/>
                      <a:pt x="319" y="6"/>
                      <a:pt x="320" y="6"/>
                    </a:cubicBezTo>
                    <a:cubicBezTo>
                      <a:pt x="320" y="6"/>
                      <a:pt x="320" y="6"/>
                      <a:pt x="321" y="6"/>
                    </a:cubicBezTo>
                    <a:cubicBezTo>
                      <a:pt x="321" y="6"/>
                      <a:pt x="322" y="6"/>
                      <a:pt x="323" y="5"/>
                    </a:cubicBezTo>
                    <a:cubicBezTo>
                      <a:pt x="320" y="6"/>
                      <a:pt x="317" y="6"/>
                      <a:pt x="313" y="6"/>
                    </a:cubicBezTo>
                    <a:cubicBezTo>
                      <a:pt x="313" y="6"/>
                      <a:pt x="313" y="6"/>
                      <a:pt x="313" y="6"/>
                    </a:cubicBezTo>
                    <a:cubicBezTo>
                      <a:pt x="312" y="6"/>
                      <a:pt x="312" y="6"/>
                      <a:pt x="312" y="6"/>
                    </a:cubicBezTo>
                    <a:cubicBezTo>
                      <a:pt x="311" y="6"/>
                      <a:pt x="311" y="6"/>
                      <a:pt x="311" y="6"/>
                    </a:cubicBezTo>
                    <a:cubicBezTo>
                      <a:pt x="310" y="6"/>
                      <a:pt x="310" y="6"/>
                      <a:pt x="309" y="6"/>
                    </a:cubicBezTo>
                    <a:cubicBezTo>
                      <a:pt x="310" y="7"/>
                      <a:pt x="310" y="7"/>
                      <a:pt x="310" y="7"/>
                    </a:cubicBezTo>
                    <a:cubicBezTo>
                      <a:pt x="311" y="7"/>
                      <a:pt x="312" y="7"/>
                      <a:pt x="312" y="8"/>
                    </a:cubicBezTo>
                    <a:cubicBezTo>
                      <a:pt x="312" y="9"/>
                      <a:pt x="311" y="9"/>
                      <a:pt x="310" y="9"/>
                    </a:cubicBezTo>
                    <a:cubicBezTo>
                      <a:pt x="309" y="10"/>
                      <a:pt x="309" y="11"/>
                      <a:pt x="311" y="11"/>
                    </a:cubicBezTo>
                    <a:cubicBezTo>
                      <a:pt x="311" y="11"/>
                      <a:pt x="311" y="10"/>
                      <a:pt x="312" y="10"/>
                    </a:cubicBezTo>
                    <a:cubicBezTo>
                      <a:pt x="312" y="10"/>
                      <a:pt x="312" y="11"/>
                      <a:pt x="312" y="11"/>
                    </a:cubicBezTo>
                    <a:cubicBezTo>
                      <a:pt x="311" y="11"/>
                      <a:pt x="311" y="11"/>
                      <a:pt x="311" y="11"/>
                    </a:cubicBezTo>
                    <a:cubicBezTo>
                      <a:pt x="312" y="12"/>
                      <a:pt x="312" y="12"/>
                      <a:pt x="311" y="13"/>
                    </a:cubicBezTo>
                    <a:cubicBezTo>
                      <a:pt x="311" y="13"/>
                      <a:pt x="311" y="13"/>
                      <a:pt x="312" y="13"/>
                    </a:cubicBezTo>
                    <a:cubicBezTo>
                      <a:pt x="312" y="13"/>
                      <a:pt x="312" y="13"/>
                      <a:pt x="312" y="13"/>
                    </a:cubicBezTo>
                    <a:cubicBezTo>
                      <a:pt x="312" y="13"/>
                      <a:pt x="312" y="13"/>
                      <a:pt x="312" y="13"/>
                    </a:cubicBezTo>
                    <a:cubicBezTo>
                      <a:pt x="312" y="13"/>
                      <a:pt x="312" y="13"/>
                      <a:pt x="312" y="13"/>
                    </a:cubicBezTo>
                    <a:cubicBezTo>
                      <a:pt x="312" y="14"/>
                      <a:pt x="314" y="14"/>
                      <a:pt x="314" y="16"/>
                    </a:cubicBezTo>
                    <a:cubicBezTo>
                      <a:pt x="314" y="15"/>
                      <a:pt x="314" y="15"/>
                      <a:pt x="314" y="15"/>
                    </a:cubicBezTo>
                    <a:cubicBezTo>
                      <a:pt x="314" y="15"/>
                      <a:pt x="314" y="15"/>
                      <a:pt x="313" y="16"/>
                    </a:cubicBezTo>
                    <a:cubicBezTo>
                      <a:pt x="313" y="16"/>
                      <a:pt x="314" y="16"/>
                      <a:pt x="313" y="16"/>
                    </a:cubicBezTo>
                    <a:cubicBezTo>
                      <a:pt x="312" y="16"/>
                      <a:pt x="312" y="15"/>
                      <a:pt x="311" y="15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11" y="16"/>
                      <a:pt x="311" y="16"/>
                      <a:pt x="311" y="16"/>
                    </a:cubicBezTo>
                    <a:cubicBezTo>
                      <a:pt x="311" y="16"/>
                      <a:pt x="311" y="16"/>
                      <a:pt x="310" y="16"/>
                    </a:cubicBezTo>
                    <a:cubicBezTo>
                      <a:pt x="310" y="16"/>
                      <a:pt x="311" y="17"/>
                      <a:pt x="311" y="17"/>
                    </a:cubicBezTo>
                    <a:cubicBezTo>
                      <a:pt x="311" y="17"/>
                      <a:pt x="311" y="17"/>
                      <a:pt x="311" y="17"/>
                    </a:cubicBezTo>
                    <a:cubicBezTo>
                      <a:pt x="311" y="17"/>
                      <a:pt x="311" y="17"/>
                      <a:pt x="311" y="17"/>
                    </a:cubicBezTo>
                    <a:cubicBezTo>
                      <a:pt x="312" y="17"/>
                      <a:pt x="312" y="17"/>
                      <a:pt x="312" y="17"/>
                    </a:cubicBezTo>
                    <a:cubicBezTo>
                      <a:pt x="312" y="17"/>
                      <a:pt x="312" y="17"/>
                      <a:pt x="312" y="17"/>
                    </a:cubicBezTo>
                    <a:cubicBezTo>
                      <a:pt x="312" y="18"/>
                      <a:pt x="312" y="18"/>
                      <a:pt x="313" y="18"/>
                    </a:cubicBezTo>
                    <a:cubicBezTo>
                      <a:pt x="312" y="18"/>
                      <a:pt x="312" y="18"/>
                      <a:pt x="312" y="18"/>
                    </a:cubicBezTo>
                    <a:cubicBezTo>
                      <a:pt x="312" y="18"/>
                      <a:pt x="311" y="18"/>
                      <a:pt x="311" y="18"/>
                    </a:cubicBezTo>
                    <a:cubicBezTo>
                      <a:pt x="311" y="19"/>
                      <a:pt x="312" y="19"/>
                      <a:pt x="312" y="19"/>
                    </a:cubicBezTo>
                    <a:cubicBezTo>
                      <a:pt x="310" y="19"/>
                      <a:pt x="308" y="17"/>
                      <a:pt x="306" y="17"/>
                    </a:cubicBezTo>
                    <a:cubicBezTo>
                      <a:pt x="306" y="17"/>
                      <a:pt x="305" y="17"/>
                      <a:pt x="305" y="17"/>
                    </a:cubicBezTo>
                    <a:cubicBezTo>
                      <a:pt x="304" y="18"/>
                      <a:pt x="305" y="19"/>
                      <a:pt x="305" y="20"/>
                    </a:cubicBezTo>
                    <a:cubicBezTo>
                      <a:pt x="305" y="19"/>
                      <a:pt x="304" y="19"/>
                      <a:pt x="304" y="19"/>
                    </a:cubicBezTo>
                    <a:cubicBezTo>
                      <a:pt x="303" y="19"/>
                      <a:pt x="303" y="19"/>
                      <a:pt x="302" y="19"/>
                    </a:cubicBezTo>
                    <a:cubicBezTo>
                      <a:pt x="302" y="19"/>
                      <a:pt x="302" y="19"/>
                      <a:pt x="301" y="19"/>
                    </a:cubicBezTo>
                    <a:cubicBezTo>
                      <a:pt x="301" y="19"/>
                      <a:pt x="301" y="19"/>
                      <a:pt x="301" y="19"/>
                    </a:cubicBezTo>
                    <a:cubicBezTo>
                      <a:pt x="300" y="19"/>
                      <a:pt x="299" y="18"/>
                      <a:pt x="298" y="17"/>
                    </a:cubicBezTo>
                    <a:cubicBezTo>
                      <a:pt x="298" y="18"/>
                      <a:pt x="299" y="18"/>
                      <a:pt x="299" y="19"/>
                    </a:cubicBezTo>
                    <a:cubicBezTo>
                      <a:pt x="299" y="21"/>
                      <a:pt x="301" y="24"/>
                      <a:pt x="300" y="26"/>
                    </a:cubicBezTo>
                    <a:cubicBezTo>
                      <a:pt x="300" y="25"/>
                      <a:pt x="300" y="25"/>
                      <a:pt x="299" y="24"/>
                    </a:cubicBezTo>
                    <a:cubicBezTo>
                      <a:pt x="299" y="25"/>
                      <a:pt x="299" y="25"/>
                      <a:pt x="299" y="25"/>
                    </a:cubicBezTo>
                    <a:cubicBezTo>
                      <a:pt x="299" y="25"/>
                      <a:pt x="299" y="25"/>
                      <a:pt x="299" y="25"/>
                    </a:cubicBezTo>
                    <a:cubicBezTo>
                      <a:pt x="297" y="24"/>
                      <a:pt x="295" y="23"/>
                      <a:pt x="293" y="22"/>
                    </a:cubicBezTo>
                    <a:cubicBezTo>
                      <a:pt x="293" y="22"/>
                      <a:pt x="293" y="22"/>
                      <a:pt x="293" y="22"/>
                    </a:cubicBezTo>
                    <a:cubicBezTo>
                      <a:pt x="292" y="22"/>
                      <a:pt x="292" y="22"/>
                      <a:pt x="292" y="22"/>
                    </a:cubicBezTo>
                    <a:cubicBezTo>
                      <a:pt x="292" y="21"/>
                      <a:pt x="293" y="21"/>
                      <a:pt x="294" y="21"/>
                    </a:cubicBezTo>
                    <a:cubicBezTo>
                      <a:pt x="293" y="20"/>
                      <a:pt x="293" y="20"/>
                      <a:pt x="292" y="20"/>
                    </a:cubicBezTo>
                    <a:cubicBezTo>
                      <a:pt x="292" y="20"/>
                      <a:pt x="293" y="20"/>
                      <a:pt x="293" y="21"/>
                    </a:cubicBezTo>
                    <a:cubicBezTo>
                      <a:pt x="292" y="21"/>
                      <a:pt x="292" y="21"/>
                      <a:pt x="292" y="21"/>
                    </a:cubicBezTo>
                    <a:cubicBezTo>
                      <a:pt x="291" y="21"/>
                      <a:pt x="291" y="21"/>
                      <a:pt x="291" y="21"/>
                    </a:cubicBezTo>
                    <a:cubicBezTo>
                      <a:pt x="291" y="124"/>
                      <a:pt x="291" y="124"/>
                      <a:pt x="291" y="124"/>
                    </a:cubicBezTo>
                    <a:cubicBezTo>
                      <a:pt x="292" y="122"/>
                      <a:pt x="292" y="120"/>
                      <a:pt x="292" y="118"/>
                    </a:cubicBezTo>
                    <a:cubicBezTo>
                      <a:pt x="293" y="116"/>
                      <a:pt x="294" y="114"/>
                      <a:pt x="292" y="113"/>
                    </a:cubicBezTo>
                    <a:cubicBezTo>
                      <a:pt x="292" y="112"/>
                      <a:pt x="293" y="112"/>
                      <a:pt x="293" y="112"/>
                    </a:cubicBezTo>
                    <a:cubicBezTo>
                      <a:pt x="293" y="112"/>
                      <a:pt x="293" y="112"/>
                      <a:pt x="293" y="112"/>
                    </a:cubicBezTo>
                    <a:cubicBezTo>
                      <a:pt x="294" y="112"/>
                      <a:pt x="294" y="112"/>
                      <a:pt x="294" y="112"/>
                    </a:cubicBezTo>
                    <a:cubicBezTo>
                      <a:pt x="295" y="114"/>
                      <a:pt x="294" y="117"/>
                      <a:pt x="296" y="119"/>
                    </a:cubicBezTo>
                    <a:cubicBezTo>
                      <a:pt x="295" y="120"/>
                      <a:pt x="296" y="121"/>
                      <a:pt x="296" y="121"/>
                    </a:cubicBezTo>
                    <a:cubicBezTo>
                      <a:pt x="295" y="121"/>
                      <a:pt x="295" y="120"/>
                      <a:pt x="295" y="120"/>
                    </a:cubicBezTo>
                    <a:cubicBezTo>
                      <a:pt x="294" y="120"/>
                      <a:pt x="294" y="121"/>
                      <a:pt x="294" y="121"/>
                    </a:cubicBezTo>
                    <a:cubicBezTo>
                      <a:pt x="294" y="122"/>
                      <a:pt x="294" y="122"/>
                      <a:pt x="294" y="122"/>
                    </a:cubicBezTo>
                    <a:cubicBezTo>
                      <a:pt x="294" y="122"/>
                      <a:pt x="295" y="121"/>
                      <a:pt x="295" y="121"/>
                    </a:cubicBezTo>
                    <a:cubicBezTo>
                      <a:pt x="295" y="121"/>
                      <a:pt x="295" y="121"/>
                      <a:pt x="295" y="121"/>
                    </a:cubicBezTo>
                    <a:cubicBezTo>
                      <a:pt x="295" y="121"/>
                      <a:pt x="295" y="121"/>
                      <a:pt x="295" y="122"/>
                    </a:cubicBezTo>
                    <a:cubicBezTo>
                      <a:pt x="295" y="122"/>
                      <a:pt x="295" y="122"/>
                      <a:pt x="295" y="122"/>
                    </a:cubicBezTo>
                    <a:cubicBezTo>
                      <a:pt x="295" y="122"/>
                      <a:pt x="295" y="122"/>
                      <a:pt x="295" y="122"/>
                    </a:cubicBezTo>
                    <a:cubicBezTo>
                      <a:pt x="294" y="123"/>
                      <a:pt x="294" y="123"/>
                      <a:pt x="294" y="124"/>
                    </a:cubicBezTo>
                    <a:cubicBezTo>
                      <a:pt x="374" y="124"/>
                      <a:pt x="374" y="124"/>
                      <a:pt x="374" y="124"/>
                    </a:cubicBezTo>
                    <a:cubicBezTo>
                      <a:pt x="373" y="122"/>
                      <a:pt x="374" y="120"/>
                      <a:pt x="373" y="119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72" y="119"/>
                      <a:pt x="373" y="119"/>
                      <a:pt x="373" y="119"/>
                    </a:cubicBezTo>
                    <a:cubicBezTo>
                      <a:pt x="373" y="118"/>
                      <a:pt x="373" y="117"/>
                      <a:pt x="373" y="116"/>
                    </a:cubicBezTo>
                    <a:cubicBezTo>
                      <a:pt x="373" y="116"/>
                      <a:pt x="373" y="116"/>
                      <a:pt x="373" y="116"/>
                    </a:cubicBezTo>
                    <a:cubicBezTo>
                      <a:pt x="372" y="116"/>
                      <a:pt x="372" y="116"/>
                      <a:pt x="372" y="115"/>
                    </a:cubicBezTo>
                    <a:cubicBezTo>
                      <a:pt x="372" y="115"/>
                      <a:pt x="372" y="115"/>
                      <a:pt x="372" y="115"/>
                    </a:cubicBezTo>
                    <a:cubicBezTo>
                      <a:pt x="372" y="114"/>
                      <a:pt x="371" y="114"/>
                      <a:pt x="371" y="113"/>
                    </a:cubicBezTo>
                    <a:cubicBezTo>
                      <a:pt x="373" y="110"/>
                      <a:pt x="367" y="110"/>
                      <a:pt x="367" y="108"/>
                    </a:cubicBezTo>
                    <a:cubicBezTo>
                      <a:pt x="366" y="108"/>
                      <a:pt x="366" y="108"/>
                      <a:pt x="366" y="108"/>
                    </a:cubicBezTo>
                    <a:cubicBezTo>
                      <a:pt x="365" y="108"/>
                      <a:pt x="365" y="108"/>
                      <a:pt x="364" y="109"/>
                    </a:cubicBezTo>
                    <a:cubicBezTo>
                      <a:pt x="364" y="108"/>
                      <a:pt x="363" y="108"/>
                      <a:pt x="363" y="108"/>
                    </a:cubicBezTo>
                    <a:cubicBezTo>
                      <a:pt x="363" y="108"/>
                      <a:pt x="363" y="108"/>
                      <a:pt x="363" y="108"/>
                    </a:cubicBezTo>
                    <a:cubicBezTo>
                      <a:pt x="363" y="109"/>
                      <a:pt x="364" y="111"/>
                      <a:pt x="363" y="111"/>
                    </a:cubicBezTo>
                    <a:cubicBezTo>
                      <a:pt x="363" y="110"/>
                      <a:pt x="363" y="110"/>
                      <a:pt x="363" y="109"/>
                    </a:cubicBezTo>
                    <a:cubicBezTo>
                      <a:pt x="363" y="110"/>
                      <a:pt x="363" y="110"/>
                      <a:pt x="363" y="111"/>
                    </a:cubicBezTo>
                    <a:cubicBezTo>
                      <a:pt x="363" y="111"/>
                      <a:pt x="363" y="111"/>
                      <a:pt x="363" y="111"/>
                    </a:cubicBezTo>
                    <a:cubicBezTo>
                      <a:pt x="363" y="112"/>
                      <a:pt x="363" y="112"/>
                      <a:pt x="363" y="112"/>
                    </a:cubicBezTo>
                    <a:cubicBezTo>
                      <a:pt x="362" y="112"/>
                      <a:pt x="362" y="112"/>
                      <a:pt x="362" y="112"/>
                    </a:cubicBezTo>
                    <a:cubicBezTo>
                      <a:pt x="362" y="112"/>
                      <a:pt x="362" y="112"/>
                      <a:pt x="362" y="112"/>
                    </a:cubicBezTo>
                    <a:cubicBezTo>
                      <a:pt x="362" y="112"/>
                      <a:pt x="362" y="112"/>
                      <a:pt x="362" y="112"/>
                    </a:cubicBezTo>
                    <a:cubicBezTo>
                      <a:pt x="362" y="112"/>
                      <a:pt x="362" y="112"/>
                      <a:pt x="362" y="112"/>
                    </a:cubicBezTo>
                    <a:cubicBezTo>
                      <a:pt x="362" y="112"/>
                      <a:pt x="362" y="112"/>
                      <a:pt x="362" y="111"/>
                    </a:cubicBezTo>
                    <a:cubicBezTo>
                      <a:pt x="361" y="112"/>
                      <a:pt x="361" y="112"/>
                      <a:pt x="361" y="112"/>
                    </a:cubicBezTo>
                    <a:cubicBezTo>
                      <a:pt x="361" y="112"/>
                      <a:pt x="361" y="112"/>
                      <a:pt x="361" y="111"/>
                    </a:cubicBezTo>
                    <a:cubicBezTo>
                      <a:pt x="361" y="111"/>
                      <a:pt x="361" y="110"/>
                      <a:pt x="362" y="110"/>
                    </a:cubicBezTo>
                    <a:cubicBezTo>
                      <a:pt x="361" y="110"/>
                      <a:pt x="361" y="110"/>
                      <a:pt x="361" y="110"/>
                    </a:cubicBezTo>
                    <a:cubicBezTo>
                      <a:pt x="361" y="110"/>
                      <a:pt x="360" y="110"/>
                      <a:pt x="360" y="110"/>
                    </a:cubicBezTo>
                    <a:cubicBezTo>
                      <a:pt x="360" y="110"/>
                      <a:pt x="359" y="110"/>
                      <a:pt x="359" y="111"/>
                    </a:cubicBezTo>
                    <a:cubicBezTo>
                      <a:pt x="358" y="110"/>
                      <a:pt x="358" y="109"/>
                      <a:pt x="358" y="107"/>
                    </a:cubicBezTo>
                    <a:cubicBezTo>
                      <a:pt x="357" y="107"/>
                      <a:pt x="356" y="107"/>
                      <a:pt x="355" y="108"/>
                    </a:cubicBezTo>
                    <a:cubicBezTo>
                      <a:pt x="355" y="107"/>
                      <a:pt x="354" y="108"/>
                      <a:pt x="353" y="107"/>
                    </a:cubicBezTo>
                    <a:cubicBezTo>
                      <a:pt x="354" y="105"/>
                      <a:pt x="355" y="105"/>
                      <a:pt x="355" y="103"/>
                    </a:cubicBezTo>
                    <a:cubicBezTo>
                      <a:pt x="358" y="101"/>
                      <a:pt x="357" y="95"/>
                      <a:pt x="359" y="93"/>
                    </a:cubicBezTo>
                    <a:cubicBezTo>
                      <a:pt x="359" y="92"/>
                      <a:pt x="359" y="91"/>
                      <a:pt x="360" y="91"/>
                    </a:cubicBezTo>
                    <a:cubicBezTo>
                      <a:pt x="358" y="88"/>
                      <a:pt x="362" y="87"/>
                      <a:pt x="360" y="84"/>
                    </a:cubicBezTo>
                    <a:cubicBezTo>
                      <a:pt x="361" y="83"/>
                      <a:pt x="361" y="82"/>
                      <a:pt x="362" y="82"/>
                    </a:cubicBezTo>
                    <a:cubicBezTo>
                      <a:pt x="363" y="82"/>
                      <a:pt x="363" y="82"/>
                      <a:pt x="363" y="82"/>
                    </a:cubicBezTo>
                    <a:cubicBezTo>
                      <a:pt x="364" y="81"/>
                      <a:pt x="366" y="81"/>
                      <a:pt x="368" y="80"/>
                    </a:cubicBezTo>
                    <a:cubicBezTo>
                      <a:pt x="368" y="81"/>
                      <a:pt x="368" y="81"/>
                      <a:pt x="369" y="82"/>
                    </a:cubicBezTo>
                    <a:cubicBezTo>
                      <a:pt x="369" y="81"/>
                      <a:pt x="369" y="81"/>
                      <a:pt x="369" y="81"/>
                    </a:cubicBezTo>
                    <a:cubicBezTo>
                      <a:pt x="369" y="81"/>
                      <a:pt x="369" y="80"/>
                      <a:pt x="369" y="80"/>
                    </a:cubicBezTo>
                    <a:cubicBezTo>
                      <a:pt x="369" y="80"/>
                      <a:pt x="369" y="80"/>
                      <a:pt x="369" y="80"/>
                    </a:cubicBezTo>
                    <a:cubicBezTo>
                      <a:pt x="369" y="80"/>
                      <a:pt x="369" y="80"/>
                      <a:pt x="370" y="80"/>
                    </a:cubicBezTo>
                    <a:cubicBezTo>
                      <a:pt x="370" y="80"/>
                      <a:pt x="370" y="80"/>
                      <a:pt x="371" y="80"/>
                    </a:cubicBezTo>
                    <a:cubicBezTo>
                      <a:pt x="371" y="80"/>
                      <a:pt x="371" y="80"/>
                      <a:pt x="372" y="80"/>
                    </a:cubicBezTo>
                    <a:cubicBezTo>
                      <a:pt x="373" y="80"/>
                      <a:pt x="372" y="79"/>
                      <a:pt x="373" y="79"/>
                    </a:cubicBezTo>
                    <a:cubicBezTo>
                      <a:pt x="373" y="79"/>
                      <a:pt x="373" y="79"/>
                      <a:pt x="373" y="79"/>
                    </a:cubicBezTo>
                    <a:cubicBezTo>
                      <a:pt x="373" y="79"/>
                      <a:pt x="374" y="79"/>
                      <a:pt x="374" y="79"/>
                    </a:cubicBezTo>
                    <a:cubicBezTo>
                      <a:pt x="374" y="79"/>
                      <a:pt x="374" y="80"/>
                      <a:pt x="374" y="80"/>
                    </a:cubicBezTo>
                    <a:cubicBezTo>
                      <a:pt x="374" y="80"/>
                      <a:pt x="374" y="80"/>
                      <a:pt x="374" y="80"/>
                    </a:cubicBezTo>
                    <a:cubicBezTo>
                      <a:pt x="374" y="79"/>
                      <a:pt x="375" y="79"/>
                      <a:pt x="375" y="79"/>
                    </a:cubicBezTo>
                    <a:cubicBezTo>
                      <a:pt x="375" y="79"/>
                      <a:pt x="375" y="79"/>
                      <a:pt x="375" y="79"/>
                    </a:cubicBezTo>
                    <a:cubicBezTo>
                      <a:pt x="375" y="79"/>
                      <a:pt x="375" y="79"/>
                      <a:pt x="374" y="79"/>
                    </a:cubicBezTo>
                    <a:cubicBezTo>
                      <a:pt x="374" y="79"/>
                      <a:pt x="374" y="79"/>
                      <a:pt x="374" y="79"/>
                    </a:cubicBezTo>
                    <a:cubicBezTo>
                      <a:pt x="374" y="79"/>
                      <a:pt x="374" y="79"/>
                      <a:pt x="374" y="78"/>
                    </a:cubicBezTo>
                    <a:cubicBezTo>
                      <a:pt x="374" y="78"/>
                      <a:pt x="374" y="78"/>
                      <a:pt x="374" y="78"/>
                    </a:cubicBezTo>
                    <a:cubicBezTo>
                      <a:pt x="374" y="78"/>
                      <a:pt x="374" y="78"/>
                      <a:pt x="375" y="78"/>
                    </a:cubicBezTo>
                    <a:cubicBezTo>
                      <a:pt x="375" y="78"/>
                      <a:pt x="375" y="78"/>
                      <a:pt x="375" y="78"/>
                    </a:cubicBezTo>
                    <a:cubicBezTo>
                      <a:pt x="375" y="77"/>
                      <a:pt x="374" y="78"/>
                      <a:pt x="374" y="77"/>
                    </a:cubicBezTo>
                    <a:cubicBezTo>
                      <a:pt x="374" y="77"/>
                      <a:pt x="374" y="77"/>
                      <a:pt x="375" y="77"/>
                    </a:cubicBezTo>
                    <a:cubicBezTo>
                      <a:pt x="375" y="77"/>
                      <a:pt x="375" y="77"/>
                      <a:pt x="375" y="77"/>
                    </a:cubicBezTo>
                    <a:cubicBezTo>
                      <a:pt x="375" y="76"/>
                      <a:pt x="375" y="76"/>
                      <a:pt x="376" y="76"/>
                    </a:cubicBezTo>
                    <a:cubicBezTo>
                      <a:pt x="376" y="76"/>
                      <a:pt x="376" y="76"/>
                      <a:pt x="376" y="76"/>
                    </a:cubicBezTo>
                    <a:cubicBezTo>
                      <a:pt x="377" y="77"/>
                      <a:pt x="378" y="76"/>
                      <a:pt x="379" y="77"/>
                    </a:cubicBezTo>
                    <a:cubicBezTo>
                      <a:pt x="379" y="77"/>
                      <a:pt x="379" y="77"/>
                      <a:pt x="379" y="77"/>
                    </a:cubicBezTo>
                    <a:cubicBezTo>
                      <a:pt x="379" y="77"/>
                      <a:pt x="379" y="77"/>
                      <a:pt x="379" y="77"/>
                    </a:cubicBezTo>
                    <a:cubicBezTo>
                      <a:pt x="380" y="77"/>
                      <a:pt x="381" y="77"/>
                      <a:pt x="382" y="77"/>
                    </a:cubicBezTo>
                    <a:cubicBezTo>
                      <a:pt x="382" y="77"/>
                      <a:pt x="382" y="77"/>
                      <a:pt x="382" y="77"/>
                    </a:cubicBezTo>
                    <a:cubicBezTo>
                      <a:pt x="382" y="77"/>
                      <a:pt x="382" y="77"/>
                      <a:pt x="382" y="77"/>
                    </a:cubicBezTo>
                    <a:cubicBezTo>
                      <a:pt x="382" y="77"/>
                      <a:pt x="383" y="77"/>
                      <a:pt x="383" y="77"/>
                    </a:cubicBezTo>
                    <a:cubicBezTo>
                      <a:pt x="383" y="77"/>
                      <a:pt x="383" y="77"/>
                      <a:pt x="383" y="77"/>
                    </a:cubicBezTo>
                    <a:cubicBezTo>
                      <a:pt x="383" y="78"/>
                      <a:pt x="382" y="78"/>
                      <a:pt x="382" y="78"/>
                    </a:cubicBezTo>
                    <a:cubicBezTo>
                      <a:pt x="382" y="78"/>
                      <a:pt x="382" y="78"/>
                      <a:pt x="381" y="78"/>
                    </a:cubicBezTo>
                    <a:cubicBezTo>
                      <a:pt x="381" y="78"/>
                      <a:pt x="381" y="79"/>
                      <a:pt x="381" y="79"/>
                    </a:cubicBezTo>
                    <a:cubicBezTo>
                      <a:pt x="381" y="79"/>
                      <a:pt x="381" y="79"/>
                      <a:pt x="381" y="79"/>
                    </a:cubicBezTo>
                    <a:cubicBezTo>
                      <a:pt x="381" y="79"/>
                      <a:pt x="382" y="80"/>
                      <a:pt x="382" y="80"/>
                    </a:cubicBezTo>
                    <a:cubicBezTo>
                      <a:pt x="383" y="80"/>
                      <a:pt x="384" y="79"/>
                      <a:pt x="383" y="78"/>
                    </a:cubicBezTo>
                    <a:cubicBezTo>
                      <a:pt x="384" y="78"/>
                      <a:pt x="384" y="79"/>
                      <a:pt x="384" y="79"/>
                    </a:cubicBezTo>
                    <a:cubicBezTo>
                      <a:pt x="384" y="79"/>
                      <a:pt x="385" y="79"/>
                      <a:pt x="385" y="79"/>
                    </a:cubicBezTo>
                    <a:cubicBezTo>
                      <a:pt x="385" y="78"/>
                      <a:pt x="385" y="78"/>
                      <a:pt x="385" y="77"/>
                    </a:cubicBezTo>
                    <a:cubicBezTo>
                      <a:pt x="386" y="77"/>
                      <a:pt x="386" y="77"/>
                      <a:pt x="386" y="77"/>
                    </a:cubicBezTo>
                    <a:cubicBezTo>
                      <a:pt x="386" y="77"/>
                      <a:pt x="386" y="78"/>
                      <a:pt x="387" y="78"/>
                    </a:cubicBezTo>
                    <a:cubicBezTo>
                      <a:pt x="388" y="77"/>
                      <a:pt x="387" y="77"/>
                      <a:pt x="388" y="77"/>
                    </a:cubicBezTo>
                    <a:cubicBezTo>
                      <a:pt x="388" y="76"/>
                      <a:pt x="388" y="77"/>
                      <a:pt x="389" y="76"/>
                    </a:cubicBezTo>
                    <a:cubicBezTo>
                      <a:pt x="389" y="75"/>
                      <a:pt x="388" y="75"/>
                      <a:pt x="388" y="75"/>
                    </a:cubicBezTo>
                    <a:cubicBezTo>
                      <a:pt x="387" y="75"/>
                      <a:pt x="387" y="75"/>
                      <a:pt x="387" y="75"/>
                    </a:cubicBezTo>
                    <a:cubicBezTo>
                      <a:pt x="387" y="75"/>
                      <a:pt x="386" y="75"/>
                      <a:pt x="386" y="75"/>
                    </a:cubicBezTo>
                    <a:cubicBezTo>
                      <a:pt x="386" y="75"/>
                      <a:pt x="386" y="75"/>
                      <a:pt x="386" y="75"/>
                    </a:cubicBezTo>
                    <a:cubicBezTo>
                      <a:pt x="386" y="75"/>
                      <a:pt x="386" y="75"/>
                      <a:pt x="386" y="75"/>
                    </a:cubicBezTo>
                    <a:cubicBezTo>
                      <a:pt x="385" y="73"/>
                      <a:pt x="386" y="70"/>
                      <a:pt x="387" y="69"/>
                    </a:cubicBezTo>
                    <a:cubicBezTo>
                      <a:pt x="386" y="68"/>
                      <a:pt x="387" y="66"/>
                      <a:pt x="387" y="66"/>
                    </a:cubicBezTo>
                    <a:cubicBezTo>
                      <a:pt x="386" y="65"/>
                      <a:pt x="386" y="64"/>
                      <a:pt x="386" y="64"/>
                    </a:cubicBezTo>
                    <a:cubicBezTo>
                      <a:pt x="386" y="61"/>
                      <a:pt x="390" y="62"/>
                      <a:pt x="391" y="60"/>
                    </a:cubicBezTo>
                    <a:cubicBezTo>
                      <a:pt x="392" y="61"/>
                      <a:pt x="392" y="61"/>
                      <a:pt x="392" y="61"/>
                    </a:cubicBezTo>
                    <a:cubicBezTo>
                      <a:pt x="393" y="61"/>
                      <a:pt x="393" y="60"/>
                      <a:pt x="393" y="59"/>
                    </a:cubicBezTo>
                    <a:cubicBezTo>
                      <a:pt x="394" y="61"/>
                      <a:pt x="394" y="63"/>
                      <a:pt x="394" y="64"/>
                    </a:cubicBezTo>
                    <a:cubicBezTo>
                      <a:pt x="394" y="64"/>
                      <a:pt x="394" y="64"/>
                      <a:pt x="394" y="64"/>
                    </a:cubicBezTo>
                    <a:cubicBezTo>
                      <a:pt x="394" y="64"/>
                      <a:pt x="394" y="64"/>
                      <a:pt x="395" y="64"/>
                    </a:cubicBezTo>
                    <a:cubicBezTo>
                      <a:pt x="395" y="64"/>
                      <a:pt x="396" y="64"/>
                      <a:pt x="395" y="65"/>
                    </a:cubicBezTo>
                    <a:cubicBezTo>
                      <a:pt x="396" y="65"/>
                      <a:pt x="396" y="64"/>
                      <a:pt x="396" y="64"/>
                    </a:cubicBezTo>
                    <a:cubicBezTo>
                      <a:pt x="396" y="64"/>
                      <a:pt x="396" y="64"/>
                      <a:pt x="397" y="64"/>
                    </a:cubicBezTo>
                    <a:cubicBezTo>
                      <a:pt x="397" y="65"/>
                      <a:pt x="396" y="65"/>
                      <a:pt x="396" y="65"/>
                    </a:cubicBezTo>
                    <a:cubicBezTo>
                      <a:pt x="396" y="65"/>
                      <a:pt x="396" y="65"/>
                      <a:pt x="396" y="65"/>
                    </a:cubicBezTo>
                    <a:cubicBezTo>
                      <a:pt x="397" y="65"/>
                      <a:pt x="397" y="66"/>
                      <a:pt x="397" y="66"/>
                    </a:cubicBezTo>
                    <a:cubicBezTo>
                      <a:pt x="398" y="64"/>
                      <a:pt x="398" y="62"/>
                      <a:pt x="398" y="61"/>
                    </a:cubicBezTo>
                    <a:cubicBezTo>
                      <a:pt x="398" y="60"/>
                      <a:pt x="398" y="59"/>
                      <a:pt x="399" y="59"/>
                    </a:cubicBezTo>
                    <a:cubicBezTo>
                      <a:pt x="400" y="59"/>
                      <a:pt x="400" y="60"/>
                      <a:pt x="400" y="60"/>
                    </a:cubicBezTo>
                    <a:cubicBezTo>
                      <a:pt x="400" y="59"/>
                      <a:pt x="399" y="59"/>
                      <a:pt x="400" y="59"/>
                    </a:cubicBezTo>
                    <a:cubicBezTo>
                      <a:pt x="398" y="57"/>
                      <a:pt x="398" y="55"/>
                      <a:pt x="397" y="54"/>
                    </a:cubicBezTo>
                    <a:cubicBezTo>
                      <a:pt x="398" y="53"/>
                      <a:pt x="399" y="53"/>
                      <a:pt x="400" y="53"/>
                    </a:cubicBezTo>
                    <a:cubicBezTo>
                      <a:pt x="400" y="53"/>
                      <a:pt x="401" y="53"/>
                      <a:pt x="402" y="53"/>
                    </a:cubicBezTo>
                    <a:cubicBezTo>
                      <a:pt x="402" y="53"/>
                      <a:pt x="402" y="53"/>
                      <a:pt x="402" y="53"/>
                    </a:cubicBezTo>
                    <a:cubicBezTo>
                      <a:pt x="402" y="53"/>
                      <a:pt x="402" y="53"/>
                      <a:pt x="402" y="54"/>
                    </a:cubicBezTo>
                    <a:cubicBezTo>
                      <a:pt x="402" y="54"/>
                      <a:pt x="402" y="54"/>
                      <a:pt x="402" y="54"/>
                    </a:cubicBezTo>
                    <a:cubicBezTo>
                      <a:pt x="402" y="54"/>
                      <a:pt x="402" y="54"/>
                      <a:pt x="402" y="54"/>
                    </a:cubicBezTo>
                    <a:cubicBezTo>
                      <a:pt x="398" y="54"/>
                      <a:pt x="403" y="58"/>
                      <a:pt x="402" y="60"/>
                    </a:cubicBezTo>
                    <a:cubicBezTo>
                      <a:pt x="403" y="60"/>
                      <a:pt x="403" y="60"/>
                      <a:pt x="403" y="60"/>
                    </a:cubicBezTo>
                    <a:cubicBezTo>
                      <a:pt x="403" y="61"/>
                      <a:pt x="403" y="62"/>
                      <a:pt x="403" y="63"/>
                    </a:cubicBezTo>
                    <a:cubicBezTo>
                      <a:pt x="403" y="63"/>
                      <a:pt x="403" y="63"/>
                      <a:pt x="404" y="63"/>
                    </a:cubicBezTo>
                    <a:cubicBezTo>
                      <a:pt x="404" y="63"/>
                      <a:pt x="404" y="63"/>
                      <a:pt x="404" y="63"/>
                    </a:cubicBezTo>
                    <a:cubicBezTo>
                      <a:pt x="403" y="64"/>
                      <a:pt x="400" y="66"/>
                      <a:pt x="401" y="67"/>
                    </a:cubicBezTo>
                    <a:cubicBezTo>
                      <a:pt x="401" y="69"/>
                      <a:pt x="401" y="69"/>
                      <a:pt x="401" y="71"/>
                    </a:cubicBezTo>
                    <a:cubicBezTo>
                      <a:pt x="401" y="71"/>
                      <a:pt x="401" y="71"/>
                      <a:pt x="400" y="72"/>
                    </a:cubicBezTo>
                    <a:cubicBezTo>
                      <a:pt x="401" y="73"/>
                      <a:pt x="400" y="74"/>
                      <a:pt x="401" y="74"/>
                    </a:cubicBezTo>
                    <a:cubicBezTo>
                      <a:pt x="400" y="76"/>
                      <a:pt x="400" y="77"/>
                      <a:pt x="401" y="79"/>
                    </a:cubicBezTo>
                    <a:cubicBezTo>
                      <a:pt x="400" y="80"/>
                      <a:pt x="400" y="80"/>
                      <a:pt x="400" y="81"/>
                    </a:cubicBezTo>
                    <a:cubicBezTo>
                      <a:pt x="400" y="81"/>
                      <a:pt x="399" y="81"/>
                      <a:pt x="399" y="81"/>
                    </a:cubicBezTo>
                    <a:cubicBezTo>
                      <a:pt x="399" y="82"/>
                      <a:pt x="399" y="83"/>
                      <a:pt x="399" y="83"/>
                    </a:cubicBezTo>
                    <a:cubicBezTo>
                      <a:pt x="398" y="83"/>
                      <a:pt x="398" y="83"/>
                      <a:pt x="397" y="83"/>
                    </a:cubicBezTo>
                    <a:cubicBezTo>
                      <a:pt x="397" y="83"/>
                      <a:pt x="397" y="83"/>
                      <a:pt x="397" y="84"/>
                    </a:cubicBezTo>
                    <a:cubicBezTo>
                      <a:pt x="400" y="84"/>
                      <a:pt x="399" y="88"/>
                      <a:pt x="398" y="89"/>
                    </a:cubicBezTo>
                    <a:cubicBezTo>
                      <a:pt x="398" y="94"/>
                      <a:pt x="401" y="99"/>
                      <a:pt x="403" y="103"/>
                    </a:cubicBezTo>
                    <a:cubicBezTo>
                      <a:pt x="403" y="103"/>
                      <a:pt x="403" y="103"/>
                      <a:pt x="403" y="103"/>
                    </a:cubicBezTo>
                    <a:cubicBezTo>
                      <a:pt x="406" y="105"/>
                      <a:pt x="406" y="109"/>
                      <a:pt x="409" y="109"/>
                    </a:cubicBezTo>
                    <a:cubicBezTo>
                      <a:pt x="409" y="110"/>
                      <a:pt x="408" y="110"/>
                      <a:pt x="408" y="110"/>
                    </a:cubicBezTo>
                    <a:cubicBezTo>
                      <a:pt x="409" y="111"/>
                      <a:pt x="410" y="113"/>
                      <a:pt x="411" y="115"/>
                    </a:cubicBezTo>
                    <a:cubicBezTo>
                      <a:pt x="411" y="115"/>
                      <a:pt x="411" y="115"/>
                      <a:pt x="411" y="115"/>
                    </a:cubicBezTo>
                    <a:cubicBezTo>
                      <a:pt x="412" y="115"/>
                      <a:pt x="411" y="116"/>
                      <a:pt x="412" y="116"/>
                    </a:cubicBezTo>
                    <a:cubicBezTo>
                      <a:pt x="412" y="114"/>
                      <a:pt x="414" y="113"/>
                      <a:pt x="413" y="110"/>
                    </a:cubicBezTo>
                    <a:cubicBezTo>
                      <a:pt x="413" y="110"/>
                      <a:pt x="414" y="110"/>
                      <a:pt x="414" y="109"/>
                    </a:cubicBezTo>
                    <a:cubicBezTo>
                      <a:pt x="413" y="109"/>
                      <a:pt x="413" y="109"/>
                      <a:pt x="413" y="109"/>
                    </a:cubicBezTo>
                    <a:cubicBezTo>
                      <a:pt x="413" y="108"/>
                      <a:pt x="413" y="107"/>
                      <a:pt x="413" y="106"/>
                    </a:cubicBezTo>
                    <a:cubicBezTo>
                      <a:pt x="413" y="106"/>
                      <a:pt x="413" y="106"/>
                      <a:pt x="413" y="106"/>
                    </a:cubicBezTo>
                    <a:cubicBezTo>
                      <a:pt x="412" y="106"/>
                      <a:pt x="412" y="106"/>
                      <a:pt x="412" y="106"/>
                    </a:cubicBezTo>
                    <a:cubicBezTo>
                      <a:pt x="412" y="106"/>
                      <a:pt x="412" y="106"/>
                      <a:pt x="413" y="106"/>
                    </a:cubicBezTo>
                    <a:cubicBezTo>
                      <a:pt x="413" y="106"/>
                      <a:pt x="413" y="106"/>
                      <a:pt x="414" y="105"/>
                    </a:cubicBezTo>
                    <a:cubicBezTo>
                      <a:pt x="414" y="105"/>
                      <a:pt x="415" y="105"/>
                      <a:pt x="415" y="105"/>
                    </a:cubicBezTo>
                    <a:cubicBezTo>
                      <a:pt x="415" y="105"/>
                      <a:pt x="415" y="105"/>
                      <a:pt x="416" y="105"/>
                    </a:cubicBezTo>
                    <a:cubicBezTo>
                      <a:pt x="416" y="104"/>
                      <a:pt x="414" y="105"/>
                      <a:pt x="415" y="103"/>
                    </a:cubicBezTo>
                    <a:cubicBezTo>
                      <a:pt x="413" y="103"/>
                      <a:pt x="414" y="101"/>
                      <a:pt x="414" y="100"/>
                    </a:cubicBezTo>
                    <a:cubicBezTo>
                      <a:pt x="413" y="100"/>
                      <a:pt x="413" y="100"/>
                      <a:pt x="413" y="100"/>
                    </a:cubicBezTo>
                    <a:cubicBezTo>
                      <a:pt x="413" y="99"/>
                      <a:pt x="414" y="98"/>
                      <a:pt x="414" y="98"/>
                    </a:cubicBezTo>
                    <a:cubicBezTo>
                      <a:pt x="415" y="97"/>
                      <a:pt x="416" y="97"/>
                      <a:pt x="417" y="97"/>
                    </a:cubicBezTo>
                    <a:cubicBezTo>
                      <a:pt x="417" y="96"/>
                      <a:pt x="417" y="96"/>
                      <a:pt x="417" y="96"/>
                    </a:cubicBezTo>
                    <a:cubicBezTo>
                      <a:pt x="415" y="94"/>
                      <a:pt x="413" y="91"/>
                      <a:pt x="414" y="88"/>
                    </a:cubicBezTo>
                    <a:cubicBezTo>
                      <a:pt x="413" y="87"/>
                      <a:pt x="413" y="87"/>
                      <a:pt x="413" y="87"/>
                    </a:cubicBezTo>
                    <a:cubicBezTo>
                      <a:pt x="413" y="87"/>
                      <a:pt x="413" y="87"/>
                      <a:pt x="414" y="87"/>
                    </a:cubicBezTo>
                    <a:cubicBezTo>
                      <a:pt x="414" y="87"/>
                      <a:pt x="414" y="87"/>
                      <a:pt x="414" y="87"/>
                    </a:cubicBezTo>
                    <a:cubicBezTo>
                      <a:pt x="414" y="86"/>
                      <a:pt x="414" y="86"/>
                      <a:pt x="414" y="86"/>
                    </a:cubicBezTo>
                    <a:cubicBezTo>
                      <a:pt x="415" y="86"/>
                      <a:pt x="414" y="87"/>
                      <a:pt x="414" y="88"/>
                    </a:cubicBezTo>
                    <a:cubicBezTo>
                      <a:pt x="415" y="88"/>
                      <a:pt x="415" y="89"/>
                      <a:pt x="416" y="89"/>
                    </a:cubicBezTo>
                    <a:cubicBezTo>
                      <a:pt x="416" y="89"/>
                      <a:pt x="416" y="89"/>
                      <a:pt x="416" y="89"/>
                    </a:cubicBezTo>
                    <a:cubicBezTo>
                      <a:pt x="416" y="88"/>
                      <a:pt x="416" y="88"/>
                      <a:pt x="416" y="87"/>
                    </a:cubicBezTo>
                    <a:cubicBezTo>
                      <a:pt x="416" y="87"/>
                      <a:pt x="414" y="86"/>
                      <a:pt x="415" y="85"/>
                    </a:cubicBezTo>
                    <a:cubicBezTo>
                      <a:pt x="414" y="85"/>
                      <a:pt x="414" y="84"/>
                      <a:pt x="414" y="84"/>
                    </a:cubicBezTo>
                    <a:cubicBezTo>
                      <a:pt x="414" y="84"/>
                      <a:pt x="414" y="84"/>
                      <a:pt x="414" y="84"/>
                    </a:cubicBezTo>
                    <a:cubicBezTo>
                      <a:pt x="414" y="84"/>
                      <a:pt x="414" y="84"/>
                      <a:pt x="414" y="84"/>
                    </a:cubicBezTo>
                    <a:cubicBezTo>
                      <a:pt x="414" y="84"/>
                      <a:pt x="414" y="85"/>
                      <a:pt x="414" y="85"/>
                    </a:cubicBezTo>
                    <a:cubicBezTo>
                      <a:pt x="413" y="85"/>
                      <a:pt x="413" y="85"/>
                      <a:pt x="413" y="85"/>
                    </a:cubicBezTo>
                    <a:cubicBezTo>
                      <a:pt x="413" y="85"/>
                      <a:pt x="413" y="85"/>
                      <a:pt x="413" y="85"/>
                    </a:cubicBezTo>
                    <a:cubicBezTo>
                      <a:pt x="412" y="85"/>
                      <a:pt x="412" y="83"/>
                      <a:pt x="412" y="82"/>
                    </a:cubicBezTo>
                    <a:cubicBezTo>
                      <a:pt x="413" y="82"/>
                      <a:pt x="412" y="81"/>
                      <a:pt x="412" y="80"/>
                    </a:cubicBezTo>
                    <a:cubicBezTo>
                      <a:pt x="412" y="80"/>
                      <a:pt x="412" y="80"/>
                      <a:pt x="412" y="80"/>
                    </a:cubicBezTo>
                    <a:cubicBezTo>
                      <a:pt x="412" y="80"/>
                      <a:pt x="412" y="80"/>
                      <a:pt x="411" y="79"/>
                    </a:cubicBezTo>
                    <a:cubicBezTo>
                      <a:pt x="411" y="79"/>
                      <a:pt x="411" y="79"/>
                      <a:pt x="410" y="79"/>
                    </a:cubicBezTo>
                    <a:cubicBezTo>
                      <a:pt x="410" y="79"/>
                      <a:pt x="410" y="79"/>
                      <a:pt x="410" y="80"/>
                    </a:cubicBezTo>
                    <a:cubicBezTo>
                      <a:pt x="410" y="80"/>
                      <a:pt x="411" y="80"/>
                      <a:pt x="410" y="81"/>
                    </a:cubicBezTo>
                    <a:cubicBezTo>
                      <a:pt x="408" y="80"/>
                      <a:pt x="407" y="76"/>
                      <a:pt x="408" y="74"/>
                    </a:cubicBezTo>
                    <a:cubicBezTo>
                      <a:pt x="408" y="74"/>
                      <a:pt x="408" y="74"/>
                      <a:pt x="408" y="74"/>
                    </a:cubicBezTo>
                    <a:cubicBezTo>
                      <a:pt x="407" y="74"/>
                      <a:pt x="407" y="73"/>
                      <a:pt x="407" y="73"/>
                    </a:cubicBezTo>
                    <a:cubicBezTo>
                      <a:pt x="407" y="73"/>
                      <a:pt x="407" y="73"/>
                      <a:pt x="407" y="73"/>
                    </a:cubicBezTo>
                    <a:cubicBezTo>
                      <a:pt x="408" y="73"/>
                      <a:pt x="408" y="73"/>
                      <a:pt x="408" y="73"/>
                    </a:cubicBezTo>
                    <a:cubicBezTo>
                      <a:pt x="408" y="72"/>
                      <a:pt x="407" y="72"/>
                      <a:pt x="408" y="72"/>
                    </a:cubicBezTo>
                    <a:cubicBezTo>
                      <a:pt x="406" y="71"/>
                      <a:pt x="406" y="71"/>
                      <a:pt x="406" y="71"/>
                    </a:cubicBezTo>
                    <a:cubicBezTo>
                      <a:pt x="406" y="69"/>
                      <a:pt x="406" y="69"/>
                      <a:pt x="406" y="68"/>
                    </a:cubicBezTo>
                    <a:cubicBezTo>
                      <a:pt x="406" y="68"/>
                      <a:pt x="406" y="68"/>
                      <a:pt x="407" y="68"/>
                    </a:cubicBezTo>
                    <a:cubicBezTo>
                      <a:pt x="407" y="68"/>
                      <a:pt x="407" y="68"/>
                      <a:pt x="407" y="68"/>
                    </a:cubicBezTo>
                    <a:cubicBezTo>
                      <a:pt x="407" y="68"/>
                      <a:pt x="407" y="68"/>
                      <a:pt x="407" y="68"/>
                    </a:cubicBezTo>
                    <a:cubicBezTo>
                      <a:pt x="407" y="68"/>
                      <a:pt x="407" y="68"/>
                      <a:pt x="407" y="68"/>
                    </a:cubicBezTo>
                    <a:cubicBezTo>
                      <a:pt x="408" y="67"/>
                      <a:pt x="408" y="67"/>
                      <a:pt x="408" y="67"/>
                    </a:cubicBezTo>
                    <a:cubicBezTo>
                      <a:pt x="408" y="67"/>
                      <a:pt x="409" y="67"/>
                      <a:pt x="409" y="68"/>
                    </a:cubicBezTo>
                    <a:cubicBezTo>
                      <a:pt x="409" y="67"/>
                      <a:pt x="410" y="67"/>
                      <a:pt x="410" y="67"/>
                    </a:cubicBezTo>
                    <a:cubicBezTo>
                      <a:pt x="409" y="66"/>
                      <a:pt x="409" y="66"/>
                      <a:pt x="409" y="66"/>
                    </a:cubicBezTo>
                    <a:cubicBezTo>
                      <a:pt x="409" y="66"/>
                      <a:pt x="410" y="65"/>
                      <a:pt x="410" y="64"/>
                    </a:cubicBezTo>
                    <a:cubicBezTo>
                      <a:pt x="411" y="65"/>
                      <a:pt x="411" y="67"/>
                      <a:pt x="412" y="67"/>
                    </a:cubicBezTo>
                    <a:cubicBezTo>
                      <a:pt x="412" y="66"/>
                      <a:pt x="413" y="65"/>
                      <a:pt x="412" y="64"/>
                    </a:cubicBezTo>
                    <a:cubicBezTo>
                      <a:pt x="413" y="64"/>
                      <a:pt x="413" y="64"/>
                      <a:pt x="413" y="64"/>
                    </a:cubicBezTo>
                    <a:cubicBezTo>
                      <a:pt x="413" y="64"/>
                      <a:pt x="413" y="63"/>
                      <a:pt x="413" y="63"/>
                    </a:cubicBezTo>
                    <a:cubicBezTo>
                      <a:pt x="414" y="62"/>
                      <a:pt x="415" y="62"/>
                      <a:pt x="416" y="62"/>
                    </a:cubicBezTo>
                    <a:cubicBezTo>
                      <a:pt x="417" y="62"/>
                      <a:pt x="418" y="62"/>
                      <a:pt x="418" y="63"/>
                    </a:cubicBezTo>
                    <a:cubicBezTo>
                      <a:pt x="419" y="63"/>
                      <a:pt x="419" y="63"/>
                      <a:pt x="419" y="63"/>
                    </a:cubicBezTo>
                    <a:cubicBezTo>
                      <a:pt x="419" y="64"/>
                      <a:pt x="420" y="64"/>
                      <a:pt x="422" y="64"/>
                    </a:cubicBezTo>
                    <a:cubicBezTo>
                      <a:pt x="421" y="63"/>
                      <a:pt x="421" y="63"/>
                      <a:pt x="421" y="62"/>
                    </a:cubicBezTo>
                    <a:cubicBezTo>
                      <a:pt x="421" y="60"/>
                      <a:pt x="423" y="58"/>
                      <a:pt x="421" y="56"/>
                    </a:cubicBezTo>
                    <a:cubicBezTo>
                      <a:pt x="421" y="56"/>
                      <a:pt x="422" y="56"/>
                      <a:pt x="422" y="55"/>
                    </a:cubicBezTo>
                    <a:cubicBezTo>
                      <a:pt x="422" y="55"/>
                      <a:pt x="421" y="55"/>
                      <a:pt x="421" y="55"/>
                    </a:cubicBezTo>
                    <a:cubicBezTo>
                      <a:pt x="421" y="55"/>
                      <a:pt x="421" y="55"/>
                      <a:pt x="421" y="55"/>
                    </a:cubicBezTo>
                    <a:cubicBezTo>
                      <a:pt x="422" y="55"/>
                      <a:pt x="422" y="55"/>
                      <a:pt x="422" y="55"/>
                    </a:cubicBezTo>
                    <a:cubicBezTo>
                      <a:pt x="422" y="55"/>
                      <a:pt x="422" y="55"/>
                      <a:pt x="422" y="55"/>
                    </a:cubicBezTo>
                    <a:cubicBezTo>
                      <a:pt x="422" y="55"/>
                      <a:pt x="422" y="55"/>
                      <a:pt x="422" y="55"/>
                    </a:cubicBezTo>
                    <a:cubicBezTo>
                      <a:pt x="422" y="54"/>
                      <a:pt x="423" y="54"/>
                      <a:pt x="422" y="53"/>
                    </a:cubicBezTo>
                    <a:cubicBezTo>
                      <a:pt x="422" y="53"/>
                      <a:pt x="423" y="53"/>
                      <a:pt x="423" y="53"/>
                    </a:cubicBezTo>
                    <a:cubicBezTo>
                      <a:pt x="423" y="53"/>
                      <a:pt x="423" y="52"/>
                      <a:pt x="423" y="52"/>
                    </a:cubicBezTo>
                    <a:cubicBezTo>
                      <a:pt x="423" y="52"/>
                      <a:pt x="423" y="52"/>
                      <a:pt x="423" y="52"/>
                    </a:cubicBezTo>
                    <a:cubicBezTo>
                      <a:pt x="424" y="52"/>
                      <a:pt x="424" y="51"/>
                      <a:pt x="424" y="51"/>
                    </a:cubicBezTo>
                    <a:cubicBezTo>
                      <a:pt x="424" y="51"/>
                      <a:pt x="424" y="51"/>
                      <a:pt x="424" y="50"/>
                    </a:cubicBezTo>
                    <a:cubicBezTo>
                      <a:pt x="425" y="50"/>
                      <a:pt x="425" y="50"/>
                      <a:pt x="425" y="50"/>
                    </a:cubicBezTo>
                    <a:cubicBezTo>
                      <a:pt x="425" y="49"/>
                      <a:pt x="424" y="49"/>
                      <a:pt x="424" y="48"/>
                    </a:cubicBezTo>
                    <a:cubicBezTo>
                      <a:pt x="424" y="48"/>
                      <a:pt x="424" y="48"/>
                      <a:pt x="425" y="48"/>
                    </a:cubicBezTo>
                    <a:cubicBezTo>
                      <a:pt x="425" y="48"/>
                      <a:pt x="426" y="47"/>
                      <a:pt x="426" y="47"/>
                    </a:cubicBezTo>
                    <a:cubicBezTo>
                      <a:pt x="427" y="47"/>
                      <a:pt x="427" y="46"/>
                      <a:pt x="427" y="46"/>
                    </a:cubicBezTo>
                    <a:cubicBezTo>
                      <a:pt x="427" y="46"/>
                      <a:pt x="427" y="46"/>
                      <a:pt x="427" y="46"/>
                    </a:cubicBezTo>
                    <a:cubicBezTo>
                      <a:pt x="428" y="46"/>
                      <a:pt x="428" y="45"/>
                      <a:pt x="428" y="45"/>
                    </a:cubicBezTo>
                    <a:cubicBezTo>
                      <a:pt x="429" y="45"/>
                      <a:pt x="430" y="45"/>
                      <a:pt x="431" y="45"/>
                    </a:cubicBezTo>
                    <a:cubicBezTo>
                      <a:pt x="432" y="45"/>
                      <a:pt x="432" y="45"/>
                      <a:pt x="432" y="45"/>
                    </a:cubicBezTo>
                    <a:cubicBezTo>
                      <a:pt x="432" y="45"/>
                      <a:pt x="432" y="45"/>
                      <a:pt x="432" y="44"/>
                    </a:cubicBezTo>
                    <a:cubicBezTo>
                      <a:pt x="433" y="42"/>
                      <a:pt x="429" y="41"/>
                      <a:pt x="430" y="40"/>
                    </a:cubicBezTo>
                    <a:cubicBezTo>
                      <a:pt x="429" y="39"/>
                      <a:pt x="428" y="39"/>
                      <a:pt x="427" y="38"/>
                    </a:cubicBezTo>
                    <a:cubicBezTo>
                      <a:pt x="426" y="38"/>
                      <a:pt x="426" y="39"/>
                      <a:pt x="426" y="39"/>
                    </a:cubicBezTo>
                    <a:cubicBezTo>
                      <a:pt x="425" y="38"/>
                      <a:pt x="426" y="38"/>
                      <a:pt x="426" y="37"/>
                    </a:cubicBezTo>
                    <a:cubicBezTo>
                      <a:pt x="426" y="37"/>
                      <a:pt x="426" y="37"/>
                      <a:pt x="426" y="37"/>
                    </a:cubicBezTo>
                    <a:cubicBezTo>
                      <a:pt x="426" y="36"/>
                      <a:pt x="426" y="35"/>
                      <a:pt x="425" y="35"/>
                    </a:cubicBezTo>
                    <a:cubicBezTo>
                      <a:pt x="424" y="36"/>
                      <a:pt x="424" y="36"/>
                      <a:pt x="424" y="36"/>
                    </a:cubicBezTo>
                    <a:cubicBezTo>
                      <a:pt x="424" y="36"/>
                      <a:pt x="423" y="35"/>
                      <a:pt x="424" y="34"/>
                    </a:cubicBezTo>
                    <a:cubicBezTo>
                      <a:pt x="423" y="34"/>
                      <a:pt x="423" y="34"/>
                      <a:pt x="422" y="33"/>
                    </a:cubicBezTo>
                    <a:cubicBezTo>
                      <a:pt x="422" y="34"/>
                      <a:pt x="422" y="34"/>
                      <a:pt x="422" y="34"/>
                    </a:cubicBezTo>
                    <a:cubicBezTo>
                      <a:pt x="421" y="34"/>
                      <a:pt x="420" y="33"/>
                      <a:pt x="419" y="32"/>
                    </a:cubicBezTo>
                    <a:cubicBezTo>
                      <a:pt x="418" y="32"/>
                      <a:pt x="418" y="33"/>
                      <a:pt x="417" y="33"/>
                    </a:cubicBezTo>
                    <a:cubicBezTo>
                      <a:pt x="417" y="33"/>
                      <a:pt x="417" y="33"/>
                      <a:pt x="417" y="33"/>
                    </a:cubicBezTo>
                    <a:cubicBezTo>
                      <a:pt x="417" y="34"/>
                      <a:pt x="417" y="34"/>
                      <a:pt x="417" y="34"/>
                    </a:cubicBezTo>
                    <a:cubicBezTo>
                      <a:pt x="417" y="34"/>
                      <a:pt x="417" y="33"/>
                      <a:pt x="417" y="33"/>
                    </a:cubicBezTo>
                    <a:cubicBezTo>
                      <a:pt x="416" y="32"/>
                      <a:pt x="416" y="32"/>
                      <a:pt x="416" y="31"/>
                    </a:cubicBezTo>
                    <a:cubicBezTo>
                      <a:pt x="417" y="32"/>
                      <a:pt x="417" y="32"/>
                      <a:pt x="417" y="32"/>
                    </a:cubicBezTo>
                    <a:cubicBezTo>
                      <a:pt x="417" y="32"/>
                      <a:pt x="417" y="31"/>
                      <a:pt x="417" y="31"/>
                    </a:cubicBezTo>
                    <a:cubicBezTo>
                      <a:pt x="417" y="31"/>
                      <a:pt x="417" y="31"/>
                      <a:pt x="417" y="32"/>
                    </a:cubicBezTo>
                    <a:cubicBezTo>
                      <a:pt x="417" y="32"/>
                      <a:pt x="418" y="32"/>
                      <a:pt x="418" y="32"/>
                    </a:cubicBezTo>
                    <a:cubicBezTo>
                      <a:pt x="418" y="32"/>
                      <a:pt x="418" y="32"/>
                      <a:pt x="418" y="31"/>
                    </a:cubicBezTo>
                    <a:cubicBezTo>
                      <a:pt x="418" y="31"/>
                      <a:pt x="417" y="31"/>
                      <a:pt x="417" y="30"/>
                    </a:cubicBezTo>
                    <a:cubicBezTo>
                      <a:pt x="417" y="30"/>
                      <a:pt x="416" y="31"/>
                      <a:pt x="416" y="31"/>
                    </a:cubicBezTo>
                    <a:cubicBezTo>
                      <a:pt x="415" y="31"/>
                      <a:pt x="415" y="31"/>
                      <a:pt x="415" y="30"/>
                    </a:cubicBezTo>
                    <a:cubicBezTo>
                      <a:pt x="415" y="30"/>
                      <a:pt x="415" y="30"/>
                      <a:pt x="415" y="30"/>
                    </a:cubicBezTo>
                    <a:cubicBezTo>
                      <a:pt x="416" y="30"/>
                      <a:pt x="416" y="30"/>
                      <a:pt x="416" y="30"/>
                    </a:cubicBezTo>
                    <a:cubicBezTo>
                      <a:pt x="416" y="30"/>
                      <a:pt x="416" y="30"/>
                      <a:pt x="416" y="30"/>
                    </a:cubicBezTo>
                    <a:cubicBezTo>
                      <a:pt x="416" y="30"/>
                      <a:pt x="416" y="30"/>
                      <a:pt x="416" y="30"/>
                    </a:cubicBezTo>
                    <a:cubicBezTo>
                      <a:pt x="418" y="30"/>
                      <a:pt x="419" y="31"/>
                      <a:pt x="420" y="32"/>
                    </a:cubicBezTo>
                    <a:cubicBezTo>
                      <a:pt x="420" y="32"/>
                      <a:pt x="420" y="32"/>
                      <a:pt x="421" y="32"/>
                    </a:cubicBezTo>
                    <a:cubicBezTo>
                      <a:pt x="421" y="32"/>
                      <a:pt x="421" y="32"/>
                      <a:pt x="421" y="32"/>
                    </a:cubicBezTo>
                    <a:cubicBezTo>
                      <a:pt x="421" y="32"/>
                      <a:pt x="422" y="31"/>
                      <a:pt x="422" y="31"/>
                    </a:cubicBezTo>
                    <a:cubicBezTo>
                      <a:pt x="422" y="31"/>
                      <a:pt x="422" y="32"/>
                      <a:pt x="422" y="32"/>
                    </a:cubicBezTo>
                    <a:cubicBezTo>
                      <a:pt x="422" y="32"/>
                      <a:pt x="422" y="32"/>
                      <a:pt x="422" y="32"/>
                    </a:cubicBezTo>
                    <a:cubicBezTo>
                      <a:pt x="423" y="30"/>
                      <a:pt x="423" y="29"/>
                      <a:pt x="423" y="28"/>
                    </a:cubicBezTo>
                    <a:cubicBezTo>
                      <a:pt x="423" y="27"/>
                      <a:pt x="423" y="26"/>
                      <a:pt x="423" y="25"/>
                    </a:cubicBezTo>
                    <a:cubicBezTo>
                      <a:pt x="423" y="24"/>
                      <a:pt x="422" y="24"/>
                      <a:pt x="422" y="22"/>
                    </a:cubicBezTo>
                    <a:cubicBezTo>
                      <a:pt x="422" y="23"/>
                      <a:pt x="422" y="23"/>
                      <a:pt x="422" y="23"/>
                    </a:cubicBezTo>
                    <a:cubicBezTo>
                      <a:pt x="422" y="22"/>
                      <a:pt x="422" y="22"/>
                      <a:pt x="422" y="22"/>
                    </a:cubicBezTo>
                    <a:cubicBezTo>
                      <a:pt x="421" y="22"/>
                      <a:pt x="421" y="22"/>
                      <a:pt x="421" y="22"/>
                    </a:cubicBezTo>
                    <a:cubicBezTo>
                      <a:pt x="419" y="22"/>
                      <a:pt x="419" y="21"/>
                      <a:pt x="418" y="20"/>
                    </a:cubicBezTo>
                    <a:cubicBezTo>
                      <a:pt x="418" y="20"/>
                      <a:pt x="418" y="20"/>
                      <a:pt x="419" y="20"/>
                    </a:cubicBezTo>
                    <a:cubicBezTo>
                      <a:pt x="419" y="20"/>
                      <a:pt x="419" y="20"/>
                      <a:pt x="419" y="20"/>
                    </a:cubicBezTo>
                    <a:cubicBezTo>
                      <a:pt x="419" y="19"/>
                      <a:pt x="419" y="19"/>
                      <a:pt x="419" y="19"/>
                    </a:cubicBezTo>
                    <a:cubicBezTo>
                      <a:pt x="418" y="19"/>
                      <a:pt x="418" y="19"/>
                      <a:pt x="418" y="19"/>
                    </a:cubicBezTo>
                    <a:cubicBezTo>
                      <a:pt x="418" y="18"/>
                      <a:pt x="418" y="18"/>
                      <a:pt x="418" y="18"/>
                    </a:cubicBezTo>
                    <a:cubicBezTo>
                      <a:pt x="418" y="18"/>
                      <a:pt x="419" y="19"/>
                      <a:pt x="419" y="19"/>
                    </a:cubicBezTo>
                    <a:cubicBezTo>
                      <a:pt x="420" y="18"/>
                      <a:pt x="419" y="17"/>
                      <a:pt x="419" y="17"/>
                    </a:cubicBezTo>
                    <a:cubicBezTo>
                      <a:pt x="420" y="18"/>
                      <a:pt x="421" y="18"/>
                      <a:pt x="420" y="20"/>
                    </a:cubicBezTo>
                    <a:cubicBezTo>
                      <a:pt x="421" y="20"/>
                      <a:pt x="421" y="20"/>
                      <a:pt x="422" y="20"/>
                    </a:cubicBezTo>
                    <a:cubicBezTo>
                      <a:pt x="422" y="20"/>
                      <a:pt x="422" y="20"/>
                      <a:pt x="423" y="20"/>
                    </a:cubicBezTo>
                    <a:cubicBezTo>
                      <a:pt x="423" y="20"/>
                      <a:pt x="423" y="21"/>
                      <a:pt x="423" y="21"/>
                    </a:cubicBezTo>
                    <a:cubicBezTo>
                      <a:pt x="425" y="21"/>
                      <a:pt x="424" y="19"/>
                      <a:pt x="424" y="18"/>
                    </a:cubicBezTo>
                    <a:cubicBezTo>
                      <a:pt x="424" y="18"/>
                      <a:pt x="424" y="18"/>
                      <a:pt x="424" y="18"/>
                    </a:cubicBezTo>
                    <a:cubicBezTo>
                      <a:pt x="425" y="18"/>
                      <a:pt x="426" y="18"/>
                      <a:pt x="426" y="17"/>
                    </a:cubicBezTo>
                    <a:cubicBezTo>
                      <a:pt x="427" y="18"/>
                      <a:pt x="428" y="18"/>
                      <a:pt x="429" y="20"/>
                    </a:cubicBezTo>
                    <a:cubicBezTo>
                      <a:pt x="429" y="20"/>
                      <a:pt x="429" y="20"/>
                      <a:pt x="429" y="20"/>
                    </a:cubicBezTo>
                    <a:cubicBezTo>
                      <a:pt x="430" y="20"/>
                      <a:pt x="430" y="20"/>
                      <a:pt x="430" y="20"/>
                    </a:cubicBezTo>
                    <a:cubicBezTo>
                      <a:pt x="430" y="20"/>
                      <a:pt x="430" y="20"/>
                      <a:pt x="430" y="20"/>
                    </a:cubicBezTo>
                    <a:cubicBezTo>
                      <a:pt x="430" y="20"/>
                      <a:pt x="430" y="20"/>
                      <a:pt x="430" y="20"/>
                    </a:cubicBezTo>
                    <a:cubicBezTo>
                      <a:pt x="431" y="19"/>
                      <a:pt x="431" y="19"/>
                      <a:pt x="431" y="18"/>
                    </a:cubicBezTo>
                    <a:cubicBezTo>
                      <a:pt x="431" y="19"/>
                      <a:pt x="432" y="19"/>
                      <a:pt x="432" y="19"/>
                    </a:cubicBezTo>
                    <a:cubicBezTo>
                      <a:pt x="432" y="19"/>
                      <a:pt x="433" y="19"/>
                      <a:pt x="433" y="19"/>
                    </a:cubicBezTo>
                    <a:cubicBezTo>
                      <a:pt x="433" y="19"/>
                      <a:pt x="433" y="19"/>
                      <a:pt x="433" y="19"/>
                    </a:cubicBezTo>
                    <a:cubicBezTo>
                      <a:pt x="434" y="19"/>
                      <a:pt x="434" y="19"/>
                      <a:pt x="434" y="19"/>
                    </a:cubicBezTo>
                    <a:cubicBezTo>
                      <a:pt x="435" y="19"/>
                      <a:pt x="434" y="18"/>
                      <a:pt x="435" y="18"/>
                    </a:cubicBezTo>
                    <a:cubicBezTo>
                      <a:pt x="435" y="19"/>
                      <a:pt x="435" y="19"/>
                      <a:pt x="435" y="19"/>
                    </a:cubicBezTo>
                    <a:cubicBezTo>
                      <a:pt x="436" y="19"/>
                      <a:pt x="436" y="19"/>
                      <a:pt x="436" y="19"/>
                    </a:cubicBezTo>
                    <a:cubicBezTo>
                      <a:pt x="436" y="18"/>
                      <a:pt x="436" y="18"/>
                      <a:pt x="436" y="18"/>
                    </a:cubicBezTo>
                    <a:cubicBezTo>
                      <a:pt x="435" y="18"/>
                      <a:pt x="435" y="18"/>
                      <a:pt x="435" y="18"/>
                    </a:cubicBezTo>
                    <a:cubicBezTo>
                      <a:pt x="435" y="18"/>
                      <a:pt x="435" y="18"/>
                      <a:pt x="435" y="17"/>
                    </a:cubicBezTo>
                    <a:cubicBezTo>
                      <a:pt x="435" y="17"/>
                      <a:pt x="435" y="17"/>
                      <a:pt x="435" y="17"/>
                    </a:cubicBezTo>
                    <a:cubicBezTo>
                      <a:pt x="435" y="17"/>
                      <a:pt x="435" y="17"/>
                      <a:pt x="435" y="17"/>
                    </a:cubicBezTo>
                    <a:cubicBezTo>
                      <a:pt x="435" y="17"/>
                      <a:pt x="435" y="17"/>
                      <a:pt x="436" y="17"/>
                    </a:cubicBezTo>
                    <a:cubicBezTo>
                      <a:pt x="436" y="17"/>
                      <a:pt x="436" y="17"/>
                      <a:pt x="436" y="17"/>
                    </a:cubicBezTo>
                    <a:cubicBezTo>
                      <a:pt x="436" y="16"/>
                      <a:pt x="436" y="16"/>
                      <a:pt x="436" y="16"/>
                    </a:cubicBezTo>
                    <a:cubicBezTo>
                      <a:pt x="436" y="16"/>
                      <a:pt x="435" y="16"/>
                      <a:pt x="435" y="16"/>
                    </a:cubicBezTo>
                    <a:cubicBezTo>
                      <a:pt x="435" y="16"/>
                      <a:pt x="435" y="16"/>
                      <a:pt x="435" y="16"/>
                    </a:cubicBezTo>
                    <a:cubicBezTo>
                      <a:pt x="435" y="16"/>
                      <a:pt x="434" y="17"/>
                      <a:pt x="434" y="17"/>
                    </a:cubicBezTo>
                    <a:cubicBezTo>
                      <a:pt x="434" y="17"/>
                      <a:pt x="434" y="17"/>
                      <a:pt x="434" y="16"/>
                    </a:cubicBezTo>
                    <a:cubicBezTo>
                      <a:pt x="434" y="16"/>
                      <a:pt x="434" y="16"/>
                      <a:pt x="434" y="16"/>
                    </a:cubicBezTo>
                    <a:cubicBezTo>
                      <a:pt x="434" y="16"/>
                      <a:pt x="434" y="16"/>
                      <a:pt x="433" y="16"/>
                    </a:cubicBezTo>
                    <a:cubicBezTo>
                      <a:pt x="433" y="16"/>
                      <a:pt x="433" y="16"/>
                      <a:pt x="433" y="16"/>
                    </a:cubicBezTo>
                    <a:cubicBezTo>
                      <a:pt x="433" y="16"/>
                      <a:pt x="433" y="16"/>
                      <a:pt x="433" y="16"/>
                    </a:cubicBezTo>
                    <a:cubicBezTo>
                      <a:pt x="433" y="16"/>
                      <a:pt x="433" y="16"/>
                      <a:pt x="433" y="16"/>
                    </a:cubicBezTo>
                    <a:cubicBezTo>
                      <a:pt x="434" y="15"/>
                      <a:pt x="434" y="12"/>
                      <a:pt x="432" y="12"/>
                    </a:cubicBezTo>
                    <a:cubicBezTo>
                      <a:pt x="432" y="12"/>
                      <a:pt x="432" y="12"/>
                      <a:pt x="431" y="13"/>
                    </a:cubicBezTo>
                    <a:cubicBezTo>
                      <a:pt x="431" y="12"/>
                      <a:pt x="432" y="12"/>
                      <a:pt x="432" y="12"/>
                    </a:cubicBezTo>
                    <a:cubicBezTo>
                      <a:pt x="431" y="12"/>
                      <a:pt x="432" y="11"/>
                      <a:pt x="431" y="11"/>
                    </a:cubicBezTo>
                    <a:cubicBezTo>
                      <a:pt x="431" y="11"/>
                      <a:pt x="431" y="11"/>
                      <a:pt x="431" y="11"/>
                    </a:cubicBezTo>
                    <a:cubicBezTo>
                      <a:pt x="431" y="11"/>
                      <a:pt x="430" y="11"/>
                      <a:pt x="430" y="11"/>
                    </a:cubicBezTo>
                    <a:cubicBezTo>
                      <a:pt x="430" y="11"/>
                      <a:pt x="430" y="10"/>
                      <a:pt x="430" y="10"/>
                    </a:cubicBezTo>
                    <a:cubicBezTo>
                      <a:pt x="430" y="10"/>
                      <a:pt x="430" y="10"/>
                      <a:pt x="429" y="11"/>
                    </a:cubicBezTo>
                    <a:cubicBezTo>
                      <a:pt x="431" y="10"/>
                      <a:pt x="432" y="10"/>
                      <a:pt x="433" y="9"/>
                    </a:cubicBezTo>
                    <a:cubicBezTo>
                      <a:pt x="432" y="8"/>
                      <a:pt x="432" y="8"/>
                      <a:pt x="431" y="8"/>
                    </a:cubicBezTo>
                    <a:cubicBezTo>
                      <a:pt x="431" y="8"/>
                      <a:pt x="432" y="8"/>
                      <a:pt x="432" y="8"/>
                    </a:cubicBezTo>
                    <a:cubicBezTo>
                      <a:pt x="432" y="8"/>
                      <a:pt x="432" y="8"/>
                      <a:pt x="432" y="8"/>
                    </a:cubicBezTo>
                    <a:cubicBezTo>
                      <a:pt x="432" y="8"/>
                      <a:pt x="432" y="8"/>
                      <a:pt x="432" y="8"/>
                    </a:cubicBezTo>
                    <a:cubicBezTo>
                      <a:pt x="433" y="8"/>
                      <a:pt x="433" y="8"/>
                      <a:pt x="433" y="8"/>
                    </a:cubicBezTo>
                    <a:cubicBezTo>
                      <a:pt x="433" y="7"/>
                      <a:pt x="432" y="6"/>
                      <a:pt x="431" y="6"/>
                    </a:cubicBezTo>
                    <a:cubicBezTo>
                      <a:pt x="432" y="5"/>
                      <a:pt x="431" y="4"/>
                      <a:pt x="432" y="3"/>
                    </a:cubicBezTo>
                    <a:cubicBezTo>
                      <a:pt x="431" y="3"/>
                      <a:pt x="431" y="3"/>
                      <a:pt x="431" y="3"/>
                    </a:cubicBezTo>
                    <a:cubicBezTo>
                      <a:pt x="431" y="3"/>
                      <a:pt x="431" y="3"/>
                      <a:pt x="430" y="3"/>
                    </a:cubicBezTo>
                    <a:cubicBezTo>
                      <a:pt x="430" y="3"/>
                      <a:pt x="430" y="3"/>
                      <a:pt x="430" y="3"/>
                    </a:cubicBezTo>
                    <a:cubicBezTo>
                      <a:pt x="430" y="3"/>
                      <a:pt x="429" y="3"/>
                      <a:pt x="429" y="3"/>
                    </a:cubicBezTo>
                    <a:cubicBezTo>
                      <a:pt x="429" y="3"/>
                      <a:pt x="429" y="3"/>
                      <a:pt x="429" y="2"/>
                    </a:cubicBezTo>
                    <a:cubicBezTo>
                      <a:pt x="429" y="2"/>
                      <a:pt x="429" y="2"/>
                      <a:pt x="428" y="2"/>
                    </a:cubicBezTo>
                    <a:cubicBezTo>
                      <a:pt x="427" y="2"/>
                      <a:pt x="426" y="2"/>
                      <a:pt x="425" y="1"/>
                    </a:cubicBezTo>
                    <a:cubicBezTo>
                      <a:pt x="425" y="2"/>
                      <a:pt x="424" y="2"/>
                      <a:pt x="423" y="2"/>
                    </a:cubicBezTo>
                    <a:cubicBezTo>
                      <a:pt x="424" y="3"/>
                      <a:pt x="424" y="3"/>
                      <a:pt x="424" y="3"/>
                    </a:cubicBezTo>
                    <a:cubicBezTo>
                      <a:pt x="424" y="3"/>
                      <a:pt x="423" y="3"/>
                      <a:pt x="423" y="3"/>
                    </a:cubicBezTo>
                    <a:cubicBezTo>
                      <a:pt x="423" y="4"/>
                      <a:pt x="424" y="4"/>
                      <a:pt x="423" y="4"/>
                    </a:cubicBezTo>
                    <a:cubicBezTo>
                      <a:pt x="423" y="4"/>
                      <a:pt x="423" y="4"/>
                      <a:pt x="423" y="4"/>
                    </a:cubicBezTo>
                    <a:cubicBezTo>
                      <a:pt x="423" y="4"/>
                      <a:pt x="423" y="3"/>
                      <a:pt x="423" y="3"/>
                    </a:cubicBezTo>
                    <a:cubicBezTo>
                      <a:pt x="422" y="3"/>
                      <a:pt x="421" y="5"/>
                      <a:pt x="421" y="5"/>
                    </a:cubicBezTo>
                    <a:cubicBezTo>
                      <a:pt x="421" y="5"/>
                      <a:pt x="421" y="5"/>
                      <a:pt x="421" y="5"/>
                    </a:cubicBezTo>
                    <a:cubicBezTo>
                      <a:pt x="421" y="5"/>
                      <a:pt x="421" y="5"/>
                      <a:pt x="421" y="5"/>
                    </a:cubicBezTo>
                    <a:cubicBezTo>
                      <a:pt x="421" y="5"/>
                      <a:pt x="421" y="5"/>
                      <a:pt x="422" y="5"/>
                    </a:cubicBezTo>
                    <a:cubicBezTo>
                      <a:pt x="422" y="5"/>
                      <a:pt x="422" y="5"/>
                      <a:pt x="422" y="5"/>
                    </a:cubicBezTo>
                    <a:cubicBezTo>
                      <a:pt x="422" y="6"/>
                      <a:pt x="424" y="6"/>
                      <a:pt x="423" y="8"/>
                    </a:cubicBezTo>
                    <a:cubicBezTo>
                      <a:pt x="423" y="8"/>
                      <a:pt x="424" y="8"/>
                      <a:pt x="424" y="8"/>
                    </a:cubicBezTo>
                    <a:cubicBezTo>
                      <a:pt x="424" y="8"/>
                      <a:pt x="424" y="7"/>
                      <a:pt x="425" y="7"/>
                    </a:cubicBezTo>
                    <a:cubicBezTo>
                      <a:pt x="425" y="8"/>
                      <a:pt x="425" y="9"/>
                      <a:pt x="425" y="9"/>
                    </a:cubicBezTo>
                    <a:cubicBezTo>
                      <a:pt x="425" y="9"/>
                      <a:pt x="425" y="8"/>
                      <a:pt x="424" y="8"/>
                    </a:cubicBezTo>
                    <a:cubicBezTo>
                      <a:pt x="424" y="8"/>
                      <a:pt x="425" y="9"/>
                      <a:pt x="424" y="9"/>
                    </a:cubicBezTo>
                    <a:cubicBezTo>
                      <a:pt x="424" y="9"/>
                      <a:pt x="423" y="8"/>
                      <a:pt x="423" y="8"/>
                    </a:cubicBezTo>
                    <a:cubicBezTo>
                      <a:pt x="423" y="8"/>
                      <a:pt x="422" y="9"/>
                      <a:pt x="422" y="9"/>
                    </a:cubicBezTo>
                    <a:cubicBezTo>
                      <a:pt x="422" y="8"/>
                      <a:pt x="421" y="6"/>
                      <a:pt x="420" y="6"/>
                    </a:cubicBezTo>
                    <a:cubicBezTo>
                      <a:pt x="420" y="5"/>
                      <a:pt x="419" y="4"/>
                      <a:pt x="418" y="3"/>
                    </a:cubicBezTo>
                    <a:cubicBezTo>
                      <a:pt x="418" y="4"/>
                      <a:pt x="418" y="4"/>
                      <a:pt x="418" y="4"/>
                    </a:cubicBezTo>
                    <a:cubicBezTo>
                      <a:pt x="418" y="3"/>
                      <a:pt x="417" y="3"/>
                      <a:pt x="416" y="3"/>
                    </a:cubicBezTo>
                    <a:cubicBezTo>
                      <a:pt x="416" y="3"/>
                      <a:pt x="416" y="3"/>
                      <a:pt x="416" y="3"/>
                    </a:cubicBezTo>
                    <a:cubicBezTo>
                      <a:pt x="416" y="4"/>
                      <a:pt x="417" y="3"/>
                      <a:pt x="417" y="4"/>
                    </a:cubicBezTo>
                    <a:cubicBezTo>
                      <a:pt x="417" y="4"/>
                      <a:pt x="417" y="4"/>
                      <a:pt x="417" y="4"/>
                    </a:cubicBezTo>
                    <a:cubicBezTo>
                      <a:pt x="416" y="4"/>
                      <a:pt x="415" y="3"/>
                      <a:pt x="415" y="3"/>
                    </a:cubicBezTo>
                    <a:cubicBezTo>
                      <a:pt x="414" y="3"/>
                      <a:pt x="414" y="3"/>
                      <a:pt x="414" y="3"/>
                    </a:cubicBezTo>
                    <a:cubicBezTo>
                      <a:pt x="414" y="3"/>
                      <a:pt x="414" y="3"/>
                      <a:pt x="414" y="3"/>
                    </a:cubicBezTo>
                    <a:cubicBezTo>
                      <a:pt x="414" y="3"/>
                      <a:pt x="415" y="3"/>
                      <a:pt x="414" y="3"/>
                    </a:cubicBezTo>
                    <a:cubicBezTo>
                      <a:pt x="414" y="3"/>
                      <a:pt x="414" y="3"/>
                      <a:pt x="414" y="3"/>
                    </a:cubicBezTo>
                    <a:cubicBezTo>
                      <a:pt x="413" y="2"/>
                      <a:pt x="413" y="2"/>
                      <a:pt x="413" y="2"/>
                    </a:cubicBezTo>
                    <a:cubicBezTo>
                      <a:pt x="413" y="2"/>
                      <a:pt x="413" y="2"/>
                      <a:pt x="413" y="2"/>
                    </a:cubicBezTo>
                    <a:cubicBezTo>
                      <a:pt x="413" y="2"/>
                      <a:pt x="412" y="2"/>
                      <a:pt x="412" y="3"/>
                    </a:cubicBezTo>
                    <a:cubicBezTo>
                      <a:pt x="412" y="3"/>
                      <a:pt x="412" y="2"/>
                      <a:pt x="412" y="2"/>
                    </a:cubicBezTo>
                    <a:cubicBezTo>
                      <a:pt x="411" y="2"/>
                      <a:pt x="411" y="2"/>
                      <a:pt x="411" y="3"/>
                    </a:cubicBezTo>
                    <a:cubicBezTo>
                      <a:pt x="410" y="2"/>
                      <a:pt x="408" y="3"/>
                      <a:pt x="407" y="2"/>
                    </a:cubicBezTo>
                    <a:cubicBezTo>
                      <a:pt x="407" y="2"/>
                      <a:pt x="407" y="2"/>
                      <a:pt x="407" y="2"/>
                    </a:cubicBezTo>
                    <a:cubicBezTo>
                      <a:pt x="406" y="2"/>
                      <a:pt x="406" y="2"/>
                      <a:pt x="405" y="1"/>
                    </a:cubicBezTo>
                    <a:cubicBezTo>
                      <a:pt x="405" y="2"/>
                      <a:pt x="404" y="2"/>
                      <a:pt x="403" y="2"/>
                    </a:cubicBezTo>
                    <a:cubicBezTo>
                      <a:pt x="403" y="1"/>
                      <a:pt x="402" y="1"/>
                      <a:pt x="400" y="1"/>
                    </a:cubicBezTo>
                    <a:cubicBezTo>
                      <a:pt x="400" y="1"/>
                      <a:pt x="399" y="1"/>
                      <a:pt x="399" y="1"/>
                    </a:cubicBezTo>
                    <a:cubicBezTo>
                      <a:pt x="399" y="1"/>
                      <a:pt x="399" y="1"/>
                      <a:pt x="399" y="0"/>
                    </a:cubicBezTo>
                    <a:cubicBezTo>
                      <a:pt x="399" y="0"/>
                      <a:pt x="398" y="1"/>
                      <a:pt x="398" y="1"/>
                    </a:cubicBezTo>
                    <a:cubicBezTo>
                      <a:pt x="398" y="1"/>
                      <a:pt x="397" y="0"/>
                      <a:pt x="397" y="0"/>
                    </a:cubicBezTo>
                    <a:cubicBezTo>
                      <a:pt x="396" y="0"/>
                      <a:pt x="396" y="0"/>
                      <a:pt x="396" y="0"/>
                    </a:cubicBezTo>
                    <a:cubicBezTo>
                      <a:pt x="395" y="0"/>
                      <a:pt x="395" y="0"/>
                      <a:pt x="395" y="0"/>
                    </a:cubicBezTo>
                    <a:cubicBezTo>
                      <a:pt x="394" y="0"/>
                      <a:pt x="392" y="0"/>
                      <a:pt x="39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754216" y="3498582"/>
                <a:ext cx="600543" cy="533218"/>
              </a:xfrm>
              <a:custGeom>
                <a:avLst/>
                <a:gdLst>
                  <a:gd name="T0" fmla="*/ 171 w 377"/>
                  <a:gd name="T1" fmla="*/ 264 h 335"/>
                  <a:gd name="T2" fmla="*/ 165 w 377"/>
                  <a:gd name="T3" fmla="*/ 259 h 335"/>
                  <a:gd name="T4" fmla="*/ 75 w 377"/>
                  <a:gd name="T5" fmla="*/ 134 h 335"/>
                  <a:gd name="T6" fmla="*/ 110 w 377"/>
                  <a:gd name="T7" fmla="*/ 190 h 335"/>
                  <a:gd name="T8" fmla="*/ 65 w 377"/>
                  <a:gd name="T9" fmla="*/ 161 h 335"/>
                  <a:gd name="T10" fmla="*/ 114 w 377"/>
                  <a:gd name="T11" fmla="*/ 150 h 335"/>
                  <a:gd name="T12" fmla="*/ 71 w 377"/>
                  <a:gd name="T13" fmla="*/ 140 h 335"/>
                  <a:gd name="T14" fmla="*/ 76 w 377"/>
                  <a:gd name="T15" fmla="*/ 141 h 335"/>
                  <a:gd name="T16" fmla="*/ 68 w 377"/>
                  <a:gd name="T17" fmla="*/ 131 h 335"/>
                  <a:gd name="T18" fmla="*/ 52 w 377"/>
                  <a:gd name="T19" fmla="*/ 147 h 335"/>
                  <a:gd name="T20" fmla="*/ 37 w 377"/>
                  <a:gd name="T21" fmla="*/ 158 h 335"/>
                  <a:gd name="T22" fmla="*/ 36 w 377"/>
                  <a:gd name="T23" fmla="*/ 174 h 335"/>
                  <a:gd name="T24" fmla="*/ 33 w 377"/>
                  <a:gd name="T25" fmla="*/ 196 h 335"/>
                  <a:gd name="T26" fmla="*/ 77 w 377"/>
                  <a:gd name="T27" fmla="*/ 181 h 335"/>
                  <a:gd name="T28" fmla="*/ 80 w 377"/>
                  <a:gd name="T29" fmla="*/ 172 h 335"/>
                  <a:gd name="T30" fmla="*/ 99 w 377"/>
                  <a:gd name="T31" fmla="*/ 192 h 335"/>
                  <a:gd name="T32" fmla="*/ 108 w 377"/>
                  <a:gd name="T33" fmla="*/ 183 h 335"/>
                  <a:gd name="T34" fmla="*/ 122 w 377"/>
                  <a:gd name="T35" fmla="*/ 165 h 335"/>
                  <a:gd name="T36" fmla="*/ 123 w 377"/>
                  <a:gd name="T37" fmla="*/ 165 h 335"/>
                  <a:gd name="T38" fmla="*/ 130 w 377"/>
                  <a:gd name="T39" fmla="*/ 179 h 335"/>
                  <a:gd name="T40" fmla="*/ 109 w 377"/>
                  <a:gd name="T41" fmla="*/ 189 h 335"/>
                  <a:gd name="T42" fmla="*/ 127 w 377"/>
                  <a:gd name="T43" fmla="*/ 196 h 335"/>
                  <a:gd name="T44" fmla="*/ 106 w 377"/>
                  <a:gd name="T45" fmla="*/ 210 h 335"/>
                  <a:gd name="T46" fmla="*/ 60 w 377"/>
                  <a:gd name="T47" fmla="*/ 195 h 335"/>
                  <a:gd name="T48" fmla="*/ 11 w 377"/>
                  <a:gd name="T49" fmla="*/ 223 h 335"/>
                  <a:gd name="T50" fmla="*/ 131 w 377"/>
                  <a:gd name="T51" fmla="*/ 227 h 335"/>
                  <a:gd name="T52" fmla="*/ 342 w 377"/>
                  <a:gd name="T53" fmla="*/ 213 h 335"/>
                  <a:gd name="T54" fmla="*/ 331 w 377"/>
                  <a:gd name="T55" fmla="*/ 209 h 335"/>
                  <a:gd name="T56" fmla="*/ 322 w 377"/>
                  <a:gd name="T57" fmla="*/ 202 h 335"/>
                  <a:gd name="T58" fmla="*/ 321 w 377"/>
                  <a:gd name="T59" fmla="*/ 143 h 335"/>
                  <a:gd name="T60" fmla="*/ 316 w 377"/>
                  <a:gd name="T61" fmla="*/ 237 h 335"/>
                  <a:gd name="T62" fmla="*/ 341 w 377"/>
                  <a:gd name="T63" fmla="*/ 229 h 335"/>
                  <a:gd name="T64" fmla="*/ 348 w 377"/>
                  <a:gd name="T65" fmla="*/ 218 h 335"/>
                  <a:gd name="T66" fmla="*/ 345 w 377"/>
                  <a:gd name="T67" fmla="*/ 202 h 335"/>
                  <a:gd name="T68" fmla="*/ 347 w 377"/>
                  <a:gd name="T69" fmla="*/ 184 h 335"/>
                  <a:gd name="T70" fmla="*/ 344 w 377"/>
                  <a:gd name="T71" fmla="*/ 178 h 335"/>
                  <a:gd name="T72" fmla="*/ 357 w 377"/>
                  <a:gd name="T73" fmla="*/ 189 h 335"/>
                  <a:gd name="T74" fmla="*/ 375 w 377"/>
                  <a:gd name="T75" fmla="*/ 131 h 335"/>
                  <a:gd name="T76" fmla="*/ 170 w 377"/>
                  <a:gd name="T77" fmla="*/ 121 h 335"/>
                  <a:gd name="T78" fmla="*/ 280 w 377"/>
                  <a:gd name="T79" fmla="*/ 82 h 335"/>
                  <a:gd name="T80" fmla="*/ 189 w 377"/>
                  <a:gd name="T81" fmla="*/ 73 h 335"/>
                  <a:gd name="T82" fmla="*/ 207 w 377"/>
                  <a:gd name="T83" fmla="*/ 39 h 335"/>
                  <a:gd name="T84" fmla="*/ 218 w 377"/>
                  <a:gd name="T85" fmla="*/ 18 h 335"/>
                  <a:gd name="T86" fmla="*/ 229 w 377"/>
                  <a:gd name="T87" fmla="*/ 25 h 335"/>
                  <a:gd name="T88" fmla="*/ 222 w 377"/>
                  <a:gd name="T89" fmla="*/ 11 h 335"/>
                  <a:gd name="T90" fmla="*/ 212 w 377"/>
                  <a:gd name="T91" fmla="*/ 18 h 335"/>
                  <a:gd name="T92" fmla="*/ 204 w 377"/>
                  <a:gd name="T93" fmla="*/ 32 h 335"/>
                  <a:gd name="T94" fmla="*/ 204 w 377"/>
                  <a:gd name="T95" fmla="*/ 35 h 335"/>
                  <a:gd name="T96" fmla="*/ 205 w 377"/>
                  <a:gd name="T97" fmla="*/ 54 h 335"/>
                  <a:gd name="T98" fmla="*/ 198 w 377"/>
                  <a:gd name="T99" fmla="*/ 51 h 335"/>
                  <a:gd name="T100" fmla="*/ 200 w 377"/>
                  <a:gd name="T101" fmla="*/ 66 h 335"/>
                  <a:gd name="T102" fmla="*/ 190 w 377"/>
                  <a:gd name="T103" fmla="*/ 79 h 335"/>
                  <a:gd name="T104" fmla="*/ 174 w 377"/>
                  <a:gd name="T105" fmla="*/ 57 h 335"/>
                  <a:gd name="T106" fmla="*/ 167 w 377"/>
                  <a:gd name="T107" fmla="*/ 73 h 335"/>
                  <a:gd name="T108" fmla="*/ 149 w 377"/>
                  <a:gd name="T109" fmla="*/ 75 h 335"/>
                  <a:gd name="T110" fmla="*/ 234 w 377"/>
                  <a:gd name="T111" fmla="*/ 127 h 335"/>
                  <a:gd name="T112" fmla="*/ 277 w 377"/>
                  <a:gd name="T113" fmla="*/ 110 h 335"/>
                  <a:gd name="T114" fmla="*/ 289 w 377"/>
                  <a:gd name="T115" fmla="*/ 20 h 335"/>
                  <a:gd name="T116" fmla="*/ 276 w 377"/>
                  <a:gd name="T117" fmla="*/ 17 h 335"/>
                  <a:gd name="T118" fmla="*/ 251 w 377"/>
                  <a:gd name="T119" fmla="*/ 23 h 335"/>
                  <a:gd name="T120" fmla="*/ 247 w 377"/>
                  <a:gd name="T121" fmla="*/ 10 h 335"/>
                  <a:gd name="T122" fmla="*/ 232 w 377"/>
                  <a:gd name="T123" fmla="*/ 8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7" h="335">
                    <a:moveTo>
                      <a:pt x="146" y="320"/>
                    </a:moveTo>
                    <a:cubicBezTo>
                      <a:pt x="146" y="335"/>
                      <a:pt x="146" y="335"/>
                      <a:pt x="146" y="335"/>
                    </a:cubicBezTo>
                    <a:cubicBezTo>
                      <a:pt x="146" y="334"/>
                      <a:pt x="146" y="334"/>
                      <a:pt x="147" y="333"/>
                    </a:cubicBezTo>
                    <a:cubicBezTo>
                      <a:pt x="146" y="333"/>
                      <a:pt x="146" y="333"/>
                      <a:pt x="146" y="333"/>
                    </a:cubicBezTo>
                    <a:cubicBezTo>
                      <a:pt x="147" y="333"/>
                      <a:pt x="148" y="332"/>
                      <a:pt x="147" y="331"/>
                    </a:cubicBezTo>
                    <a:cubicBezTo>
                      <a:pt x="147" y="331"/>
                      <a:pt x="146" y="331"/>
                      <a:pt x="146" y="330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7" y="330"/>
                      <a:pt x="147" y="330"/>
                      <a:pt x="147" y="330"/>
                    </a:cubicBezTo>
                    <a:cubicBezTo>
                      <a:pt x="147" y="328"/>
                      <a:pt x="147" y="326"/>
                      <a:pt x="147" y="324"/>
                    </a:cubicBezTo>
                    <a:cubicBezTo>
                      <a:pt x="147" y="323"/>
                      <a:pt x="148" y="322"/>
                      <a:pt x="147" y="321"/>
                    </a:cubicBezTo>
                    <a:cubicBezTo>
                      <a:pt x="147" y="320"/>
                      <a:pt x="146" y="320"/>
                      <a:pt x="146" y="320"/>
                    </a:cubicBezTo>
                    <a:moveTo>
                      <a:pt x="151" y="257"/>
                    </a:moveTo>
                    <a:cubicBezTo>
                      <a:pt x="146" y="257"/>
                      <a:pt x="146" y="257"/>
                      <a:pt x="146" y="257"/>
                    </a:cubicBezTo>
                    <a:cubicBezTo>
                      <a:pt x="146" y="304"/>
                      <a:pt x="146" y="304"/>
                      <a:pt x="146" y="304"/>
                    </a:cubicBezTo>
                    <a:cubicBezTo>
                      <a:pt x="146" y="304"/>
                      <a:pt x="146" y="303"/>
                      <a:pt x="146" y="302"/>
                    </a:cubicBezTo>
                    <a:cubicBezTo>
                      <a:pt x="147" y="302"/>
                      <a:pt x="147" y="302"/>
                      <a:pt x="147" y="302"/>
                    </a:cubicBezTo>
                    <a:cubicBezTo>
                      <a:pt x="147" y="301"/>
                      <a:pt x="147" y="300"/>
                      <a:pt x="148" y="300"/>
                    </a:cubicBezTo>
                    <a:cubicBezTo>
                      <a:pt x="148" y="300"/>
                      <a:pt x="148" y="300"/>
                      <a:pt x="148" y="300"/>
                    </a:cubicBezTo>
                    <a:cubicBezTo>
                      <a:pt x="149" y="300"/>
                      <a:pt x="149" y="299"/>
                      <a:pt x="149" y="299"/>
                    </a:cubicBezTo>
                    <a:cubicBezTo>
                      <a:pt x="149" y="299"/>
                      <a:pt x="149" y="299"/>
                      <a:pt x="150" y="299"/>
                    </a:cubicBezTo>
                    <a:cubicBezTo>
                      <a:pt x="151" y="296"/>
                      <a:pt x="154" y="294"/>
                      <a:pt x="156" y="292"/>
                    </a:cubicBezTo>
                    <a:cubicBezTo>
                      <a:pt x="160" y="289"/>
                      <a:pt x="164" y="286"/>
                      <a:pt x="167" y="282"/>
                    </a:cubicBezTo>
                    <a:cubicBezTo>
                      <a:pt x="168" y="281"/>
                      <a:pt x="169" y="279"/>
                      <a:pt x="170" y="278"/>
                    </a:cubicBezTo>
                    <a:cubicBezTo>
                      <a:pt x="170" y="276"/>
                      <a:pt x="171" y="275"/>
                      <a:pt x="172" y="274"/>
                    </a:cubicBezTo>
                    <a:cubicBezTo>
                      <a:pt x="172" y="273"/>
                      <a:pt x="172" y="273"/>
                      <a:pt x="172" y="273"/>
                    </a:cubicBezTo>
                    <a:cubicBezTo>
                      <a:pt x="173" y="272"/>
                      <a:pt x="174" y="269"/>
                      <a:pt x="175" y="267"/>
                    </a:cubicBezTo>
                    <a:cubicBezTo>
                      <a:pt x="175" y="267"/>
                      <a:pt x="175" y="267"/>
                      <a:pt x="175" y="267"/>
                    </a:cubicBezTo>
                    <a:cubicBezTo>
                      <a:pt x="175" y="267"/>
                      <a:pt x="175" y="267"/>
                      <a:pt x="175" y="267"/>
                    </a:cubicBezTo>
                    <a:cubicBezTo>
                      <a:pt x="175" y="265"/>
                      <a:pt x="175" y="265"/>
                      <a:pt x="175" y="263"/>
                    </a:cubicBezTo>
                    <a:cubicBezTo>
                      <a:pt x="175" y="263"/>
                      <a:pt x="175" y="263"/>
                      <a:pt x="175" y="263"/>
                    </a:cubicBezTo>
                    <a:cubicBezTo>
                      <a:pt x="174" y="263"/>
                      <a:pt x="174" y="263"/>
                      <a:pt x="174" y="263"/>
                    </a:cubicBezTo>
                    <a:cubicBezTo>
                      <a:pt x="173" y="264"/>
                      <a:pt x="172" y="264"/>
                      <a:pt x="171" y="264"/>
                    </a:cubicBezTo>
                    <a:cubicBezTo>
                      <a:pt x="170" y="264"/>
                      <a:pt x="170" y="265"/>
                      <a:pt x="169" y="265"/>
                    </a:cubicBezTo>
                    <a:cubicBezTo>
                      <a:pt x="169" y="265"/>
                      <a:pt x="169" y="265"/>
                      <a:pt x="168" y="265"/>
                    </a:cubicBezTo>
                    <a:cubicBezTo>
                      <a:pt x="168" y="265"/>
                      <a:pt x="168" y="265"/>
                      <a:pt x="167" y="265"/>
                    </a:cubicBezTo>
                    <a:cubicBezTo>
                      <a:pt x="167" y="265"/>
                      <a:pt x="167" y="265"/>
                      <a:pt x="167" y="265"/>
                    </a:cubicBezTo>
                    <a:cubicBezTo>
                      <a:pt x="166" y="265"/>
                      <a:pt x="166" y="265"/>
                      <a:pt x="165" y="265"/>
                    </a:cubicBezTo>
                    <a:cubicBezTo>
                      <a:pt x="164" y="265"/>
                      <a:pt x="164" y="266"/>
                      <a:pt x="163" y="266"/>
                    </a:cubicBezTo>
                    <a:cubicBezTo>
                      <a:pt x="163" y="266"/>
                      <a:pt x="163" y="266"/>
                      <a:pt x="163" y="266"/>
                    </a:cubicBezTo>
                    <a:cubicBezTo>
                      <a:pt x="163" y="266"/>
                      <a:pt x="162" y="266"/>
                      <a:pt x="162" y="266"/>
                    </a:cubicBezTo>
                    <a:cubicBezTo>
                      <a:pt x="162" y="266"/>
                      <a:pt x="161" y="266"/>
                      <a:pt x="161" y="266"/>
                    </a:cubicBezTo>
                    <a:cubicBezTo>
                      <a:pt x="161" y="266"/>
                      <a:pt x="161" y="266"/>
                      <a:pt x="161" y="266"/>
                    </a:cubicBezTo>
                    <a:cubicBezTo>
                      <a:pt x="160" y="266"/>
                      <a:pt x="159" y="267"/>
                      <a:pt x="158" y="267"/>
                    </a:cubicBezTo>
                    <a:cubicBezTo>
                      <a:pt x="156" y="267"/>
                      <a:pt x="155" y="265"/>
                      <a:pt x="154" y="264"/>
                    </a:cubicBezTo>
                    <a:cubicBezTo>
                      <a:pt x="154" y="264"/>
                      <a:pt x="154" y="264"/>
                      <a:pt x="154" y="264"/>
                    </a:cubicBezTo>
                    <a:cubicBezTo>
                      <a:pt x="154" y="264"/>
                      <a:pt x="154" y="264"/>
                      <a:pt x="154" y="264"/>
                    </a:cubicBezTo>
                    <a:cubicBezTo>
                      <a:pt x="153" y="264"/>
                      <a:pt x="153" y="264"/>
                      <a:pt x="153" y="264"/>
                    </a:cubicBezTo>
                    <a:cubicBezTo>
                      <a:pt x="153" y="264"/>
                      <a:pt x="153" y="264"/>
                      <a:pt x="153" y="264"/>
                    </a:cubicBezTo>
                    <a:cubicBezTo>
                      <a:pt x="154" y="263"/>
                      <a:pt x="154" y="263"/>
                      <a:pt x="155" y="263"/>
                    </a:cubicBezTo>
                    <a:cubicBezTo>
                      <a:pt x="155" y="262"/>
                      <a:pt x="154" y="261"/>
                      <a:pt x="153" y="261"/>
                    </a:cubicBezTo>
                    <a:cubicBezTo>
                      <a:pt x="153" y="261"/>
                      <a:pt x="153" y="261"/>
                      <a:pt x="153" y="261"/>
                    </a:cubicBezTo>
                    <a:cubicBezTo>
                      <a:pt x="152" y="259"/>
                      <a:pt x="152" y="258"/>
                      <a:pt x="151" y="257"/>
                    </a:cubicBezTo>
                    <a:moveTo>
                      <a:pt x="166" y="257"/>
                    </a:moveTo>
                    <a:cubicBezTo>
                      <a:pt x="154" y="257"/>
                      <a:pt x="154" y="257"/>
                      <a:pt x="154" y="257"/>
                    </a:cubicBezTo>
                    <a:cubicBezTo>
                      <a:pt x="154" y="258"/>
                      <a:pt x="154" y="258"/>
                      <a:pt x="154" y="259"/>
                    </a:cubicBezTo>
                    <a:cubicBezTo>
                      <a:pt x="155" y="259"/>
                      <a:pt x="155" y="260"/>
                      <a:pt x="155" y="261"/>
                    </a:cubicBezTo>
                    <a:cubicBezTo>
                      <a:pt x="155" y="261"/>
                      <a:pt x="155" y="261"/>
                      <a:pt x="155" y="261"/>
                    </a:cubicBezTo>
                    <a:cubicBezTo>
                      <a:pt x="156" y="261"/>
                      <a:pt x="156" y="261"/>
                      <a:pt x="157" y="261"/>
                    </a:cubicBezTo>
                    <a:cubicBezTo>
                      <a:pt x="157" y="261"/>
                      <a:pt x="157" y="260"/>
                      <a:pt x="158" y="260"/>
                    </a:cubicBezTo>
                    <a:cubicBezTo>
                      <a:pt x="158" y="260"/>
                      <a:pt x="158" y="261"/>
                      <a:pt x="158" y="261"/>
                    </a:cubicBezTo>
                    <a:cubicBezTo>
                      <a:pt x="159" y="260"/>
                      <a:pt x="160" y="259"/>
                      <a:pt x="161" y="259"/>
                    </a:cubicBezTo>
                    <a:cubicBezTo>
                      <a:pt x="162" y="259"/>
                      <a:pt x="162" y="259"/>
                      <a:pt x="163" y="259"/>
                    </a:cubicBezTo>
                    <a:cubicBezTo>
                      <a:pt x="163" y="259"/>
                      <a:pt x="164" y="258"/>
                      <a:pt x="164" y="258"/>
                    </a:cubicBezTo>
                    <a:cubicBezTo>
                      <a:pt x="165" y="258"/>
                      <a:pt x="165" y="259"/>
                      <a:pt x="165" y="259"/>
                    </a:cubicBezTo>
                    <a:cubicBezTo>
                      <a:pt x="165" y="258"/>
                      <a:pt x="165" y="258"/>
                      <a:pt x="166" y="257"/>
                    </a:cubicBezTo>
                    <a:moveTo>
                      <a:pt x="249" y="257"/>
                    </a:moveTo>
                    <a:cubicBezTo>
                      <a:pt x="235" y="257"/>
                      <a:pt x="235" y="257"/>
                      <a:pt x="235" y="257"/>
                    </a:cubicBezTo>
                    <a:cubicBezTo>
                      <a:pt x="235" y="259"/>
                      <a:pt x="236" y="260"/>
                      <a:pt x="236" y="261"/>
                    </a:cubicBezTo>
                    <a:cubicBezTo>
                      <a:pt x="236" y="262"/>
                      <a:pt x="238" y="263"/>
                      <a:pt x="238" y="264"/>
                    </a:cubicBezTo>
                    <a:cubicBezTo>
                      <a:pt x="240" y="267"/>
                      <a:pt x="240" y="272"/>
                      <a:pt x="242" y="273"/>
                    </a:cubicBezTo>
                    <a:cubicBezTo>
                      <a:pt x="242" y="273"/>
                      <a:pt x="243" y="273"/>
                      <a:pt x="243" y="273"/>
                    </a:cubicBezTo>
                    <a:cubicBezTo>
                      <a:pt x="244" y="273"/>
                      <a:pt x="244" y="272"/>
                      <a:pt x="244" y="271"/>
                    </a:cubicBezTo>
                    <a:cubicBezTo>
                      <a:pt x="245" y="270"/>
                      <a:pt x="247" y="270"/>
                      <a:pt x="247" y="270"/>
                    </a:cubicBezTo>
                    <a:cubicBezTo>
                      <a:pt x="247" y="270"/>
                      <a:pt x="246" y="270"/>
                      <a:pt x="246" y="269"/>
                    </a:cubicBezTo>
                    <a:cubicBezTo>
                      <a:pt x="247" y="269"/>
                      <a:pt x="247" y="268"/>
                      <a:pt x="248" y="267"/>
                    </a:cubicBezTo>
                    <a:cubicBezTo>
                      <a:pt x="248" y="267"/>
                      <a:pt x="248" y="267"/>
                      <a:pt x="249" y="267"/>
                    </a:cubicBezTo>
                    <a:cubicBezTo>
                      <a:pt x="249" y="265"/>
                      <a:pt x="248" y="265"/>
                      <a:pt x="248" y="263"/>
                    </a:cubicBezTo>
                    <a:cubicBezTo>
                      <a:pt x="249" y="262"/>
                      <a:pt x="250" y="260"/>
                      <a:pt x="250" y="259"/>
                    </a:cubicBezTo>
                    <a:cubicBezTo>
                      <a:pt x="249" y="259"/>
                      <a:pt x="249" y="259"/>
                      <a:pt x="249" y="259"/>
                    </a:cubicBezTo>
                    <a:cubicBezTo>
                      <a:pt x="249" y="259"/>
                      <a:pt x="249" y="259"/>
                      <a:pt x="249" y="258"/>
                    </a:cubicBezTo>
                    <a:cubicBezTo>
                      <a:pt x="249" y="258"/>
                      <a:pt x="249" y="258"/>
                      <a:pt x="249" y="257"/>
                    </a:cubicBezTo>
                    <a:moveTo>
                      <a:pt x="292" y="129"/>
                    </a:moveTo>
                    <a:cubicBezTo>
                      <a:pt x="292" y="130"/>
                      <a:pt x="292" y="130"/>
                      <a:pt x="292" y="130"/>
                    </a:cubicBezTo>
                    <a:cubicBezTo>
                      <a:pt x="292" y="130"/>
                      <a:pt x="292" y="130"/>
                      <a:pt x="292" y="129"/>
                    </a:cubicBezTo>
                    <a:cubicBezTo>
                      <a:pt x="292" y="129"/>
                      <a:pt x="292" y="129"/>
                      <a:pt x="292" y="129"/>
                    </a:cubicBezTo>
                    <a:moveTo>
                      <a:pt x="80" y="129"/>
                    </a:moveTo>
                    <a:cubicBezTo>
                      <a:pt x="70" y="129"/>
                      <a:pt x="70" y="129"/>
                      <a:pt x="70" y="129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71" y="129"/>
                      <a:pt x="71" y="130"/>
                      <a:pt x="72" y="130"/>
                    </a:cubicBezTo>
                    <a:cubicBezTo>
                      <a:pt x="72" y="130"/>
                      <a:pt x="72" y="130"/>
                      <a:pt x="72" y="130"/>
                    </a:cubicBezTo>
                    <a:cubicBezTo>
                      <a:pt x="72" y="131"/>
                      <a:pt x="72" y="131"/>
                      <a:pt x="71" y="132"/>
                    </a:cubicBezTo>
                    <a:cubicBezTo>
                      <a:pt x="71" y="132"/>
                      <a:pt x="71" y="132"/>
                      <a:pt x="71" y="132"/>
                    </a:cubicBezTo>
                    <a:cubicBezTo>
                      <a:pt x="71" y="132"/>
                      <a:pt x="71" y="132"/>
                      <a:pt x="72" y="132"/>
                    </a:cubicBezTo>
                    <a:cubicBezTo>
                      <a:pt x="72" y="132"/>
                      <a:pt x="71" y="132"/>
                      <a:pt x="71" y="132"/>
                    </a:cubicBezTo>
                    <a:cubicBezTo>
                      <a:pt x="72" y="133"/>
                      <a:pt x="72" y="133"/>
                      <a:pt x="72" y="134"/>
                    </a:cubicBezTo>
                    <a:cubicBezTo>
                      <a:pt x="73" y="134"/>
                      <a:pt x="74" y="134"/>
                      <a:pt x="75" y="134"/>
                    </a:cubicBezTo>
                    <a:cubicBezTo>
                      <a:pt x="74" y="133"/>
                      <a:pt x="76" y="132"/>
                      <a:pt x="76" y="132"/>
                    </a:cubicBezTo>
                    <a:cubicBezTo>
                      <a:pt x="76" y="132"/>
                      <a:pt x="77" y="132"/>
                      <a:pt x="77" y="132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8" y="132"/>
                      <a:pt x="78" y="132"/>
                      <a:pt x="79" y="132"/>
                    </a:cubicBezTo>
                    <a:cubicBezTo>
                      <a:pt x="79" y="131"/>
                      <a:pt x="80" y="130"/>
                      <a:pt x="80" y="129"/>
                    </a:cubicBezTo>
                    <a:moveTo>
                      <a:pt x="15" y="223"/>
                    </a:moveTo>
                    <a:cubicBezTo>
                      <a:pt x="15" y="223"/>
                      <a:pt x="15" y="223"/>
                      <a:pt x="15" y="223"/>
                    </a:cubicBezTo>
                    <a:cubicBezTo>
                      <a:pt x="16" y="223"/>
                      <a:pt x="16" y="223"/>
                      <a:pt x="16" y="223"/>
                    </a:cubicBezTo>
                    <a:cubicBezTo>
                      <a:pt x="16" y="223"/>
                      <a:pt x="15" y="223"/>
                      <a:pt x="15" y="223"/>
                    </a:cubicBezTo>
                    <a:moveTo>
                      <a:pt x="132" y="211"/>
                    </a:moveTo>
                    <a:cubicBezTo>
                      <a:pt x="132" y="211"/>
                      <a:pt x="132" y="210"/>
                      <a:pt x="132" y="209"/>
                    </a:cubicBezTo>
                    <a:cubicBezTo>
                      <a:pt x="133" y="209"/>
                      <a:pt x="132" y="210"/>
                      <a:pt x="132" y="211"/>
                    </a:cubicBezTo>
                    <a:moveTo>
                      <a:pt x="112" y="194"/>
                    </a:moveTo>
                    <a:cubicBezTo>
                      <a:pt x="111" y="193"/>
                      <a:pt x="112" y="193"/>
                      <a:pt x="113" y="193"/>
                    </a:cubicBezTo>
                    <a:cubicBezTo>
                      <a:pt x="113" y="193"/>
                      <a:pt x="113" y="193"/>
                      <a:pt x="113" y="193"/>
                    </a:cubicBezTo>
                    <a:cubicBezTo>
                      <a:pt x="113" y="193"/>
                      <a:pt x="113" y="193"/>
                      <a:pt x="113" y="194"/>
                    </a:cubicBezTo>
                    <a:cubicBezTo>
                      <a:pt x="112" y="194"/>
                      <a:pt x="112" y="194"/>
                      <a:pt x="112" y="194"/>
                    </a:cubicBezTo>
                    <a:cubicBezTo>
                      <a:pt x="112" y="193"/>
                      <a:pt x="113" y="194"/>
                      <a:pt x="112" y="193"/>
                    </a:cubicBezTo>
                    <a:cubicBezTo>
                      <a:pt x="112" y="193"/>
                      <a:pt x="112" y="193"/>
                      <a:pt x="112" y="193"/>
                    </a:cubicBezTo>
                    <a:cubicBezTo>
                      <a:pt x="112" y="193"/>
                      <a:pt x="112" y="194"/>
                      <a:pt x="112" y="194"/>
                    </a:cubicBezTo>
                    <a:moveTo>
                      <a:pt x="97" y="193"/>
                    </a:moveTo>
                    <a:cubicBezTo>
                      <a:pt x="96" y="192"/>
                      <a:pt x="96" y="192"/>
                      <a:pt x="96" y="191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2"/>
                      <a:pt x="97" y="192"/>
                      <a:pt x="97" y="193"/>
                    </a:cubicBezTo>
                    <a:moveTo>
                      <a:pt x="138" y="192"/>
                    </a:moveTo>
                    <a:cubicBezTo>
                      <a:pt x="138" y="192"/>
                      <a:pt x="139" y="191"/>
                      <a:pt x="139" y="191"/>
                    </a:cubicBezTo>
                    <a:cubicBezTo>
                      <a:pt x="140" y="192"/>
                      <a:pt x="138" y="193"/>
                      <a:pt x="138" y="193"/>
                    </a:cubicBezTo>
                    <a:cubicBezTo>
                      <a:pt x="138" y="193"/>
                      <a:pt x="137" y="193"/>
                      <a:pt x="137" y="192"/>
                    </a:cubicBezTo>
                    <a:cubicBezTo>
                      <a:pt x="137" y="192"/>
                      <a:pt x="138" y="192"/>
                      <a:pt x="138" y="192"/>
                    </a:cubicBezTo>
                    <a:moveTo>
                      <a:pt x="110" y="190"/>
                    </a:moveTo>
                    <a:cubicBezTo>
                      <a:pt x="110" y="190"/>
                      <a:pt x="110" y="190"/>
                      <a:pt x="110" y="190"/>
                    </a:cubicBezTo>
                    <a:cubicBezTo>
                      <a:pt x="110" y="191"/>
                      <a:pt x="110" y="191"/>
                      <a:pt x="110" y="191"/>
                    </a:cubicBezTo>
                    <a:cubicBezTo>
                      <a:pt x="109" y="191"/>
                      <a:pt x="109" y="191"/>
                      <a:pt x="109" y="191"/>
                    </a:cubicBezTo>
                    <a:cubicBezTo>
                      <a:pt x="109" y="191"/>
                      <a:pt x="109" y="191"/>
                      <a:pt x="109" y="190"/>
                    </a:cubicBezTo>
                    <a:cubicBezTo>
                      <a:pt x="109" y="190"/>
                      <a:pt x="109" y="190"/>
                      <a:pt x="110" y="190"/>
                    </a:cubicBezTo>
                    <a:cubicBezTo>
                      <a:pt x="110" y="190"/>
                      <a:pt x="110" y="190"/>
                      <a:pt x="110" y="190"/>
                    </a:cubicBezTo>
                    <a:moveTo>
                      <a:pt x="111" y="190"/>
                    </a:moveTo>
                    <a:cubicBezTo>
                      <a:pt x="111" y="190"/>
                      <a:pt x="111" y="190"/>
                      <a:pt x="111" y="190"/>
                    </a:cubicBezTo>
                    <a:cubicBezTo>
                      <a:pt x="111" y="189"/>
                      <a:pt x="111" y="190"/>
                      <a:pt x="111" y="189"/>
                    </a:cubicBezTo>
                    <a:cubicBezTo>
                      <a:pt x="112" y="190"/>
                      <a:pt x="111" y="190"/>
                      <a:pt x="111" y="190"/>
                    </a:cubicBezTo>
                    <a:moveTo>
                      <a:pt x="139" y="190"/>
                    </a:moveTo>
                    <a:cubicBezTo>
                      <a:pt x="139" y="190"/>
                      <a:pt x="138" y="190"/>
                      <a:pt x="138" y="189"/>
                    </a:cubicBezTo>
                    <a:cubicBezTo>
                      <a:pt x="138" y="189"/>
                      <a:pt x="138" y="189"/>
                      <a:pt x="138" y="189"/>
                    </a:cubicBezTo>
                    <a:cubicBezTo>
                      <a:pt x="139" y="189"/>
                      <a:pt x="139" y="189"/>
                      <a:pt x="139" y="190"/>
                    </a:cubicBezTo>
                    <a:cubicBezTo>
                      <a:pt x="139" y="190"/>
                      <a:pt x="139" y="190"/>
                      <a:pt x="140" y="190"/>
                    </a:cubicBezTo>
                    <a:cubicBezTo>
                      <a:pt x="140" y="190"/>
                      <a:pt x="140" y="190"/>
                      <a:pt x="140" y="190"/>
                    </a:cubicBezTo>
                    <a:cubicBezTo>
                      <a:pt x="140" y="190"/>
                      <a:pt x="139" y="190"/>
                      <a:pt x="139" y="190"/>
                    </a:cubicBezTo>
                    <a:moveTo>
                      <a:pt x="141" y="189"/>
                    </a:moveTo>
                    <a:cubicBezTo>
                      <a:pt x="140" y="188"/>
                      <a:pt x="139" y="188"/>
                      <a:pt x="139" y="188"/>
                    </a:cubicBezTo>
                    <a:cubicBezTo>
                      <a:pt x="139" y="188"/>
                      <a:pt x="139" y="188"/>
                      <a:pt x="139" y="188"/>
                    </a:cubicBezTo>
                    <a:cubicBezTo>
                      <a:pt x="139" y="188"/>
                      <a:pt x="139" y="188"/>
                      <a:pt x="140" y="188"/>
                    </a:cubicBezTo>
                    <a:cubicBezTo>
                      <a:pt x="140" y="188"/>
                      <a:pt x="140" y="188"/>
                      <a:pt x="140" y="188"/>
                    </a:cubicBezTo>
                    <a:cubicBezTo>
                      <a:pt x="140" y="188"/>
                      <a:pt x="140" y="188"/>
                      <a:pt x="140" y="188"/>
                    </a:cubicBezTo>
                    <a:cubicBezTo>
                      <a:pt x="140" y="188"/>
                      <a:pt x="141" y="189"/>
                      <a:pt x="141" y="189"/>
                    </a:cubicBezTo>
                    <a:moveTo>
                      <a:pt x="137" y="168"/>
                    </a:moveTo>
                    <a:cubicBezTo>
                      <a:pt x="137" y="168"/>
                      <a:pt x="138" y="168"/>
                      <a:pt x="139" y="167"/>
                    </a:cubicBezTo>
                    <a:cubicBezTo>
                      <a:pt x="139" y="168"/>
                      <a:pt x="138" y="168"/>
                      <a:pt x="138" y="169"/>
                    </a:cubicBezTo>
                    <a:cubicBezTo>
                      <a:pt x="138" y="169"/>
                      <a:pt x="137" y="169"/>
                      <a:pt x="137" y="169"/>
                    </a:cubicBezTo>
                    <a:cubicBezTo>
                      <a:pt x="137" y="169"/>
                      <a:pt x="137" y="168"/>
                      <a:pt x="137" y="168"/>
                    </a:cubicBezTo>
                    <a:cubicBezTo>
                      <a:pt x="137" y="168"/>
                      <a:pt x="137" y="168"/>
                      <a:pt x="137" y="168"/>
                    </a:cubicBezTo>
                    <a:cubicBezTo>
                      <a:pt x="137" y="168"/>
                      <a:pt x="137" y="168"/>
                      <a:pt x="137" y="168"/>
                    </a:cubicBezTo>
                    <a:moveTo>
                      <a:pt x="66" y="162"/>
                    </a:moveTo>
                    <a:cubicBezTo>
                      <a:pt x="66" y="162"/>
                      <a:pt x="65" y="161"/>
                      <a:pt x="65" y="161"/>
                    </a:cubicBezTo>
                    <a:cubicBezTo>
                      <a:pt x="65" y="161"/>
                      <a:pt x="65" y="161"/>
                      <a:pt x="65" y="161"/>
                    </a:cubicBezTo>
                    <a:cubicBezTo>
                      <a:pt x="66" y="161"/>
                      <a:pt x="66" y="161"/>
                      <a:pt x="66" y="162"/>
                    </a:cubicBezTo>
                    <a:moveTo>
                      <a:pt x="123" y="162"/>
                    </a:moveTo>
                    <a:cubicBezTo>
                      <a:pt x="123" y="162"/>
                      <a:pt x="124" y="161"/>
                      <a:pt x="124" y="160"/>
                    </a:cubicBezTo>
                    <a:cubicBezTo>
                      <a:pt x="125" y="160"/>
                      <a:pt x="127" y="160"/>
                      <a:pt x="126" y="158"/>
                    </a:cubicBezTo>
                    <a:cubicBezTo>
                      <a:pt x="127" y="158"/>
                      <a:pt x="126" y="160"/>
                      <a:pt x="127" y="160"/>
                    </a:cubicBezTo>
                    <a:cubicBezTo>
                      <a:pt x="127" y="160"/>
                      <a:pt x="127" y="160"/>
                      <a:pt x="126" y="161"/>
                    </a:cubicBezTo>
                    <a:cubicBezTo>
                      <a:pt x="126" y="161"/>
                      <a:pt x="126" y="161"/>
                      <a:pt x="126" y="161"/>
                    </a:cubicBezTo>
                    <a:cubicBezTo>
                      <a:pt x="126" y="161"/>
                      <a:pt x="126" y="161"/>
                      <a:pt x="126" y="160"/>
                    </a:cubicBezTo>
                    <a:cubicBezTo>
                      <a:pt x="126" y="160"/>
                      <a:pt x="126" y="160"/>
                      <a:pt x="125" y="160"/>
                    </a:cubicBezTo>
                    <a:cubicBezTo>
                      <a:pt x="125" y="160"/>
                      <a:pt x="125" y="160"/>
                      <a:pt x="125" y="160"/>
                    </a:cubicBezTo>
                    <a:cubicBezTo>
                      <a:pt x="124" y="160"/>
                      <a:pt x="124" y="162"/>
                      <a:pt x="123" y="162"/>
                    </a:cubicBezTo>
                    <a:moveTo>
                      <a:pt x="46" y="157"/>
                    </a:moveTo>
                    <a:cubicBezTo>
                      <a:pt x="46" y="157"/>
                      <a:pt x="46" y="157"/>
                      <a:pt x="45" y="157"/>
                    </a:cubicBezTo>
                    <a:cubicBezTo>
                      <a:pt x="45" y="157"/>
                      <a:pt x="46" y="157"/>
                      <a:pt x="46" y="157"/>
                    </a:cubicBezTo>
                    <a:cubicBezTo>
                      <a:pt x="46" y="157"/>
                      <a:pt x="46" y="157"/>
                      <a:pt x="46" y="157"/>
                    </a:cubicBezTo>
                    <a:cubicBezTo>
                      <a:pt x="46" y="157"/>
                      <a:pt x="46" y="157"/>
                      <a:pt x="46" y="157"/>
                    </a:cubicBezTo>
                    <a:moveTo>
                      <a:pt x="120" y="155"/>
                    </a:moveTo>
                    <a:cubicBezTo>
                      <a:pt x="120" y="154"/>
                      <a:pt x="120" y="154"/>
                      <a:pt x="120" y="153"/>
                    </a:cubicBezTo>
                    <a:cubicBezTo>
                      <a:pt x="120" y="156"/>
                      <a:pt x="123" y="155"/>
                      <a:pt x="125" y="157"/>
                    </a:cubicBezTo>
                    <a:cubicBezTo>
                      <a:pt x="125" y="157"/>
                      <a:pt x="125" y="157"/>
                      <a:pt x="125" y="157"/>
                    </a:cubicBezTo>
                    <a:cubicBezTo>
                      <a:pt x="124" y="157"/>
                      <a:pt x="122" y="156"/>
                      <a:pt x="121" y="155"/>
                    </a:cubicBezTo>
                    <a:cubicBezTo>
                      <a:pt x="121" y="155"/>
                      <a:pt x="121" y="155"/>
                      <a:pt x="121" y="155"/>
                    </a:cubicBezTo>
                    <a:cubicBezTo>
                      <a:pt x="121" y="155"/>
                      <a:pt x="121" y="155"/>
                      <a:pt x="121" y="156"/>
                    </a:cubicBezTo>
                    <a:cubicBezTo>
                      <a:pt x="120" y="155"/>
                      <a:pt x="118" y="155"/>
                      <a:pt x="117" y="154"/>
                    </a:cubicBezTo>
                    <a:cubicBezTo>
                      <a:pt x="117" y="154"/>
                      <a:pt x="117" y="154"/>
                      <a:pt x="117" y="154"/>
                    </a:cubicBezTo>
                    <a:cubicBezTo>
                      <a:pt x="118" y="154"/>
                      <a:pt x="119" y="154"/>
                      <a:pt x="120" y="155"/>
                    </a:cubicBezTo>
                    <a:moveTo>
                      <a:pt x="114" y="148"/>
                    </a:moveTo>
                    <a:cubicBezTo>
                      <a:pt x="114" y="148"/>
                      <a:pt x="114" y="148"/>
                      <a:pt x="115" y="148"/>
                    </a:cubicBezTo>
                    <a:cubicBezTo>
                      <a:pt x="114" y="149"/>
                      <a:pt x="114" y="150"/>
                      <a:pt x="115" y="151"/>
                    </a:cubicBezTo>
                    <a:cubicBezTo>
                      <a:pt x="114" y="151"/>
                      <a:pt x="114" y="150"/>
                      <a:pt x="114" y="150"/>
                    </a:cubicBezTo>
                    <a:cubicBezTo>
                      <a:pt x="114" y="150"/>
                      <a:pt x="114" y="150"/>
                      <a:pt x="114" y="150"/>
                    </a:cubicBezTo>
                    <a:cubicBezTo>
                      <a:pt x="114" y="150"/>
                      <a:pt x="114" y="149"/>
                      <a:pt x="114" y="149"/>
                    </a:cubicBezTo>
                    <a:cubicBezTo>
                      <a:pt x="114" y="149"/>
                      <a:pt x="114" y="148"/>
                      <a:pt x="113" y="148"/>
                    </a:cubicBezTo>
                    <a:cubicBezTo>
                      <a:pt x="113" y="148"/>
                      <a:pt x="113" y="148"/>
                      <a:pt x="114" y="148"/>
                    </a:cubicBezTo>
                    <a:cubicBezTo>
                      <a:pt x="114" y="148"/>
                      <a:pt x="114" y="148"/>
                      <a:pt x="114" y="148"/>
                    </a:cubicBezTo>
                    <a:cubicBezTo>
                      <a:pt x="114" y="148"/>
                      <a:pt x="114" y="148"/>
                      <a:pt x="114" y="148"/>
                    </a:cubicBezTo>
                    <a:moveTo>
                      <a:pt x="78" y="144"/>
                    </a:moveTo>
                    <a:cubicBezTo>
                      <a:pt x="77" y="144"/>
                      <a:pt x="77" y="144"/>
                      <a:pt x="77" y="144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8" y="143"/>
                      <a:pt x="78" y="143"/>
                      <a:pt x="79" y="143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79" y="144"/>
                      <a:pt x="78" y="144"/>
                      <a:pt x="78" y="144"/>
                    </a:cubicBezTo>
                    <a:moveTo>
                      <a:pt x="74" y="143"/>
                    </a:moveTo>
                    <a:cubicBezTo>
                      <a:pt x="73" y="143"/>
                      <a:pt x="73" y="143"/>
                      <a:pt x="73" y="143"/>
                    </a:cubicBezTo>
                    <a:cubicBezTo>
                      <a:pt x="73" y="142"/>
                      <a:pt x="73" y="142"/>
                      <a:pt x="73" y="142"/>
                    </a:cubicBezTo>
                    <a:cubicBezTo>
                      <a:pt x="73" y="142"/>
                      <a:pt x="73" y="142"/>
                      <a:pt x="73" y="142"/>
                    </a:cubicBezTo>
                    <a:cubicBezTo>
                      <a:pt x="74" y="142"/>
                      <a:pt x="73" y="142"/>
                      <a:pt x="74" y="142"/>
                    </a:cubicBezTo>
                    <a:cubicBezTo>
                      <a:pt x="74" y="142"/>
                      <a:pt x="74" y="142"/>
                      <a:pt x="75" y="142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5" y="142"/>
                      <a:pt x="75" y="143"/>
                      <a:pt x="75" y="143"/>
                    </a:cubicBezTo>
                    <a:cubicBezTo>
                      <a:pt x="75" y="143"/>
                      <a:pt x="75" y="143"/>
                      <a:pt x="74" y="143"/>
                    </a:cubicBezTo>
                    <a:cubicBezTo>
                      <a:pt x="74" y="143"/>
                      <a:pt x="74" y="143"/>
                      <a:pt x="74" y="143"/>
                    </a:cubicBezTo>
                    <a:cubicBezTo>
                      <a:pt x="74" y="143"/>
                      <a:pt x="74" y="143"/>
                      <a:pt x="74" y="143"/>
                    </a:cubicBezTo>
                    <a:moveTo>
                      <a:pt x="72" y="142"/>
                    </a:moveTo>
                    <a:cubicBezTo>
                      <a:pt x="72" y="142"/>
                      <a:pt x="72" y="142"/>
                      <a:pt x="72" y="141"/>
                    </a:cubicBezTo>
                    <a:cubicBezTo>
                      <a:pt x="73" y="141"/>
                      <a:pt x="73" y="141"/>
                      <a:pt x="73" y="141"/>
                    </a:cubicBezTo>
                    <a:cubicBezTo>
                      <a:pt x="72" y="142"/>
                      <a:pt x="72" y="142"/>
                      <a:pt x="72" y="142"/>
                    </a:cubicBezTo>
                    <a:moveTo>
                      <a:pt x="82" y="142"/>
                    </a:moveTo>
                    <a:cubicBezTo>
                      <a:pt x="81" y="142"/>
                      <a:pt x="81" y="141"/>
                      <a:pt x="81" y="140"/>
                    </a:cubicBezTo>
                    <a:cubicBezTo>
                      <a:pt x="82" y="141"/>
                      <a:pt x="82" y="141"/>
                      <a:pt x="82" y="142"/>
                    </a:cubicBezTo>
                    <a:moveTo>
                      <a:pt x="71" y="142"/>
                    </a:moveTo>
                    <a:cubicBezTo>
                      <a:pt x="71" y="142"/>
                      <a:pt x="70" y="141"/>
                      <a:pt x="70" y="141"/>
                    </a:cubicBezTo>
                    <a:cubicBezTo>
                      <a:pt x="70" y="140"/>
                      <a:pt x="70" y="140"/>
                      <a:pt x="71" y="140"/>
                    </a:cubicBezTo>
                    <a:cubicBezTo>
                      <a:pt x="71" y="140"/>
                      <a:pt x="71" y="140"/>
                      <a:pt x="72" y="140"/>
                    </a:cubicBezTo>
                    <a:cubicBezTo>
                      <a:pt x="72" y="141"/>
                      <a:pt x="72" y="141"/>
                      <a:pt x="72" y="142"/>
                    </a:cubicBezTo>
                    <a:cubicBezTo>
                      <a:pt x="72" y="142"/>
                      <a:pt x="72" y="142"/>
                      <a:pt x="71" y="142"/>
                    </a:cubicBezTo>
                    <a:moveTo>
                      <a:pt x="146" y="129"/>
                    </a:moveTo>
                    <a:cubicBezTo>
                      <a:pt x="91" y="129"/>
                      <a:pt x="91" y="129"/>
                      <a:pt x="91" y="129"/>
                    </a:cubicBezTo>
                    <a:cubicBezTo>
                      <a:pt x="90" y="129"/>
                      <a:pt x="90" y="130"/>
                      <a:pt x="90" y="131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90" y="132"/>
                      <a:pt x="91" y="132"/>
                      <a:pt x="91" y="132"/>
                    </a:cubicBezTo>
                    <a:cubicBezTo>
                      <a:pt x="91" y="134"/>
                      <a:pt x="91" y="135"/>
                      <a:pt x="91" y="136"/>
                    </a:cubicBezTo>
                    <a:cubicBezTo>
                      <a:pt x="90" y="136"/>
                      <a:pt x="90" y="135"/>
                      <a:pt x="90" y="135"/>
                    </a:cubicBezTo>
                    <a:cubicBezTo>
                      <a:pt x="90" y="137"/>
                      <a:pt x="88" y="135"/>
                      <a:pt x="88" y="137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89" y="137"/>
                      <a:pt x="89" y="137"/>
                      <a:pt x="89" y="137"/>
                    </a:cubicBezTo>
                    <a:cubicBezTo>
                      <a:pt x="89" y="137"/>
                      <a:pt x="89" y="137"/>
                      <a:pt x="89" y="137"/>
                    </a:cubicBezTo>
                    <a:cubicBezTo>
                      <a:pt x="88" y="137"/>
                      <a:pt x="88" y="138"/>
                      <a:pt x="87" y="138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7" y="138"/>
                      <a:pt x="87" y="138"/>
                      <a:pt x="87" y="137"/>
                    </a:cubicBezTo>
                    <a:cubicBezTo>
                      <a:pt x="87" y="138"/>
                      <a:pt x="86" y="138"/>
                      <a:pt x="86" y="138"/>
                    </a:cubicBezTo>
                    <a:cubicBezTo>
                      <a:pt x="85" y="138"/>
                      <a:pt x="85" y="137"/>
                      <a:pt x="85" y="137"/>
                    </a:cubicBezTo>
                    <a:cubicBezTo>
                      <a:pt x="85" y="137"/>
                      <a:pt x="85" y="136"/>
                      <a:pt x="85" y="136"/>
                    </a:cubicBezTo>
                    <a:cubicBezTo>
                      <a:pt x="85" y="136"/>
                      <a:pt x="84" y="136"/>
                      <a:pt x="84" y="136"/>
                    </a:cubicBezTo>
                    <a:cubicBezTo>
                      <a:pt x="82" y="136"/>
                      <a:pt x="80" y="137"/>
                      <a:pt x="79" y="138"/>
                    </a:cubicBezTo>
                    <a:cubicBezTo>
                      <a:pt x="79" y="138"/>
                      <a:pt x="79" y="138"/>
                      <a:pt x="79" y="138"/>
                    </a:cubicBezTo>
                    <a:cubicBezTo>
                      <a:pt x="79" y="138"/>
                      <a:pt x="78" y="138"/>
                      <a:pt x="78" y="139"/>
                    </a:cubicBezTo>
                    <a:cubicBezTo>
                      <a:pt x="78" y="139"/>
                      <a:pt x="78" y="139"/>
                      <a:pt x="77" y="139"/>
                    </a:cubicBezTo>
                    <a:cubicBezTo>
                      <a:pt x="77" y="139"/>
                      <a:pt x="77" y="139"/>
                      <a:pt x="77" y="139"/>
                    </a:cubicBezTo>
                    <a:cubicBezTo>
                      <a:pt x="77" y="140"/>
                      <a:pt x="76" y="140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6" y="141"/>
                      <a:pt x="76" y="141"/>
                      <a:pt x="76" y="141"/>
                    </a:cubicBezTo>
                    <a:cubicBezTo>
                      <a:pt x="75" y="141"/>
                      <a:pt x="75" y="141"/>
                      <a:pt x="75" y="141"/>
                    </a:cubicBezTo>
                    <a:cubicBezTo>
                      <a:pt x="75" y="141"/>
                      <a:pt x="75" y="142"/>
                      <a:pt x="75" y="142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5" y="141"/>
                      <a:pt x="74" y="141"/>
                      <a:pt x="73" y="140"/>
                    </a:cubicBezTo>
                    <a:cubicBezTo>
                      <a:pt x="73" y="140"/>
                      <a:pt x="73" y="139"/>
                      <a:pt x="73" y="139"/>
                    </a:cubicBezTo>
                    <a:cubicBezTo>
                      <a:pt x="73" y="139"/>
                      <a:pt x="72" y="138"/>
                      <a:pt x="72" y="138"/>
                    </a:cubicBezTo>
                    <a:cubicBezTo>
                      <a:pt x="72" y="138"/>
                      <a:pt x="71" y="138"/>
                      <a:pt x="71" y="139"/>
                    </a:cubicBezTo>
                    <a:cubicBezTo>
                      <a:pt x="71" y="138"/>
                      <a:pt x="72" y="138"/>
                      <a:pt x="72" y="138"/>
                    </a:cubicBezTo>
                    <a:cubicBezTo>
                      <a:pt x="71" y="138"/>
                      <a:pt x="69" y="139"/>
                      <a:pt x="69" y="140"/>
                    </a:cubicBezTo>
                    <a:cubicBezTo>
                      <a:pt x="69" y="140"/>
                      <a:pt x="68" y="140"/>
                      <a:pt x="68" y="140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68" y="140"/>
                      <a:pt x="68" y="140"/>
                      <a:pt x="68" y="140"/>
                    </a:cubicBezTo>
                    <a:cubicBezTo>
                      <a:pt x="67" y="140"/>
                      <a:pt x="67" y="139"/>
                      <a:pt x="67" y="139"/>
                    </a:cubicBezTo>
                    <a:cubicBezTo>
                      <a:pt x="68" y="139"/>
                      <a:pt x="68" y="139"/>
                      <a:pt x="68" y="138"/>
                    </a:cubicBezTo>
                    <a:cubicBezTo>
                      <a:pt x="68" y="138"/>
                      <a:pt x="68" y="138"/>
                      <a:pt x="68" y="138"/>
                    </a:cubicBezTo>
                    <a:cubicBezTo>
                      <a:pt x="68" y="138"/>
                      <a:pt x="68" y="139"/>
                      <a:pt x="67" y="139"/>
                    </a:cubicBezTo>
                    <a:cubicBezTo>
                      <a:pt x="67" y="138"/>
                      <a:pt x="67" y="138"/>
                      <a:pt x="66" y="138"/>
                    </a:cubicBezTo>
                    <a:cubicBezTo>
                      <a:pt x="66" y="139"/>
                      <a:pt x="66" y="139"/>
                      <a:pt x="66" y="139"/>
                    </a:cubicBezTo>
                    <a:cubicBezTo>
                      <a:pt x="66" y="138"/>
                      <a:pt x="65" y="138"/>
                      <a:pt x="65" y="138"/>
                    </a:cubicBezTo>
                    <a:cubicBezTo>
                      <a:pt x="65" y="138"/>
                      <a:pt x="66" y="137"/>
                      <a:pt x="65" y="137"/>
                    </a:cubicBezTo>
                    <a:cubicBezTo>
                      <a:pt x="64" y="137"/>
                      <a:pt x="65" y="136"/>
                      <a:pt x="64" y="136"/>
                    </a:cubicBezTo>
                    <a:cubicBezTo>
                      <a:pt x="64" y="135"/>
                      <a:pt x="64" y="135"/>
                      <a:pt x="64" y="134"/>
                    </a:cubicBezTo>
                    <a:cubicBezTo>
                      <a:pt x="65" y="134"/>
                      <a:pt x="65" y="133"/>
                      <a:pt x="66" y="133"/>
                    </a:cubicBezTo>
                    <a:cubicBezTo>
                      <a:pt x="66" y="133"/>
                      <a:pt x="66" y="133"/>
                      <a:pt x="66" y="133"/>
                    </a:cubicBezTo>
                    <a:cubicBezTo>
                      <a:pt x="66" y="133"/>
                      <a:pt x="66" y="132"/>
                      <a:pt x="66" y="132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7" y="132"/>
                      <a:pt x="67" y="132"/>
                      <a:pt x="67" y="132"/>
                    </a:cubicBezTo>
                    <a:cubicBezTo>
                      <a:pt x="67" y="131"/>
                      <a:pt x="68" y="131"/>
                      <a:pt x="68" y="131"/>
                    </a:cubicBezTo>
                    <a:cubicBezTo>
                      <a:pt x="67" y="131"/>
                      <a:pt x="65" y="131"/>
                      <a:pt x="66" y="129"/>
                    </a:cubicBezTo>
                    <a:cubicBezTo>
                      <a:pt x="66" y="129"/>
                      <a:pt x="65" y="129"/>
                      <a:pt x="65" y="129"/>
                    </a:cubicBezTo>
                    <a:cubicBezTo>
                      <a:pt x="64" y="129"/>
                      <a:pt x="64" y="129"/>
                      <a:pt x="64" y="129"/>
                    </a:cubicBezTo>
                    <a:cubicBezTo>
                      <a:pt x="64" y="130"/>
                      <a:pt x="64" y="130"/>
                      <a:pt x="64" y="131"/>
                    </a:cubicBezTo>
                    <a:cubicBezTo>
                      <a:pt x="63" y="131"/>
                      <a:pt x="63" y="131"/>
                      <a:pt x="63" y="131"/>
                    </a:cubicBezTo>
                    <a:cubicBezTo>
                      <a:pt x="63" y="130"/>
                      <a:pt x="64" y="130"/>
                      <a:pt x="63" y="130"/>
                    </a:cubicBezTo>
                    <a:cubicBezTo>
                      <a:pt x="63" y="130"/>
                      <a:pt x="63" y="130"/>
                      <a:pt x="63" y="130"/>
                    </a:cubicBezTo>
                    <a:cubicBezTo>
                      <a:pt x="63" y="130"/>
                      <a:pt x="63" y="131"/>
                      <a:pt x="63" y="131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61" y="131"/>
                      <a:pt x="62" y="131"/>
                      <a:pt x="62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1" y="132"/>
                      <a:pt x="62" y="133"/>
                      <a:pt x="62" y="133"/>
                    </a:cubicBezTo>
                    <a:cubicBezTo>
                      <a:pt x="61" y="133"/>
                      <a:pt x="61" y="134"/>
                      <a:pt x="61" y="134"/>
                    </a:cubicBezTo>
                    <a:cubicBezTo>
                      <a:pt x="61" y="134"/>
                      <a:pt x="61" y="134"/>
                      <a:pt x="62" y="134"/>
                    </a:cubicBezTo>
                    <a:cubicBezTo>
                      <a:pt x="62" y="134"/>
                      <a:pt x="62" y="134"/>
                      <a:pt x="62" y="135"/>
                    </a:cubicBezTo>
                    <a:cubicBezTo>
                      <a:pt x="62" y="136"/>
                      <a:pt x="63" y="137"/>
                      <a:pt x="63" y="138"/>
                    </a:cubicBezTo>
                    <a:cubicBezTo>
                      <a:pt x="62" y="138"/>
                      <a:pt x="62" y="138"/>
                      <a:pt x="62" y="138"/>
                    </a:cubicBezTo>
                    <a:cubicBezTo>
                      <a:pt x="63" y="138"/>
                      <a:pt x="63" y="139"/>
                      <a:pt x="63" y="140"/>
                    </a:cubicBezTo>
                    <a:cubicBezTo>
                      <a:pt x="64" y="140"/>
                      <a:pt x="64" y="141"/>
                      <a:pt x="65" y="141"/>
                    </a:cubicBezTo>
                    <a:cubicBezTo>
                      <a:pt x="65" y="141"/>
                      <a:pt x="64" y="140"/>
                      <a:pt x="63" y="140"/>
                    </a:cubicBezTo>
                    <a:cubicBezTo>
                      <a:pt x="63" y="140"/>
                      <a:pt x="63" y="140"/>
                      <a:pt x="62" y="141"/>
                    </a:cubicBezTo>
                    <a:cubicBezTo>
                      <a:pt x="62" y="141"/>
                      <a:pt x="63" y="142"/>
                      <a:pt x="62" y="142"/>
                    </a:cubicBezTo>
                    <a:cubicBezTo>
                      <a:pt x="62" y="142"/>
                      <a:pt x="62" y="141"/>
                      <a:pt x="61" y="141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1" y="141"/>
                      <a:pt x="62" y="142"/>
                      <a:pt x="61" y="142"/>
                    </a:cubicBezTo>
                    <a:cubicBezTo>
                      <a:pt x="61" y="142"/>
                      <a:pt x="61" y="141"/>
                      <a:pt x="61" y="141"/>
                    </a:cubicBezTo>
                    <a:cubicBezTo>
                      <a:pt x="60" y="141"/>
                      <a:pt x="59" y="141"/>
                      <a:pt x="59" y="141"/>
                    </a:cubicBezTo>
                    <a:cubicBezTo>
                      <a:pt x="59" y="142"/>
                      <a:pt x="59" y="142"/>
                      <a:pt x="59" y="142"/>
                    </a:cubicBezTo>
                    <a:cubicBezTo>
                      <a:pt x="59" y="142"/>
                      <a:pt x="60" y="142"/>
                      <a:pt x="60" y="143"/>
                    </a:cubicBezTo>
                    <a:cubicBezTo>
                      <a:pt x="59" y="142"/>
                      <a:pt x="59" y="142"/>
                      <a:pt x="58" y="142"/>
                    </a:cubicBezTo>
                    <a:cubicBezTo>
                      <a:pt x="56" y="142"/>
                      <a:pt x="55" y="143"/>
                      <a:pt x="53" y="143"/>
                    </a:cubicBezTo>
                    <a:cubicBezTo>
                      <a:pt x="53" y="144"/>
                      <a:pt x="53" y="146"/>
                      <a:pt x="52" y="147"/>
                    </a:cubicBezTo>
                    <a:cubicBezTo>
                      <a:pt x="52" y="147"/>
                      <a:pt x="53" y="147"/>
                      <a:pt x="53" y="148"/>
                    </a:cubicBezTo>
                    <a:cubicBezTo>
                      <a:pt x="53" y="148"/>
                      <a:pt x="53" y="148"/>
                      <a:pt x="53" y="148"/>
                    </a:cubicBezTo>
                    <a:cubicBezTo>
                      <a:pt x="52" y="148"/>
                      <a:pt x="52" y="148"/>
                      <a:pt x="53" y="149"/>
                    </a:cubicBezTo>
                    <a:cubicBezTo>
                      <a:pt x="52" y="149"/>
                      <a:pt x="52" y="148"/>
                      <a:pt x="51" y="148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1" y="148"/>
                      <a:pt x="51" y="148"/>
                    </a:cubicBezTo>
                    <a:cubicBezTo>
                      <a:pt x="51" y="148"/>
                      <a:pt x="52" y="149"/>
                      <a:pt x="52" y="149"/>
                    </a:cubicBezTo>
                    <a:cubicBezTo>
                      <a:pt x="53" y="150"/>
                      <a:pt x="53" y="152"/>
                      <a:pt x="52" y="152"/>
                    </a:cubicBezTo>
                    <a:cubicBezTo>
                      <a:pt x="51" y="152"/>
                      <a:pt x="52" y="152"/>
                      <a:pt x="52" y="153"/>
                    </a:cubicBezTo>
                    <a:cubicBezTo>
                      <a:pt x="51" y="153"/>
                      <a:pt x="51" y="153"/>
                      <a:pt x="51" y="153"/>
                    </a:cubicBezTo>
                    <a:cubicBezTo>
                      <a:pt x="51" y="153"/>
                      <a:pt x="51" y="153"/>
                      <a:pt x="51" y="153"/>
                    </a:cubicBezTo>
                    <a:cubicBezTo>
                      <a:pt x="51" y="154"/>
                      <a:pt x="51" y="154"/>
                      <a:pt x="50" y="154"/>
                    </a:cubicBezTo>
                    <a:cubicBezTo>
                      <a:pt x="50" y="154"/>
                      <a:pt x="50" y="154"/>
                      <a:pt x="50" y="154"/>
                    </a:cubicBezTo>
                    <a:cubicBezTo>
                      <a:pt x="50" y="154"/>
                      <a:pt x="51" y="154"/>
                      <a:pt x="51" y="154"/>
                    </a:cubicBezTo>
                    <a:cubicBezTo>
                      <a:pt x="51" y="154"/>
                      <a:pt x="51" y="154"/>
                      <a:pt x="51" y="154"/>
                    </a:cubicBezTo>
                    <a:cubicBezTo>
                      <a:pt x="51" y="154"/>
                      <a:pt x="51" y="154"/>
                      <a:pt x="51" y="154"/>
                    </a:cubicBezTo>
                    <a:cubicBezTo>
                      <a:pt x="52" y="154"/>
                      <a:pt x="52" y="154"/>
                      <a:pt x="52" y="154"/>
                    </a:cubicBezTo>
                    <a:cubicBezTo>
                      <a:pt x="52" y="154"/>
                      <a:pt x="52" y="154"/>
                      <a:pt x="52" y="154"/>
                    </a:cubicBezTo>
                    <a:cubicBezTo>
                      <a:pt x="52" y="155"/>
                      <a:pt x="52" y="155"/>
                      <a:pt x="52" y="155"/>
                    </a:cubicBezTo>
                    <a:cubicBezTo>
                      <a:pt x="51" y="156"/>
                      <a:pt x="50" y="156"/>
                      <a:pt x="50" y="157"/>
                    </a:cubicBezTo>
                    <a:cubicBezTo>
                      <a:pt x="49" y="157"/>
                      <a:pt x="48" y="156"/>
                      <a:pt x="47" y="156"/>
                    </a:cubicBezTo>
                    <a:cubicBezTo>
                      <a:pt x="46" y="156"/>
                      <a:pt x="45" y="157"/>
                      <a:pt x="44" y="157"/>
                    </a:cubicBezTo>
                    <a:cubicBezTo>
                      <a:pt x="44" y="157"/>
                      <a:pt x="44" y="157"/>
                      <a:pt x="44" y="157"/>
                    </a:cubicBezTo>
                    <a:cubicBezTo>
                      <a:pt x="44" y="157"/>
                      <a:pt x="43" y="157"/>
                      <a:pt x="43" y="157"/>
                    </a:cubicBezTo>
                    <a:cubicBezTo>
                      <a:pt x="43" y="157"/>
                      <a:pt x="42" y="157"/>
                      <a:pt x="42" y="157"/>
                    </a:cubicBezTo>
                    <a:cubicBezTo>
                      <a:pt x="41" y="157"/>
                      <a:pt x="41" y="157"/>
                      <a:pt x="41" y="157"/>
                    </a:cubicBezTo>
                    <a:cubicBezTo>
                      <a:pt x="41" y="158"/>
                      <a:pt x="40" y="158"/>
                      <a:pt x="40" y="159"/>
                    </a:cubicBezTo>
                    <a:cubicBezTo>
                      <a:pt x="40" y="158"/>
                      <a:pt x="39" y="158"/>
                      <a:pt x="39" y="158"/>
                    </a:cubicBezTo>
                    <a:cubicBezTo>
                      <a:pt x="38" y="158"/>
                      <a:pt x="37" y="159"/>
                      <a:pt x="37" y="160"/>
                    </a:cubicBezTo>
                    <a:cubicBezTo>
                      <a:pt x="36" y="159"/>
                      <a:pt x="36" y="159"/>
                      <a:pt x="36" y="159"/>
                    </a:cubicBezTo>
                    <a:cubicBezTo>
                      <a:pt x="36" y="159"/>
                      <a:pt x="36" y="159"/>
                      <a:pt x="35" y="159"/>
                    </a:cubicBezTo>
                    <a:cubicBezTo>
                      <a:pt x="36" y="159"/>
                      <a:pt x="37" y="158"/>
                      <a:pt x="37" y="158"/>
                    </a:cubicBezTo>
                    <a:cubicBezTo>
                      <a:pt x="37" y="157"/>
                      <a:pt x="37" y="157"/>
                      <a:pt x="36" y="157"/>
                    </a:cubicBezTo>
                    <a:cubicBezTo>
                      <a:pt x="36" y="158"/>
                      <a:pt x="33" y="157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3" y="159"/>
                    </a:cubicBezTo>
                    <a:cubicBezTo>
                      <a:pt x="33" y="159"/>
                      <a:pt x="33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4" y="159"/>
                      <a:pt x="34" y="159"/>
                      <a:pt x="34" y="159"/>
                    </a:cubicBezTo>
                    <a:cubicBezTo>
                      <a:pt x="33" y="160"/>
                      <a:pt x="33" y="160"/>
                      <a:pt x="33" y="160"/>
                    </a:cubicBezTo>
                    <a:cubicBezTo>
                      <a:pt x="33" y="160"/>
                      <a:pt x="33" y="160"/>
                      <a:pt x="33" y="160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34" y="160"/>
                      <a:pt x="34" y="160"/>
                      <a:pt x="35" y="160"/>
                    </a:cubicBezTo>
                    <a:cubicBezTo>
                      <a:pt x="35" y="160"/>
                      <a:pt x="35" y="161"/>
                      <a:pt x="36" y="161"/>
                    </a:cubicBezTo>
                    <a:cubicBezTo>
                      <a:pt x="36" y="161"/>
                      <a:pt x="37" y="161"/>
                      <a:pt x="37" y="161"/>
                    </a:cubicBezTo>
                    <a:cubicBezTo>
                      <a:pt x="37" y="161"/>
                      <a:pt x="37" y="161"/>
                      <a:pt x="37" y="161"/>
                    </a:cubicBezTo>
                    <a:cubicBezTo>
                      <a:pt x="37" y="161"/>
                      <a:pt x="37" y="161"/>
                      <a:pt x="38" y="161"/>
                    </a:cubicBezTo>
                    <a:cubicBezTo>
                      <a:pt x="38" y="161"/>
                      <a:pt x="38" y="161"/>
                      <a:pt x="38" y="161"/>
                    </a:cubicBezTo>
                    <a:cubicBezTo>
                      <a:pt x="38" y="161"/>
                      <a:pt x="38" y="161"/>
                      <a:pt x="38" y="161"/>
                    </a:cubicBezTo>
                    <a:cubicBezTo>
                      <a:pt x="38" y="161"/>
                      <a:pt x="38" y="161"/>
                      <a:pt x="38" y="161"/>
                    </a:cubicBezTo>
                    <a:cubicBezTo>
                      <a:pt x="38" y="162"/>
                      <a:pt x="38" y="162"/>
                      <a:pt x="38" y="162"/>
                    </a:cubicBezTo>
                    <a:cubicBezTo>
                      <a:pt x="38" y="162"/>
                      <a:pt x="38" y="162"/>
                      <a:pt x="38" y="162"/>
                    </a:cubicBezTo>
                    <a:cubicBezTo>
                      <a:pt x="38" y="162"/>
                      <a:pt x="39" y="162"/>
                      <a:pt x="39" y="162"/>
                    </a:cubicBezTo>
                    <a:cubicBezTo>
                      <a:pt x="39" y="162"/>
                      <a:pt x="39" y="162"/>
                      <a:pt x="39" y="162"/>
                    </a:cubicBezTo>
                    <a:cubicBezTo>
                      <a:pt x="40" y="162"/>
                      <a:pt x="40" y="162"/>
                      <a:pt x="40" y="162"/>
                    </a:cubicBezTo>
                    <a:cubicBezTo>
                      <a:pt x="39" y="162"/>
                      <a:pt x="39" y="162"/>
                      <a:pt x="39" y="162"/>
                    </a:cubicBezTo>
                    <a:cubicBezTo>
                      <a:pt x="39" y="163"/>
                      <a:pt x="39" y="163"/>
                      <a:pt x="39" y="164"/>
                    </a:cubicBezTo>
                    <a:cubicBezTo>
                      <a:pt x="40" y="164"/>
                      <a:pt x="40" y="165"/>
                      <a:pt x="41" y="165"/>
                    </a:cubicBezTo>
                    <a:cubicBezTo>
                      <a:pt x="41" y="166"/>
                      <a:pt x="41" y="166"/>
                      <a:pt x="41" y="167"/>
                    </a:cubicBezTo>
                    <a:cubicBezTo>
                      <a:pt x="42" y="167"/>
                      <a:pt x="42" y="168"/>
                      <a:pt x="43" y="169"/>
                    </a:cubicBezTo>
                    <a:cubicBezTo>
                      <a:pt x="42" y="169"/>
                      <a:pt x="42" y="168"/>
                      <a:pt x="41" y="168"/>
                    </a:cubicBezTo>
                    <a:cubicBezTo>
                      <a:pt x="41" y="170"/>
                      <a:pt x="42" y="174"/>
                      <a:pt x="39" y="175"/>
                    </a:cubicBezTo>
                    <a:cubicBezTo>
                      <a:pt x="38" y="175"/>
                      <a:pt x="38" y="174"/>
                      <a:pt x="37" y="174"/>
                    </a:cubicBezTo>
                    <a:cubicBezTo>
                      <a:pt x="37" y="174"/>
                      <a:pt x="37" y="174"/>
                      <a:pt x="36" y="174"/>
                    </a:cubicBezTo>
                    <a:cubicBezTo>
                      <a:pt x="36" y="174"/>
                      <a:pt x="36" y="174"/>
                      <a:pt x="36" y="174"/>
                    </a:cubicBezTo>
                    <a:cubicBezTo>
                      <a:pt x="35" y="174"/>
                      <a:pt x="34" y="174"/>
                      <a:pt x="33" y="174"/>
                    </a:cubicBezTo>
                    <a:cubicBezTo>
                      <a:pt x="32" y="174"/>
                      <a:pt x="31" y="174"/>
                      <a:pt x="30" y="173"/>
                    </a:cubicBezTo>
                    <a:cubicBezTo>
                      <a:pt x="30" y="173"/>
                      <a:pt x="29" y="174"/>
                      <a:pt x="29" y="174"/>
                    </a:cubicBezTo>
                    <a:cubicBezTo>
                      <a:pt x="28" y="174"/>
                      <a:pt x="27" y="174"/>
                      <a:pt x="27" y="174"/>
                    </a:cubicBezTo>
                    <a:cubicBezTo>
                      <a:pt x="27" y="174"/>
                      <a:pt x="27" y="174"/>
                      <a:pt x="27" y="174"/>
                    </a:cubicBezTo>
                    <a:cubicBezTo>
                      <a:pt x="27" y="174"/>
                      <a:pt x="27" y="173"/>
                      <a:pt x="26" y="173"/>
                    </a:cubicBezTo>
                    <a:cubicBezTo>
                      <a:pt x="26" y="173"/>
                      <a:pt x="26" y="173"/>
                      <a:pt x="26" y="173"/>
                    </a:cubicBezTo>
                    <a:cubicBezTo>
                      <a:pt x="25" y="173"/>
                      <a:pt x="25" y="174"/>
                      <a:pt x="24" y="174"/>
                    </a:cubicBezTo>
                    <a:cubicBezTo>
                      <a:pt x="24" y="174"/>
                      <a:pt x="25" y="174"/>
                      <a:pt x="24" y="175"/>
                    </a:cubicBezTo>
                    <a:cubicBezTo>
                      <a:pt x="23" y="175"/>
                      <a:pt x="22" y="174"/>
                      <a:pt x="22" y="176"/>
                    </a:cubicBezTo>
                    <a:cubicBezTo>
                      <a:pt x="22" y="176"/>
                      <a:pt x="23" y="176"/>
                      <a:pt x="23" y="177"/>
                    </a:cubicBezTo>
                    <a:cubicBezTo>
                      <a:pt x="23" y="177"/>
                      <a:pt x="23" y="177"/>
                      <a:pt x="23" y="177"/>
                    </a:cubicBezTo>
                    <a:cubicBezTo>
                      <a:pt x="23" y="178"/>
                      <a:pt x="23" y="181"/>
                      <a:pt x="23" y="183"/>
                    </a:cubicBezTo>
                    <a:cubicBezTo>
                      <a:pt x="23" y="185"/>
                      <a:pt x="21" y="187"/>
                      <a:pt x="21" y="189"/>
                    </a:cubicBezTo>
                    <a:cubicBezTo>
                      <a:pt x="21" y="189"/>
                      <a:pt x="21" y="189"/>
                      <a:pt x="21" y="189"/>
                    </a:cubicBezTo>
                    <a:cubicBezTo>
                      <a:pt x="22" y="189"/>
                      <a:pt x="22" y="189"/>
                      <a:pt x="22" y="189"/>
                    </a:cubicBezTo>
                    <a:cubicBezTo>
                      <a:pt x="22" y="188"/>
                      <a:pt x="22" y="188"/>
                      <a:pt x="22" y="188"/>
                    </a:cubicBezTo>
                    <a:cubicBezTo>
                      <a:pt x="22" y="188"/>
                      <a:pt x="22" y="188"/>
                      <a:pt x="22" y="188"/>
                    </a:cubicBezTo>
                    <a:cubicBezTo>
                      <a:pt x="22" y="189"/>
                      <a:pt x="21" y="189"/>
                      <a:pt x="22" y="190"/>
                    </a:cubicBezTo>
                    <a:cubicBezTo>
                      <a:pt x="22" y="190"/>
                      <a:pt x="22" y="190"/>
                      <a:pt x="22" y="190"/>
                    </a:cubicBezTo>
                    <a:cubicBezTo>
                      <a:pt x="22" y="190"/>
                      <a:pt x="22" y="190"/>
                      <a:pt x="22" y="190"/>
                    </a:cubicBezTo>
                    <a:cubicBezTo>
                      <a:pt x="22" y="190"/>
                      <a:pt x="22" y="189"/>
                      <a:pt x="23" y="189"/>
                    </a:cubicBezTo>
                    <a:cubicBezTo>
                      <a:pt x="23" y="189"/>
                      <a:pt x="23" y="189"/>
                      <a:pt x="23" y="190"/>
                    </a:cubicBezTo>
                    <a:cubicBezTo>
                      <a:pt x="23" y="191"/>
                      <a:pt x="23" y="192"/>
                      <a:pt x="22" y="194"/>
                    </a:cubicBezTo>
                    <a:cubicBezTo>
                      <a:pt x="23" y="194"/>
                      <a:pt x="23" y="194"/>
                      <a:pt x="23" y="194"/>
                    </a:cubicBezTo>
                    <a:cubicBezTo>
                      <a:pt x="24" y="194"/>
                      <a:pt x="24" y="194"/>
                      <a:pt x="25" y="194"/>
                    </a:cubicBezTo>
                    <a:cubicBezTo>
                      <a:pt x="25" y="194"/>
                      <a:pt x="26" y="193"/>
                      <a:pt x="26" y="193"/>
                    </a:cubicBezTo>
                    <a:cubicBezTo>
                      <a:pt x="27" y="193"/>
                      <a:pt x="28" y="194"/>
                      <a:pt x="28" y="195"/>
                    </a:cubicBezTo>
                    <a:cubicBezTo>
                      <a:pt x="29" y="196"/>
                      <a:pt x="30" y="197"/>
                      <a:pt x="30" y="197"/>
                    </a:cubicBezTo>
                    <a:cubicBezTo>
                      <a:pt x="31" y="197"/>
                      <a:pt x="31" y="197"/>
                      <a:pt x="32" y="196"/>
                    </a:cubicBezTo>
                    <a:cubicBezTo>
                      <a:pt x="33" y="196"/>
                      <a:pt x="33" y="196"/>
                      <a:pt x="33" y="196"/>
                    </a:cubicBezTo>
                    <a:cubicBezTo>
                      <a:pt x="33" y="195"/>
                      <a:pt x="34" y="195"/>
                      <a:pt x="35" y="195"/>
                    </a:cubicBezTo>
                    <a:cubicBezTo>
                      <a:pt x="35" y="195"/>
                      <a:pt x="35" y="195"/>
                      <a:pt x="35" y="195"/>
                    </a:cubicBezTo>
                    <a:cubicBezTo>
                      <a:pt x="36" y="195"/>
                      <a:pt x="36" y="195"/>
                      <a:pt x="36" y="195"/>
                    </a:cubicBezTo>
                    <a:cubicBezTo>
                      <a:pt x="36" y="195"/>
                      <a:pt x="37" y="195"/>
                      <a:pt x="37" y="195"/>
                    </a:cubicBezTo>
                    <a:cubicBezTo>
                      <a:pt x="37" y="195"/>
                      <a:pt x="37" y="195"/>
                      <a:pt x="37" y="195"/>
                    </a:cubicBezTo>
                    <a:cubicBezTo>
                      <a:pt x="38" y="195"/>
                      <a:pt x="38" y="195"/>
                      <a:pt x="38" y="195"/>
                    </a:cubicBezTo>
                    <a:cubicBezTo>
                      <a:pt x="38" y="195"/>
                      <a:pt x="38" y="195"/>
                      <a:pt x="38" y="194"/>
                    </a:cubicBezTo>
                    <a:cubicBezTo>
                      <a:pt x="39" y="195"/>
                      <a:pt x="39" y="195"/>
                      <a:pt x="39" y="195"/>
                    </a:cubicBezTo>
                    <a:cubicBezTo>
                      <a:pt x="39" y="194"/>
                      <a:pt x="40" y="194"/>
                      <a:pt x="40" y="193"/>
                    </a:cubicBezTo>
                    <a:cubicBezTo>
                      <a:pt x="41" y="193"/>
                      <a:pt x="41" y="193"/>
                      <a:pt x="42" y="193"/>
                    </a:cubicBezTo>
                    <a:cubicBezTo>
                      <a:pt x="42" y="193"/>
                      <a:pt x="42" y="193"/>
                      <a:pt x="42" y="193"/>
                    </a:cubicBezTo>
                    <a:cubicBezTo>
                      <a:pt x="42" y="191"/>
                      <a:pt x="43" y="191"/>
                      <a:pt x="43" y="190"/>
                    </a:cubicBezTo>
                    <a:cubicBezTo>
                      <a:pt x="44" y="190"/>
                      <a:pt x="44" y="189"/>
                      <a:pt x="45" y="189"/>
                    </a:cubicBezTo>
                    <a:cubicBezTo>
                      <a:pt x="44" y="188"/>
                      <a:pt x="43" y="187"/>
                      <a:pt x="43" y="187"/>
                    </a:cubicBezTo>
                    <a:cubicBezTo>
                      <a:pt x="44" y="185"/>
                      <a:pt x="45" y="183"/>
                      <a:pt x="46" y="183"/>
                    </a:cubicBezTo>
                    <a:cubicBezTo>
                      <a:pt x="46" y="183"/>
                      <a:pt x="46" y="182"/>
                      <a:pt x="46" y="182"/>
                    </a:cubicBezTo>
                    <a:cubicBezTo>
                      <a:pt x="49" y="181"/>
                      <a:pt x="51" y="181"/>
                      <a:pt x="51" y="178"/>
                    </a:cubicBezTo>
                    <a:cubicBezTo>
                      <a:pt x="51" y="176"/>
                      <a:pt x="51" y="175"/>
                      <a:pt x="53" y="174"/>
                    </a:cubicBezTo>
                    <a:cubicBezTo>
                      <a:pt x="53" y="174"/>
                      <a:pt x="54" y="174"/>
                      <a:pt x="54" y="175"/>
                    </a:cubicBezTo>
                    <a:cubicBezTo>
                      <a:pt x="55" y="175"/>
                      <a:pt x="55" y="174"/>
                      <a:pt x="55" y="174"/>
                    </a:cubicBezTo>
                    <a:cubicBezTo>
                      <a:pt x="56" y="175"/>
                      <a:pt x="57" y="176"/>
                      <a:pt x="58" y="176"/>
                    </a:cubicBezTo>
                    <a:cubicBezTo>
                      <a:pt x="58" y="176"/>
                      <a:pt x="59" y="176"/>
                      <a:pt x="59" y="176"/>
                    </a:cubicBezTo>
                    <a:cubicBezTo>
                      <a:pt x="59" y="174"/>
                      <a:pt x="60" y="173"/>
                      <a:pt x="62" y="173"/>
                    </a:cubicBezTo>
                    <a:cubicBezTo>
                      <a:pt x="63" y="172"/>
                      <a:pt x="63" y="171"/>
                      <a:pt x="64" y="171"/>
                    </a:cubicBezTo>
                    <a:cubicBezTo>
                      <a:pt x="65" y="171"/>
                      <a:pt x="66" y="172"/>
                      <a:pt x="67" y="172"/>
                    </a:cubicBezTo>
                    <a:cubicBezTo>
                      <a:pt x="68" y="174"/>
                      <a:pt x="69" y="176"/>
                      <a:pt x="70" y="177"/>
                    </a:cubicBezTo>
                    <a:cubicBezTo>
                      <a:pt x="71" y="177"/>
                      <a:pt x="71" y="177"/>
                      <a:pt x="71" y="177"/>
                    </a:cubicBezTo>
                    <a:cubicBezTo>
                      <a:pt x="72" y="179"/>
                      <a:pt x="74" y="180"/>
                      <a:pt x="75" y="181"/>
                    </a:cubicBezTo>
                    <a:cubicBezTo>
                      <a:pt x="75" y="181"/>
                      <a:pt x="75" y="181"/>
                      <a:pt x="76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7" y="181"/>
                      <a:pt x="77" y="181"/>
                      <a:pt x="77" y="181"/>
                    </a:cubicBezTo>
                    <a:cubicBezTo>
                      <a:pt x="77" y="183"/>
                      <a:pt x="80" y="182"/>
                      <a:pt x="79" y="184"/>
                    </a:cubicBezTo>
                    <a:cubicBezTo>
                      <a:pt x="80" y="184"/>
                      <a:pt x="81" y="185"/>
                      <a:pt x="81" y="185"/>
                    </a:cubicBezTo>
                    <a:cubicBezTo>
                      <a:pt x="81" y="185"/>
                      <a:pt x="82" y="185"/>
                      <a:pt x="82" y="185"/>
                    </a:cubicBezTo>
                    <a:cubicBezTo>
                      <a:pt x="82" y="187"/>
                      <a:pt x="83" y="187"/>
                      <a:pt x="83" y="189"/>
                    </a:cubicBezTo>
                    <a:cubicBezTo>
                      <a:pt x="82" y="189"/>
                      <a:pt x="82" y="191"/>
                      <a:pt x="81" y="191"/>
                    </a:cubicBezTo>
                    <a:cubicBezTo>
                      <a:pt x="82" y="191"/>
                      <a:pt x="82" y="192"/>
                      <a:pt x="82" y="192"/>
                    </a:cubicBezTo>
                    <a:cubicBezTo>
                      <a:pt x="82" y="192"/>
                      <a:pt x="83" y="192"/>
                      <a:pt x="83" y="192"/>
                    </a:cubicBezTo>
                    <a:cubicBezTo>
                      <a:pt x="84" y="191"/>
                      <a:pt x="84" y="189"/>
                      <a:pt x="85" y="188"/>
                    </a:cubicBezTo>
                    <a:cubicBezTo>
                      <a:pt x="85" y="187"/>
                      <a:pt x="84" y="186"/>
                      <a:pt x="83" y="186"/>
                    </a:cubicBezTo>
                    <a:cubicBezTo>
                      <a:pt x="84" y="185"/>
                      <a:pt x="84" y="184"/>
                      <a:pt x="85" y="183"/>
                    </a:cubicBezTo>
                    <a:cubicBezTo>
                      <a:pt x="85" y="184"/>
                      <a:pt x="86" y="184"/>
                      <a:pt x="86" y="184"/>
                    </a:cubicBezTo>
                    <a:cubicBezTo>
                      <a:pt x="86" y="184"/>
                      <a:pt x="86" y="184"/>
                      <a:pt x="86" y="184"/>
                    </a:cubicBezTo>
                    <a:cubicBezTo>
                      <a:pt x="87" y="184"/>
                      <a:pt x="87" y="185"/>
                      <a:pt x="88" y="185"/>
                    </a:cubicBezTo>
                    <a:cubicBezTo>
                      <a:pt x="88" y="185"/>
                      <a:pt x="88" y="185"/>
                      <a:pt x="88" y="185"/>
                    </a:cubicBezTo>
                    <a:cubicBezTo>
                      <a:pt x="87" y="185"/>
                      <a:pt x="88" y="185"/>
                      <a:pt x="88" y="184"/>
                    </a:cubicBezTo>
                    <a:cubicBezTo>
                      <a:pt x="86" y="182"/>
                      <a:pt x="84" y="181"/>
                      <a:pt x="82" y="180"/>
                    </a:cubicBezTo>
                    <a:cubicBezTo>
                      <a:pt x="81" y="180"/>
                      <a:pt x="82" y="180"/>
                      <a:pt x="82" y="179"/>
                    </a:cubicBezTo>
                    <a:cubicBezTo>
                      <a:pt x="82" y="179"/>
                      <a:pt x="82" y="179"/>
                      <a:pt x="81" y="179"/>
                    </a:cubicBezTo>
                    <a:cubicBezTo>
                      <a:pt x="81" y="179"/>
                      <a:pt x="81" y="179"/>
                      <a:pt x="81" y="179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80" y="179"/>
                      <a:pt x="80" y="179"/>
                      <a:pt x="80" y="179"/>
                    </a:cubicBezTo>
                    <a:cubicBezTo>
                      <a:pt x="77" y="178"/>
                      <a:pt x="77" y="175"/>
                      <a:pt x="74" y="173"/>
                    </a:cubicBezTo>
                    <a:cubicBezTo>
                      <a:pt x="73" y="172"/>
                      <a:pt x="72" y="172"/>
                      <a:pt x="72" y="170"/>
                    </a:cubicBezTo>
                    <a:cubicBezTo>
                      <a:pt x="73" y="169"/>
                      <a:pt x="73" y="169"/>
                      <a:pt x="73" y="169"/>
                    </a:cubicBezTo>
                    <a:cubicBezTo>
                      <a:pt x="72" y="169"/>
                      <a:pt x="72" y="169"/>
                      <a:pt x="72" y="168"/>
                    </a:cubicBezTo>
                    <a:cubicBezTo>
                      <a:pt x="73" y="168"/>
                      <a:pt x="74" y="167"/>
                      <a:pt x="75" y="167"/>
                    </a:cubicBezTo>
                    <a:cubicBezTo>
                      <a:pt x="75" y="167"/>
                      <a:pt x="76" y="167"/>
                      <a:pt x="76" y="168"/>
                    </a:cubicBezTo>
                    <a:cubicBezTo>
                      <a:pt x="75" y="168"/>
                      <a:pt x="76" y="170"/>
                      <a:pt x="76" y="170"/>
                    </a:cubicBezTo>
                    <a:cubicBezTo>
                      <a:pt x="77" y="170"/>
                      <a:pt x="77" y="168"/>
                      <a:pt x="78" y="168"/>
                    </a:cubicBezTo>
                    <a:cubicBezTo>
                      <a:pt x="78" y="168"/>
                      <a:pt x="78" y="168"/>
                      <a:pt x="78" y="168"/>
                    </a:cubicBezTo>
                    <a:cubicBezTo>
                      <a:pt x="79" y="169"/>
                      <a:pt x="79" y="171"/>
                      <a:pt x="80" y="172"/>
                    </a:cubicBezTo>
                    <a:cubicBezTo>
                      <a:pt x="80" y="172"/>
                      <a:pt x="80" y="172"/>
                      <a:pt x="80" y="172"/>
                    </a:cubicBezTo>
                    <a:cubicBezTo>
                      <a:pt x="80" y="172"/>
                      <a:pt x="79" y="172"/>
                      <a:pt x="80" y="173"/>
                    </a:cubicBezTo>
                    <a:cubicBezTo>
                      <a:pt x="81" y="173"/>
                      <a:pt x="81" y="174"/>
                      <a:pt x="82" y="174"/>
                    </a:cubicBezTo>
                    <a:cubicBezTo>
                      <a:pt x="82" y="174"/>
                      <a:pt x="83" y="174"/>
                      <a:pt x="83" y="174"/>
                    </a:cubicBezTo>
                    <a:cubicBezTo>
                      <a:pt x="84" y="174"/>
                      <a:pt x="85" y="175"/>
                      <a:pt x="85" y="176"/>
                    </a:cubicBezTo>
                    <a:cubicBezTo>
                      <a:pt x="85" y="176"/>
                      <a:pt x="85" y="176"/>
                      <a:pt x="85" y="176"/>
                    </a:cubicBezTo>
                    <a:cubicBezTo>
                      <a:pt x="85" y="176"/>
                      <a:pt x="85" y="176"/>
                      <a:pt x="85" y="176"/>
                    </a:cubicBezTo>
                    <a:cubicBezTo>
                      <a:pt x="85" y="176"/>
                      <a:pt x="85" y="176"/>
                      <a:pt x="85" y="176"/>
                    </a:cubicBezTo>
                    <a:cubicBezTo>
                      <a:pt x="85" y="176"/>
                      <a:pt x="85" y="176"/>
                      <a:pt x="85" y="176"/>
                    </a:cubicBezTo>
                    <a:cubicBezTo>
                      <a:pt x="85" y="176"/>
                      <a:pt x="86" y="176"/>
                      <a:pt x="87" y="176"/>
                    </a:cubicBezTo>
                    <a:cubicBezTo>
                      <a:pt x="87" y="176"/>
                      <a:pt x="87" y="176"/>
                      <a:pt x="87" y="176"/>
                    </a:cubicBezTo>
                    <a:cubicBezTo>
                      <a:pt x="88" y="177"/>
                      <a:pt x="89" y="179"/>
                      <a:pt x="90" y="180"/>
                    </a:cubicBezTo>
                    <a:cubicBezTo>
                      <a:pt x="90" y="181"/>
                      <a:pt x="90" y="183"/>
                      <a:pt x="90" y="184"/>
                    </a:cubicBezTo>
                    <a:cubicBezTo>
                      <a:pt x="90" y="184"/>
                      <a:pt x="90" y="184"/>
                      <a:pt x="91" y="184"/>
                    </a:cubicBezTo>
                    <a:cubicBezTo>
                      <a:pt x="91" y="184"/>
                      <a:pt x="91" y="184"/>
                      <a:pt x="91" y="184"/>
                    </a:cubicBezTo>
                    <a:cubicBezTo>
                      <a:pt x="92" y="187"/>
                      <a:pt x="94" y="188"/>
                      <a:pt x="95" y="190"/>
                    </a:cubicBezTo>
                    <a:cubicBezTo>
                      <a:pt x="95" y="190"/>
                      <a:pt x="96" y="190"/>
                      <a:pt x="96" y="190"/>
                    </a:cubicBezTo>
                    <a:cubicBezTo>
                      <a:pt x="98" y="190"/>
                      <a:pt x="99" y="190"/>
                      <a:pt x="99" y="191"/>
                    </a:cubicBezTo>
                    <a:cubicBezTo>
                      <a:pt x="99" y="191"/>
                      <a:pt x="99" y="191"/>
                      <a:pt x="99" y="191"/>
                    </a:cubicBezTo>
                    <a:cubicBezTo>
                      <a:pt x="98" y="191"/>
                      <a:pt x="97" y="191"/>
                      <a:pt x="97" y="190"/>
                    </a:cubicBezTo>
                    <a:cubicBezTo>
                      <a:pt x="96" y="191"/>
                      <a:pt x="95" y="190"/>
                      <a:pt x="95" y="192"/>
                    </a:cubicBezTo>
                    <a:cubicBezTo>
                      <a:pt x="95" y="192"/>
                      <a:pt x="96" y="192"/>
                      <a:pt x="97" y="193"/>
                    </a:cubicBezTo>
                    <a:cubicBezTo>
                      <a:pt x="96" y="194"/>
                      <a:pt x="97" y="195"/>
                      <a:pt x="97" y="195"/>
                    </a:cubicBezTo>
                    <a:cubicBezTo>
                      <a:pt x="97" y="194"/>
                      <a:pt x="97" y="194"/>
                      <a:pt x="97" y="194"/>
                    </a:cubicBezTo>
                    <a:cubicBezTo>
                      <a:pt x="98" y="195"/>
                      <a:pt x="99" y="196"/>
                      <a:pt x="99" y="196"/>
                    </a:cubicBezTo>
                    <a:cubicBezTo>
                      <a:pt x="99" y="196"/>
                      <a:pt x="99" y="196"/>
                      <a:pt x="99" y="195"/>
                    </a:cubicBezTo>
                    <a:cubicBezTo>
                      <a:pt x="99" y="195"/>
                      <a:pt x="99" y="195"/>
                      <a:pt x="99" y="195"/>
                    </a:cubicBezTo>
                    <a:cubicBezTo>
                      <a:pt x="99" y="195"/>
                      <a:pt x="99" y="195"/>
                      <a:pt x="99" y="195"/>
                    </a:cubicBezTo>
                    <a:cubicBezTo>
                      <a:pt x="99" y="195"/>
                      <a:pt x="99" y="195"/>
                      <a:pt x="99" y="195"/>
                    </a:cubicBezTo>
                    <a:cubicBezTo>
                      <a:pt x="100" y="195"/>
                      <a:pt x="100" y="195"/>
                      <a:pt x="100" y="195"/>
                    </a:cubicBezTo>
                    <a:cubicBezTo>
                      <a:pt x="100" y="194"/>
                      <a:pt x="99" y="194"/>
                      <a:pt x="99" y="193"/>
                    </a:cubicBezTo>
                    <a:cubicBezTo>
                      <a:pt x="100" y="193"/>
                      <a:pt x="100" y="193"/>
                      <a:pt x="101" y="193"/>
                    </a:cubicBezTo>
                    <a:cubicBezTo>
                      <a:pt x="101" y="193"/>
                      <a:pt x="100" y="192"/>
                      <a:pt x="99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cubicBezTo>
                      <a:pt x="101" y="192"/>
                      <a:pt x="101" y="192"/>
                      <a:pt x="102" y="192"/>
                    </a:cubicBezTo>
                    <a:cubicBezTo>
                      <a:pt x="102" y="190"/>
                      <a:pt x="100" y="189"/>
                      <a:pt x="98" y="189"/>
                    </a:cubicBezTo>
                    <a:cubicBezTo>
                      <a:pt x="99" y="188"/>
                      <a:pt x="99" y="188"/>
                      <a:pt x="99" y="188"/>
                    </a:cubicBezTo>
                    <a:cubicBezTo>
                      <a:pt x="99" y="188"/>
                      <a:pt x="99" y="188"/>
                      <a:pt x="99" y="188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99" y="188"/>
                      <a:pt x="99" y="188"/>
                      <a:pt x="100" y="188"/>
                    </a:cubicBezTo>
                    <a:cubicBezTo>
                      <a:pt x="100" y="188"/>
                      <a:pt x="100" y="188"/>
                      <a:pt x="100" y="188"/>
                    </a:cubicBezTo>
                    <a:cubicBezTo>
                      <a:pt x="100" y="187"/>
                      <a:pt x="98" y="186"/>
                      <a:pt x="98" y="185"/>
                    </a:cubicBezTo>
                    <a:cubicBezTo>
                      <a:pt x="98" y="184"/>
                      <a:pt x="98" y="183"/>
                      <a:pt x="99" y="183"/>
                    </a:cubicBezTo>
                    <a:cubicBezTo>
                      <a:pt x="99" y="183"/>
                      <a:pt x="99" y="183"/>
                      <a:pt x="99" y="183"/>
                    </a:cubicBezTo>
                    <a:cubicBezTo>
                      <a:pt x="99" y="183"/>
                      <a:pt x="99" y="183"/>
                      <a:pt x="99" y="184"/>
                    </a:cubicBezTo>
                    <a:cubicBezTo>
                      <a:pt x="100" y="184"/>
                      <a:pt x="99" y="185"/>
                      <a:pt x="100" y="185"/>
                    </a:cubicBezTo>
                    <a:cubicBezTo>
                      <a:pt x="100" y="185"/>
                      <a:pt x="100" y="185"/>
                      <a:pt x="100" y="185"/>
                    </a:cubicBezTo>
                    <a:cubicBezTo>
                      <a:pt x="100" y="185"/>
                      <a:pt x="100" y="185"/>
                      <a:pt x="100" y="184"/>
                    </a:cubicBezTo>
                    <a:cubicBezTo>
                      <a:pt x="101" y="184"/>
                      <a:pt x="101" y="185"/>
                      <a:pt x="101" y="185"/>
                    </a:cubicBezTo>
                    <a:cubicBezTo>
                      <a:pt x="101" y="185"/>
                      <a:pt x="101" y="185"/>
                      <a:pt x="101" y="185"/>
                    </a:cubicBezTo>
                    <a:cubicBezTo>
                      <a:pt x="102" y="184"/>
                      <a:pt x="101" y="184"/>
                      <a:pt x="101" y="184"/>
                    </a:cubicBezTo>
                    <a:cubicBezTo>
                      <a:pt x="101" y="184"/>
                      <a:pt x="101" y="184"/>
                      <a:pt x="101" y="184"/>
                    </a:cubicBezTo>
                    <a:cubicBezTo>
                      <a:pt x="101" y="184"/>
                      <a:pt x="102" y="184"/>
                      <a:pt x="102" y="184"/>
                    </a:cubicBezTo>
                    <a:cubicBezTo>
                      <a:pt x="102" y="184"/>
                      <a:pt x="102" y="184"/>
                      <a:pt x="102" y="184"/>
                    </a:cubicBezTo>
                    <a:cubicBezTo>
                      <a:pt x="102" y="184"/>
                      <a:pt x="102" y="184"/>
                      <a:pt x="102" y="184"/>
                    </a:cubicBezTo>
                    <a:cubicBezTo>
                      <a:pt x="102" y="183"/>
                      <a:pt x="101" y="184"/>
                      <a:pt x="101" y="183"/>
                    </a:cubicBezTo>
                    <a:cubicBezTo>
                      <a:pt x="102" y="183"/>
                      <a:pt x="102" y="182"/>
                      <a:pt x="102" y="182"/>
                    </a:cubicBezTo>
                    <a:cubicBezTo>
                      <a:pt x="103" y="182"/>
                      <a:pt x="103" y="182"/>
                      <a:pt x="103" y="182"/>
                    </a:cubicBezTo>
                    <a:cubicBezTo>
                      <a:pt x="103" y="182"/>
                      <a:pt x="103" y="182"/>
                      <a:pt x="103" y="182"/>
                    </a:cubicBezTo>
                    <a:cubicBezTo>
                      <a:pt x="104" y="182"/>
                      <a:pt x="104" y="182"/>
                      <a:pt x="104" y="182"/>
                    </a:cubicBezTo>
                    <a:cubicBezTo>
                      <a:pt x="105" y="182"/>
                      <a:pt x="107" y="182"/>
                      <a:pt x="108" y="183"/>
                    </a:cubicBezTo>
                    <a:cubicBezTo>
                      <a:pt x="108" y="183"/>
                      <a:pt x="108" y="183"/>
                      <a:pt x="108" y="183"/>
                    </a:cubicBezTo>
                    <a:cubicBezTo>
                      <a:pt x="107" y="183"/>
                      <a:pt x="107" y="184"/>
                      <a:pt x="107" y="184"/>
                    </a:cubicBezTo>
                    <a:cubicBezTo>
                      <a:pt x="108" y="184"/>
                      <a:pt x="109" y="182"/>
                      <a:pt x="110" y="182"/>
                    </a:cubicBezTo>
                    <a:cubicBezTo>
                      <a:pt x="110" y="182"/>
                      <a:pt x="110" y="182"/>
                      <a:pt x="111" y="182"/>
                    </a:cubicBezTo>
                    <a:cubicBezTo>
                      <a:pt x="111" y="182"/>
                      <a:pt x="111" y="182"/>
                      <a:pt x="112" y="182"/>
                    </a:cubicBezTo>
                    <a:cubicBezTo>
                      <a:pt x="112" y="182"/>
                      <a:pt x="112" y="182"/>
                      <a:pt x="112" y="182"/>
                    </a:cubicBezTo>
                    <a:cubicBezTo>
                      <a:pt x="113" y="182"/>
                      <a:pt x="113" y="182"/>
                      <a:pt x="113" y="181"/>
                    </a:cubicBezTo>
                    <a:cubicBezTo>
                      <a:pt x="111" y="180"/>
                      <a:pt x="111" y="178"/>
                      <a:pt x="110" y="177"/>
                    </a:cubicBezTo>
                    <a:cubicBezTo>
                      <a:pt x="110" y="176"/>
                      <a:pt x="111" y="175"/>
                      <a:pt x="110" y="175"/>
                    </a:cubicBezTo>
                    <a:cubicBezTo>
                      <a:pt x="111" y="174"/>
                      <a:pt x="111" y="174"/>
                      <a:pt x="112" y="174"/>
                    </a:cubicBezTo>
                    <a:cubicBezTo>
                      <a:pt x="112" y="172"/>
                      <a:pt x="112" y="170"/>
                      <a:pt x="112" y="169"/>
                    </a:cubicBezTo>
                    <a:cubicBezTo>
                      <a:pt x="113" y="169"/>
                      <a:pt x="113" y="169"/>
                      <a:pt x="113" y="169"/>
                    </a:cubicBezTo>
                    <a:cubicBezTo>
                      <a:pt x="113" y="169"/>
                      <a:pt x="113" y="169"/>
                      <a:pt x="114" y="169"/>
                    </a:cubicBezTo>
                    <a:cubicBezTo>
                      <a:pt x="114" y="168"/>
                      <a:pt x="114" y="168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5" y="166"/>
                      <a:pt x="116" y="165"/>
                      <a:pt x="116" y="164"/>
                    </a:cubicBezTo>
                    <a:cubicBezTo>
                      <a:pt x="117" y="164"/>
                      <a:pt x="117" y="163"/>
                      <a:pt x="118" y="163"/>
                    </a:cubicBezTo>
                    <a:cubicBezTo>
                      <a:pt x="118" y="163"/>
                      <a:pt x="118" y="163"/>
                      <a:pt x="118" y="163"/>
                    </a:cubicBezTo>
                    <a:cubicBezTo>
                      <a:pt x="118" y="163"/>
                      <a:pt x="118" y="163"/>
                      <a:pt x="119" y="163"/>
                    </a:cubicBezTo>
                    <a:cubicBezTo>
                      <a:pt x="119" y="163"/>
                      <a:pt x="119" y="163"/>
                      <a:pt x="119" y="163"/>
                    </a:cubicBezTo>
                    <a:cubicBezTo>
                      <a:pt x="119" y="163"/>
                      <a:pt x="119" y="163"/>
                      <a:pt x="119" y="163"/>
                    </a:cubicBezTo>
                    <a:cubicBezTo>
                      <a:pt x="119" y="163"/>
                      <a:pt x="120" y="163"/>
                      <a:pt x="120" y="163"/>
                    </a:cubicBezTo>
                    <a:cubicBezTo>
                      <a:pt x="120" y="163"/>
                      <a:pt x="120" y="163"/>
                      <a:pt x="120" y="163"/>
                    </a:cubicBezTo>
                    <a:cubicBezTo>
                      <a:pt x="120" y="164"/>
                      <a:pt x="120" y="164"/>
                      <a:pt x="119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9" y="164"/>
                      <a:pt x="119" y="164"/>
                      <a:pt x="118" y="164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9" y="165"/>
                      <a:pt x="119" y="165"/>
                      <a:pt x="119" y="165"/>
                    </a:cubicBezTo>
                    <a:cubicBezTo>
                      <a:pt x="120" y="165"/>
                      <a:pt x="120" y="165"/>
                      <a:pt x="121" y="165"/>
                    </a:cubicBezTo>
                    <a:cubicBezTo>
                      <a:pt x="121" y="165"/>
                      <a:pt x="121" y="165"/>
                      <a:pt x="121" y="165"/>
                    </a:cubicBezTo>
                    <a:cubicBezTo>
                      <a:pt x="122" y="165"/>
                      <a:pt x="122" y="165"/>
                      <a:pt x="122" y="165"/>
                    </a:cubicBezTo>
                    <a:cubicBezTo>
                      <a:pt x="122" y="165"/>
                      <a:pt x="123" y="165"/>
                      <a:pt x="123" y="165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3" y="166"/>
                      <a:pt x="123" y="166"/>
                      <a:pt x="123" y="166"/>
                    </a:cubicBezTo>
                    <a:cubicBezTo>
                      <a:pt x="122" y="166"/>
                      <a:pt x="121" y="167"/>
                      <a:pt x="121" y="168"/>
                    </a:cubicBezTo>
                    <a:cubicBezTo>
                      <a:pt x="121" y="168"/>
                      <a:pt x="121" y="168"/>
                      <a:pt x="122" y="168"/>
                    </a:cubicBezTo>
                    <a:cubicBezTo>
                      <a:pt x="122" y="168"/>
                      <a:pt x="123" y="168"/>
                      <a:pt x="123" y="169"/>
                    </a:cubicBezTo>
                    <a:cubicBezTo>
                      <a:pt x="123" y="169"/>
                      <a:pt x="123" y="169"/>
                      <a:pt x="123" y="170"/>
                    </a:cubicBezTo>
                    <a:cubicBezTo>
                      <a:pt x="123" y="170"/>
                      <a:pt x="124" y="170"/>
                      <a:pt x="124" y="170"/>
                    </a:cubicBezTo>
                    <a:cubicBezTo>
                      <a:pt x="125" y="170"/>
                      <a:pt x="126" y="169"/>
                      <a:pt x="126" y="169"/>
                    </a:cubicBezTo>
                    <a:cubicBezTo>
                      <a:pt x="127" y="169"/>
                      <a:pt x="127" y="169"/>
                      <a:pt x="127" y="169"/>
                    </a:cubicBezTo>
                    <a:cubicBezTo>
                      <a:pt x="128" y="169"/>
                      <a:pt x="128" y="168"/>
                      <a:pt x="128" y="168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29" y="168"/>
                      <a:pt x="129" y="168"/>
                      <a:pt x="129" y="168"/>
                    </a:cubicBezTo>
                    <a:cubicBezTo>
                      <a:pt x="129" y="168"/>
                      <a:pt x="129" y="168"/>
                      <a:pt x="130" y="168"/>
                    </a:cubicBezTo>
                    <a:cubicBezTo>
                      <a:pt x="130" y="168"/>
                      <a:pt x="130" y="168"/>
                      <a:pt x="130" y="168"/>
                    </a:cubicBezTo>
                    <a:cubicBezTo>
                      <a:pt x="130" y="167"/>
                      <a:pt x="130" y="167"/>
                      <a:pt x="130" y="167"/>
                    </a:cubicBezTo>
                    <a:cubicBezTo>
                      <a:pt x="130" y="167"/>
                      <a:pt x="129" y="167"/>
                      <a:pt x="129" y="167"/>
                    </a:cubicBezTo>
                    <a:cubicBezTo>
                      <a:pt x="129" y="167"/>
                      <a:pt x="129" y="167"/>
                      <a:pt x="129" y="167"/>
                    </a:cubicBezTo>
                    <a:cubicBezTo>
                      <a:pt x="129" y="167"/>
                      <a:pt x="128" y="167"/>
                      <a:pt x="128" y="167"/>
                    </a:cubicBezTo>
                    <a:cubicBezTo>
                      <a:pt x="128" y="167"/>
                      <a:pt x="128" y="167"/>
                      <a:pt x="128" y="167"/>
                    </a:cubicBezTo>
                    <a:cubicBezTo>
                      <a:pt x="128" y="167"/>
                      <a:pt x="128" y="167"/>
                      <a:pt x="128" y="167"/>
                    </a:cubicBezTo>
                    <a:cubicBezTo>
                      <a:pt x="127" y="167"/>
                      <a:pt x="126" y="166"/>
                      <a:pt x="125" y="165"/>
                    </a:cubicBezTo>
                    <a:cubicBezTo>
                      <a:pt x="126" y="166"/>
                      <a:pt x="127" y="167"/>
                      <a:pt x="127" y="168"/>
                    </a:cubicBezTo>
                    <a:cubicBezTo>
                      <a:pt x="127" y="168"/>
                      <a:pt x="127" y="168"/>
                      <a:pt x="127" y="168"/>
                    </a:cubicBezTo>
                    <a:cubicBezTo>
                      <a:pt x="126" y="168"/>
                      <a:pt x="126" y="167"/>
                      <a:pt x="126" y="166"/>
                    </a:cubicBezTo>
                    <a:cubicBezTo>
                      <a:pt x="126" y="167"/>
                      <a:pt x="126" y="167"/>
                      <a:pt x="126" y="167"/>
                    </a:cubicBezTo>
                    <a:cubicBezTo>
                      <a:pt x="126" y="167"/>
                      <a:pt x="126" y="167"/>
                      <a:pt x="126" y="166"/>
                    </a:cubicBezTo>
                    <a:cubicBezTo>
                      <a:pt x="126" y="166"/>
                      <a:pt x="125" y="166"/>
                      <a:pt x="125" y="166"/>
                    </a:cubicBezTo>
                    <a:cubicBezTo>
                      <a:pt x="125" y="166"/>
                      <a:pt x="125" y="166"/>
                      <a:pt x="125" y="166"/>
                    </a:cubicBezTo>
                    <a:cubicBezTo>
                      <a:pt x="125" y="166"/>
                      <a:pt x="125" y="166"/>
                      <a:pt x="125" y="166"/>
                    </a:cubicBezTo>
                    <a:cubicBezTo>
                      <a:pt x="125" y="166"/>
                      <a:pt x="125" y="166"/>
                      <a:pt x="125" y="166"/>
                    </a:cubicBezTo>
                    <a:cubicBezTo>
                      <a:pt x="125" y="166"/>
                      <a:pt x="124" y="165"/>
                      <a:pt x="123" y="165"/>
                    </a:cubicBezTo>
                    <a:cubicBezTo>
                      <a:pt x="124" y="165"/>
                      <a:pt x="124" y="165"/>
                      <a:pt x="124" y="165"/>
                    </a:cubicBezTo>
                    <a:cubicBezTo>
                      <a:pt x="124" y="165"/>
                      <a:pt x="125" y="165"/>
                      <a:pt x="125" y="165"/>
                    </a:cubicBezTo>
                    <a:cubicBezTo>
                      <a:pt x="126" y="164"/>
                      <a:pt x="126" y="164"/>
                      <a:pt x="127" y="163"/>
                    </a:cubicBezTo>
                    <a:cubicBezTo>
                      <a:pt x="127" y="164"/>
                      <a:pt x="126" y="164"/>
                      <a:pt x="126" y="165"/>
                    </a:cubicBezTo>
                    <a:cubicBezTo>
                      <a:pt x="127" y="164"/>
                      <a:pt x="127" y="163"/>
                      <a:pt x="127" y="163"/>
                    </a:cubicBezTo>
                    <a:cubicBezTo>
                      <a:pt x="127" y="163"/>
                      <a:pt x="127" y="163"/>
                      <a:pt x="127" y="163"/>
                    </a:cubicBezTo>
                    <a:cubicBezTo>
                      <a:pt x="127" y="163"/>
                      <a:pt x="127" y="163"/>
                      <a:pt x="128" y="163"/>
                    </a:cubicBezTo>
                    <a:cubicBezTo>
                      <a:pt x="129" y="163"/>
                      <a:pt x="131" y="163"/>
                      <a:pt x="132" y="161"/>
                    </a:cubicBezTo>
                    <a:cubicBezTo>
                      <a:pt x="133" y="161"/>
                      <a:pt x="134" y="161"/>
                      <a:pt x="135" y="161"/>
                    </a:cubicBezTo>
                    <a:cubicBezTo>
                      <a:pt x="136" y="161"/>
                      <a:pt x="136" y="161"/>
                      <a:pt x="136" y="161"/>
                    </a:cubicBezTo>
                    <a:cubicBezTo>
                      <a:pt x="135" y="162"/>
                      <a:pt x="134" y="162"/>
                      <a:pt x="134" y="163"/>
                    </a:cubicBezTo>
                    <a:cubicBezTo>
                      <a:pt x="134" y="163"/>
                      <a:pt x="134" y="163"/>
                      <a:pt x="133" y="163"/>
                    </a:cubicBezTo>
                    <a:cubicBezTo>
                      <a:pt x="133" y="163"/>
                      <a:pt x="133" y="163"/>
                      <a:pt x="133" y="163"/>
                    </a:cubicBezTo>
                    <a:cubicBezTo>
                      <a:pt x="133" y="164"/>
                      <a:pt x="134" y="164"/>
                      <a:pt x="134" y="165"/>
                    </a:cubicBezTo>
                    <a:cubicBezTo>
                      <a:pt x="133" y="165"/>
                      <a:pt x="133" y="166"/>
                      <a:pt x="133" y="167"/>
                    </a:cubicBezTo>
                    <a:cubicBezTo>
                      <a:pt x="133" y="167"/>
                      <a:pt x="133" y="167"/>
                      <a:pt x="133" y="167"/>
                    </a:cubicBezTo>
                    <a:cubicBezTo>
                      <a:pt x="132" y="167"/>
                      <a:pt x="132" y="167"/>
                      <a:pt x="131" y="167"/>
                    </a:cubicBezTo>
                    <a:cubicBezTo>
                      <a:pt x="132" y="168"/>
                      <a:pt x="131" y="167"/>
                      <a:pt x="131" y="168"/>
                    </a:cubicBezTo>
                    <a:cubicBezTo>
                      <a:pt x="131" y="168"/>
                      <a:pt x="131" y="168"/>
                      <a:pt x="131" y="168"/>
                    </a:cubicBezTo>
                    <a:cubicBezTo>
                      <a:pt x="132" y="168"/>
                      <a:pt x="132" y="169"/>
                      <a:pt x="133" y="170"/>
                    </a:cubicBezTo>
                    <a:cubicBezTo>
                      <a:pt x="133" y="170"/>
                      <a:pt x="133" y="170"/>
                      <a:pt x="133" y="170"/>
                    </a:cubicBezTo>
                    <a:cubicBezTo>
                      <a:pt x="137" y="170"/>
                      <a:pt x="138" y="174"/>
                      <a:pt x="141" y="174"/>
                    </a:cubicBezTo>
                    <a:cubicBezTo>
                      <a:pt x="144" y="176"/>
                      <a:pt x="145" y="180"/>
                      <a:pt x="141" y="181"/>
                    </a:cubicBezTo>
                    <a:cubicBezTo>
                      <a:pt x="141" y="181"/>
                      <a:pt x="141" y="181"/>
                      <a:pt x="141" y="181"/>
                    </a:cubicBezTo>
                    <a:cubicBezTo>
                      <a:pt x="140" y="181"/>
                      <a:pt x="140" y="181"/>
                      <a:pt x="139" y="181"/>
                    </a:cubicBezTo>
                    <a:cubicBezTo>
                      <a:pt x="139" y="181"/>
                      <a:pt x="138" y="181"/>
                      <a:pt x="138" y="181"/>
                    </a:cubicBezTo>
                    <a:cubicBezTo>
                      <a:pt x="138" y="181"/>
                      <a:pt x="138" y="181"/>
                      <a:pt x="137" y="181"/>
                    </a:cubicBezTo>
                    <a:cubicBezTo>
                      <a:pt x="137" y="181"/>
                      <a:pt x="137" y="181"/>
                      <a:pt x="136" y="181"/>
                    </a:cubicBezTo>
                    <a:cubicBezTo>
                      <a:pt x="136" y="181"/>
                      <a:pt x="136" y="181"/>
                      <a:pt x="136" y="181"/>
                    </a:cubicBezTo>
                    <a:cubicBezTo>
                      <a:pt x="134" y="181"/>
                      <a:pt x="133" y="180"/>
                      <a:pt x="132" y="180"/>
                    </a:cubicBezTo>
                    <a:cubicBezTo>
                      <a:pt x="131" y="180"/>
                      <a:pt x="131" y="180"/>
                      <a:pt x="131" y="180"/>
                    </a:cubicBezTo>
                    <a:cubicBezTo>
                      <a:pt x="131" y="180"/>
                      <a:pt x="131" y="179"/>
                      <a:pt x="130" y="179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0" y="179"/>
                      <a:pt x="129" y="179"/>
                      <a:pt x="129" y="179"/>
                    </a:cubicBezTo>
                    <a:cubicBezTo>
                      <a:pt x="129" y="179"/>
                      <a:pt x="128" y="179"/>
                      <a:pt x="128" y="178"/>
                    </a:cubicBezTo>
                    <a:cubicBezTo>
                      <a:pt x="124" y="178"/>
                      <a:pt x="120" y="178"/>
                      <a:pt x="119" y="181"/>
                    </a:cubicBezTo>
                    <a:cubicBezTo>
                      <a:pt x="118" y="181"/>
                      <a:pt x="117" y="181"/>
                      <a:pt x="116" y="181"/>
                    </a:cubicBezTo>
                    <a:cubicBezTo>
                      <a:pt x="115" y="181"/>
                      <a:pt x="114" y="181"/>
                      <a:pt x="114" y="181"/>
                    </a:cubicBezTo>
                    <a:cubicBezTo>
                      <a:pt x="114" y="182"/>
                      <a:pt x="114" y="182"/>
                      <a:pt x="114" y="182"/>
                    </a:cubicBezTo>
                    <a:cubicBezTo>
                      <a:pt x="114" y="182"/>
                      <a:pt x="114" y="182"/>
                      <a:pt x="114" y="182"/>
                    </a:cubicBezTo>
                    <a:cubicBezTo>
                      <a:pt x="114" y="182"/>
                      <a:pt x="114" y="182"/>
                      <a:pt x="115" y="182"/>
                    </a:cubicBezTo>
                    <a:cubicBezTo>
                      <a:pt x="115" y="182"/>
                      <a:pt x="115" y="182"/>
                      <a:pt x="115" y="182"/>
                    </a:cubicBezTo>
                    <a:cubicBezTo>
                      <a:pt x="115" y="182"/>
                      <a:pt x="115" y="182"/>
                      <a:pt x="115" y="183"/>
                    </a:cubicBezTo>
                    <a:cubicBezTo>
                      <a:pt x="115" y="183"/>
                      <a:pt x="115" y="183"/>
                      <a:pt x="115" y="183"/>
                    </a:cubicBezTo>
                    <a:cubicBezTo>
                      <a:pt x="114" y="183"/>
                      <a:pt x="113" y="183"/>
                      <a:pt x="113" y="183"/>
                    </a:cubicBezTo>
                    <a:cubicBezTo>
                      <a:pt x="113" y="183"/>
                      <a:pt x="113" y="183"/>
                      <a:pt x="113" y="183"/>
                    </a:cubicBezTo>
                    <a:cubicBezTo>
                      <a:pt x="113" y="183"/>
                      <a:pt x="113" y="183"/>
                      <a:pt x="113" y="183"/>
                    </a:cubicBezTo>
                    <a:cubicBezTo>
                      <a:pt x="113" y="183"/>
                      <a:pt x="113" y="183"/>
                      <a:pt x="114" y="183"/>
                    </a:cubicBezTo>
                    <a:cubicBezTo>
                      <a:pt x="114" y="183"/>
                      <a:pt x="114" y="183"/>
                      <a:pt x="114" y="184"/>
                    </a:cubicBezTo>
                    <a:cubicBezTo>
                      <a:pt x="113" y="184"/>
                      <a:pt x="113" y="184"/>
                      <a:pt x="112" y="184"/>
                    </a:cubicBezTo>
                    <a:cubicBezTo>
                      <a:pt x="112" y="184"/>
                      <a:pt x="111" y="184"/>
                      <a:pt x="111" y="183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4"/>
                      <a:pt x="109" y="183"/>
                      <a:pt x="109" y="183"/>
                    </a:cubicBezTo>
                    <a:cubicBezTo>
                      <a:pt x="107" y="184"/>
                      <a:pt x="107" y="185"/>
                      <a:pt x="107" y="186"/>
                    </a:cubicBezTo>
                    <a:cubicBezTo>
                      <a:pt x="107" y="186"/>
                      <a:pt x="107" y="187"/>
                      <a:pt x="107" y="187"/>
                    </a:cubicBezTo>
                    <a:cubicBezTo>
                      <a:pt x="107" y="187"/>
                      <a:pt x="108" y="186"/>
                      <a:pt x="108" y="186"/>
                    </a:cubicBezTo>
                    <a:cubicBezTo>
                      <a:pt x="108" y="186"/>
                      <a:pt x="108" y="186"/>
                      <a:pt x="109" y="186"/>
                    </a:cubicBezTo>
                    <a:cubicBezTo>
                      <a:pt x="109" y="186"/>
                      <a:pt x="109" y="186"/>
                      <a:pt x="109" y="186"/>
                    </a:cubicBezTo>
                    <a:cubicBezTo>
                      <a:pt x="108" y="187"/>
                      <a:pt x="109" y="187"/>
                      <a:pt x="109" y="188"/>
                    </a:cubicBezTo>
                    <a:cubicBezTo>
                      <a:pt x="109" y="188"/>
                      <a:pt x="109" y="188"/>
                      <a:pt x="109" y="188"/>
                    </a:cubicBezTo>
                    <a:cubicBezTo>
                      <a:pt x="109" y="188"/>
                      <a:pt x="109" y="188"/>
                      <a:pt x="109" y="188"/>
                    </a:cubicBezTo>
                    <a:cubicBezTo>
                      <a:pt x="109" y="188"/>
                      <a:pt x="109" y="188"/>
                      <a:pt x="109" y="188"/>
                    </a:cubicBezTo>
                    <a:cubicBezTo>
                      <a:pt x="109" y="188"/>
                      <a:pt x="109" y="188"/>
                      <a:pt x="109" y="188"/>
                    </a:cubicBezTo>
                    <a:cubicBezTo>
                      <a:pt x="109" y="188"/>
                      <a:pt x="109" y="189"/>
                      <a:pt x="109" y="189"/>
                    </a:cubicBezTo>
                    <a:cubicBezTo>
                      <a:pt x="109" y="189"/>
                      <a:pt x="109" y="190"/>
                      <a:pt x="108" y="190"/>
                    </a:cubicBezTo>
                    <a:cubicBezTo>
                      <a:pt x="108" y="190"/>
                      <a:pt x="108" y="189"/>
                      <a:pt x="108" y="189"/>
                    </a:cubicBezTo>
                    <a:cubicBezTo>
                      <a:pt x="108" y="189"/>
                      <a:pt x="108" y="189"/>
                      <a:pt x="108" y="189"/>
                    </a:cubicBezTo>
                    <a:cubicBezTo>
                      <a:pt x="108" y="190"/>
                      <a:pt x="108" y="190"/>
                      <a:pt x="108" y="191"/>
                    </a:cubicBezTo>
                    <a:cubicBezTo>
                      <a:pt x="108" y="191"/>
                      <a:pt x="109" y="191"/>
                      <a:pt x="110" y="191"/>
                    </a:cubicBezTo>
                    <a:cubicBezTo>
                      <a:pt x="110" y="192"/>
                      <a:pt x="110" y="192"/>
                      <a:pt x="110" y="193"/>
                    </a:cubicBezTo>
                    <a:cubicBezTo>
                      <a:pt x="110" y="193"/>
                      <a:pt x="111" y="193"/>
                      <a:pt x="111" y="194"/>
                    </a:cubicBezTo>
                    <a:cubicBezTo>
                      <a:pt x="110" y="194"/>
                      <a:pt x="110" y="194"/>
                      <a:pt x="110" y="194"/>
                    </a:cubicBezTo>
                    <a:cubicBezTo>
                      <a:pt x="110" y="194"/>
                      <a:pt x="110" y="194"/>
                      <a:pt x="110" y="194"/>
                    </a:cubicBezTo>
                    <a:cubicBezTo>
                      <a:pt x="111" y="194"/>
                      <a:pt x="111" y="194"/>
                      <a:pt x="111" y="194"/>
                    </a:cubicBezTo>
                    <a:cubicBezTo>
                      <a:pt x="111" y="194"/>
                      <a:pt x="111" y="194"/>
                      <a:pt x="112" y="194"/>
                    </a:cubicBezTo>
                    <a:cubicBezTo>
                      <a:pt x="112" y="194"/>
                      <a:pt x="112" y="194"/>
                      <a:pt x="112" y="194"/>
                    </a:cubicBezTo>
                    <a:cubicBezTo>
                      <a:pt x="112" y="195"/>
                      <a:pt x="111" y="195"/>
                      <a:pt x="110" y="195"/>
                    </a:cubicBezTo>
                    <a:cubicBezTo>
                      <a:pt x="110" y="195"/>
                      <a:pt x="110" y="195"/>
                      <a:pt x="111" y="195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2" y="195"/>
                      <a:pt x="112" y="195"/>
                      <a:pt x="112" y="195"/>
                    </a:cubicBezTo>
                    <a:cubicBezTo>
                      <a:pt x="112" y="195"/>
                      <a:pt x="112" y="195"/>
                      <a:pt x="112" y="195"/>
                    </a:cubicBezTo>
                    <a:cubicBezTo>
                      <a:pt x="112" y="195"/>
                      <a:pt x="112" y="195"/>
                      <a:pt x="112" y="195"/>
                    </a:cubicBezTo>
                    <a:cubicBezTo>
                      <a:pt x="112" y="195"/>
                      <a:pt x="113" y="195"/>
                      <a:pt x="113" y="195"/>
                    </a:cubicBezTo>
                    <a:cubicBezTo>
                      <a:pt x="113" y="195"/>
                      <a:pt x="113" y="195"/>
                      <a:pt x="113" y="195"/>
                    </a:cubicBezTo>
                    <a:cubicBezTo>
                      <a:pt x="113" y="195"/>
                      <a:pt x="114" y="195"/>
                      <a:pt x="114" y="195"/>
                    </a:cubicBezTo>
                    <a:cubicBezTo>
                      <a:pt x="114" y="195"/>
                      <a:pt x="114" y="195"/>
                      <a:pt x="115" y="195"/>
                    </a:cubicBezTo>
                    <a:cubicBezTo>
                      <a:pt x="115" y="195"/>
                      <a:pt x="115" y="196"/>
                      <a:pt x="115" y="196"/>
                    </a:cubicBezTo>
                    <a:cubicBezTo>
                      <a:pt x="115" y="196"/>
                      <a:pt x="115" y="197"/>
                      <a:pt x="116" y="197"/>
                    </a:cubicBezTo>
                    <a:cubicBezTo>
                      <a:pt x="116" y="197"/>
                      <a:pt x="117" y="196"/>
                      <a:pt x="117" y="196"/>
                    </a:cubicBezTo>
                    <a:cubicBezTo>
                      <a:pt x="117" y="196"/>
                      <a:pt x="118" y="196"/>
                      <a:pt x="118" y="196"/>
                    </a:cubicBezTo>
                    <a:cubicBezTo>
                      <a:pt x="118" y="196"/>
                      <a:pt x="118" y="196"/>
                      <a:pt x="118" y="196"/>
                    </a:cubicBezTo>
                    <a:cubicBezTo>
                      <a:pt x="118" y="195"/>
                      <a:pt x="119" y="195"/>
                      <a:pt x="118" y="195"/>
                    </a:cubicBezTo>
                    <a:cubicBezTo>
                      <a:pt x="119" y="195"/>
                      <a:pt x="119" y="195"/>
                      <a:pt x="120" y="195"/>
                    </a:cubicBezTo>
                    <a:cubicBezTo>
                      <a:pt x="121" y="195"/>
                      <a:pt x="123" y="196"/>
                      <a:pt x="124" y="197"/>
                    </a:cubicBezTo>
                    <a:cubicBezTo>
                      <a:pt x="125" y="197"/>
                      <a:pt x="126" y="196"/>
                      <a:pt x="127" y="196"/>
                    </a:cubicBezTo>
                    <a:cubicBezTo>
                      <a:pt x="128" y="195"/>
                      <a:pt x="128" y="195"/>
                      <a:pt x="129" y="194"/>
                    </a:cubicBezTo>
                    <a:cubicBezTo>
                      <a:pt x="130" y="194"/>
                      <a:pt x="130" y="195"/>
                      <a:pt x="131" y="195"/>
                    </a:cubicBezTo>
                    <a:cubicBezTo>
                      <a:pt x="131" y="195"/>
                      <a:pt x="131" y="194"/>
                      <a:pt x="132" y="194"/>
                    </a:cubicBezTo>
                    <a:cubicBezTo>
                      <a:pt x="132" y="194"/>
                      <a:pt x="132" y="194"/>
                      <a:pt x="132" y="194"/>
                    </a:cubicBezTo>
                    <a:cubicBezTo>
                      <a:pt x="132" y="195"/>
                      <a:pt x="132" y="195"/>
                      <a:pt x="132" y="195"/>
                    </a:cubicBezTo>
                    <a:cubicBezTo>
                      <a:pt x="132" y="195"/>
                      <a:pt x="132" y="195"/>
                      <a:pt x="132" y="196"/>
                    </a:cubicBezTo>
                    <a:cubicBezTo>
                      <a:pt x="132" y="197"/>
                      <a:pt x="132" y="197"/>
                      <a:pt x="132" y="197"/>
                    </a:cubicBezTo>
                    <a:cubicBezTo>
                      <a:pt x="132" y="197"/>
                      <a:pt x="132" y="197"/>
                      <a:pt x="132" y="197"/>
                    </a:cubicBezTo>
                    <a:cubicBezTo>
                      <a:pt x="133" y="199"/>
                      <a:pt x="132" y="201"/>
                      <a:pt x="132" y="203"/>
                    </a:cubicBezTo>
                    <a:cubicBezTo>
                      <a:pt x="130" y="205"/>
                      <a:pt x="130" y="210"/>
                      <a:pt x="127" y="211"/>
                    </a:cubicBezTo>
                    <a:cubicBezTo>
                      <a:pt x="127" y="211"/>
                      <a:pt x="127" y="211"/>
                      <a:pt x="127" y="211"/>
                    </a:cubicBezTo>
                    <a:cubicBezTo>
                      <a:pt x="127" y="211"/>
                      <a:pt x="126" y="211"/>
                      <a:pt x="126" y="211"/>
                    </a:cubicBezTo>
                    <a:cubicBezTo>
                      <a:pt x="126" y="211"/>
                      <a:pt x="126" y="210"/>
                      <a:pt x="125" y="210"/>
                    </a:cubicBezTo>
                    <a:cubicBezTo>
                      <a:pt x="125" y="210"/>
                      <a:pt x="125" y="211"/>
                      <a:pt x="124" y="211"/>
                    </a:cubicBezTo>
                    <a:cubicBezTo>
                      <a:pt x="124" y="211"/>
                      <a:pt x="124" y="210"/>
                      <a:pt x="123" y="210"/>
                    </a:cubicBezTo>
                    <a:cubicBezTo>
                      <a:pt x="123" y="211"/>
                      <a:pt x="124" y="211"/>
                      <a:pt x="124" y="211"/>
                    </a:cubicBezTo>
                    <a:cubicBezTo>
                      <a:pt x="123" y="211"/>
                      <a:pt x="122" y="211"/>
                      <a:pt x="123" y="210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23" y="210"/>
                      <a:pt x="122" y="210"/>
                      <a:pt x="122" y="210"/>
                    </a:cubicBezTo>
                    <a:cubicBezTo>
                      <a:pt x="122" y="210"/>
                      <a:pt x="121" y="210"/>
                      <a:pt x="121" y="210"/>
                    </a:cubicBezTo>
                    <a:cubicBezTo>
                      <a:pt x="121" y="210"/>
                      <a:pt x="121" y="210"/>
                      <a:pt x="121" y="210"/>
                    </a:cubicBezTo>
                    <a:cubicBezTo>
                      <a:pt x="121" y="210"/>
                      <a:pt x="121" y="210"/>
                      <a:pt x="121" y="210"/>
                    </a:cubicBezTo>
                    <a:cubicBezTo>
                      <a:pt x="121" y="210"/>
                      <a:pt x="121" y="210"/>
                      <a:pt x="120" y="210"/>
                    </a:cubicBezTo>
                    <a:cubicBezTo>
                      <a:pt x="120" y="210"/>
                      <a:pt x="120" y="210"/>
                      <a:pt x="120" y="210"/>
                    </a:cubicBezTo>
                    <a:cubicBezTo>
                      <a:pt x="120" y="210"/>
                      <a:pt x="119" y="210"/>
                      <a:pt x="119" y="210"/>
                    </a:cubicBezTo>
                    <a:cubicBezTo>
                      <a:pt x="118" y="210"/>
                      <a:pt x="117" y="211"/>
                      <a:pt x="116" y="211"/>
                    </a:cubicBezTo>
                    <a:cubicBezTo>
                      <a:pt x="116" y="211"/>
                      <a:pt x="116" y="211"/>
                      <a:pt x="116" y="211"/>
                    </a:cubicBezTo>
                    <a:cubicBezTo>
                      <a:pt x="116" y="211"/>
                      <a:pt x="115" y="211"/>
                      <a:pt x="115" y="211"/>
                    </a:cubicBezTo>
                    <a:cubicBezTo>
                      <a:pt x="115" y="211"/>
                      <a:pt x="114" y="211"/>
                      <a:pt x="114" y="211"/>
                    </a:cubicBezTo>
                    <a:cubicBezTo>
                      <a:pt x="114" y="211"/>
                      <a:pt x="114" y="211"/>
                      <a:pt x="113" y="211"/>
                    </a:cubicBezTo>
                    <a:cubicBezTo>
                      <a:pt x="112" y="210"/>
                      <a:pt x="109" y="210"/>
                      <a:pt x="107" y="210"/>
                    </a:cubicBezTo>
                    <a:cubicBezTo>
                      <a:pt x="107" y="210"/>
                      <a:pt x="106" y="210"/>
                      <a:pt x="106" y="210"/>
                    </a:cubicBezTo>
                    <a:cubicBezTo>
                      <a:pt x="106" y="209"/>
                      <a:pt x="106" y="209"/>
                      <a:pt x="105" y="208"/>
                    </a:cubicBezTo>
                    <a:cubicBezTo>
                      <a:pt x="105" y="208"/>
                      <a:pt x="105" y="208"/>
                      <a:pt x="105" y="208"/>
                    </a:cubicBezTo>
                    <a:cubicBezTo>
                      <a:pt x="104" y="208"/>
                      <a:pt x="102" y="208"/>
                      <a:pt x="101" y="207"/>
                    </a:cubicBezTo>
                    <a:cubicBezTo>
                      <a:pt x="101" y="207"/>
                      <a:pt x="101" y="207"/>
                      <a:pt x="101" y="207"/>
                    </a:cubicBezTo>
                    <a:cubicBezTo>
                      <a:pt x="100" y="206"/>
                      <a:pt x="98" y="206"/>
                      <a:pt x="97" y="206"/>
                    </a:cubicBezTo>
                    <a:cubicBezTo>
                      <a:pt x="95" y="207"/>
                      <a:pt x="92" y="207"/>
                      <a:pt x="93" y="210"/>
                    </a:cubicBezTo>
                    <a:cubicBezTo>
                      <a:pt x="94" y="211"/>
                      <a:pt x="92" y="214"/>
                      <a:pt x="91" y="214"/>
                    </a:cubicBezTo>
                    <a:cubicBezTo>
                      <a:pt x="91" y="214"/>
                      <a:pt x="91" y="214"/>
                      <a:pt x="91" y="214"/>
                    </a:cubicBezTo>
                    <a:cubicBezTo>
                      <a:pt x="89" y="214"/>
                      <a:pt x="88" y="211"/>
                      <a:pt x="85" y="211"/>
                    </a:cubicBezTo>
                    <a:cubicBezTo>
                      <a:pt x="85" y="211"/>
                      <a:pt x="85" y="211"/>
                      <a:pt x="84" y="211"/>
                    </a:cubicBezTo>
                    <a:cubicBezTo>
                      <a:pt x="84" y="211"/>
                      <a:pt x="84" y="211"/>
                      <a:pt x="84" y="211"/>
                    </a:cubicBezTo>
                    <a:cubicBezTo>
                      <a:pt x="83" y="211"/>
                      <a:pt x="83" y="211"/>
                      <a:pt x="83" y="211"/>
                    </a:cubicBezTo>
                    <a:cubicBezTo>
                      <a:pt x="83" y="211"/>
                      <a:pt x="82" y="211"/>
                      <a:pt x="82" y="210"/>
                    </a:cubicBezTo>
                    <a:cubicBezTo>
                      <a:pt x="82" y="209"/>
                      <a:pt x="82" y="208"/>
                      <a:pt x="81" y="207"/>
                    </a:cubicBezTo>
                    <a:cubicBezTo>
                      <a:pt x="81" y="207"/>
                      <a:pt x="81" y="207"/>
                      <a:pt x="81" y="207"/>
                    </a:cubicBezTo>
                    <a:cubicBezTo>
                      <a:pt x="80" y="207"/>
                      <a:pt x="79" y="207"/>
                      <a:pt x="78" y="206"/>
                    </a:cubicBezTo>
                    <a:cubicBezTo>
                      <a:pt x="75" y="206"/>
                      <a:pt x="72" y="207"/>
                      <a:pt x="71" y="204"/>
                    </a:cubicBezTo>
                    <a:cubicBezTo>
                      <a:pt x="71" y="204"/>
                      <a:pt x="71" y="204"/>
                      <a:pt x="71" y="204"/>
                    </a:cubicBezTo>
                    <a:cubicBezTo>
                      <a:pt x="70" y="204"/>
                      <a:pt x="70" y="204"/>
                      <a:pt x="70" y="204"/>
                    </a:cubicBezTo>
                    <a:cubicBezTo>
                      <a:pt x="70" y="204"/>
                      <a:pt x="70" y="205"/>
                      <a:pt x="70" y="205"/>
                    </a:cubicBezTo>
                    <a:cubicBezTo>
                      <a:pt x="70" y="205"/>
                      <a:pt x="70" y="205"/>
                      <a:pt x="70" y="205"/>
                    </a:cubicBezTo>
                    <a:cubicBezTo>
                      <a:pt x="69" y="204"/>
                      <a:pt x="68" y="204"/>
                      <a:pt x="68" y="203"/>
                    </a:cubicBezTo>
                    <a:cubicBezTo>
                      <a:pt x="69" y="201"/>
                      <a:pt x="71" y="201"/>
                      <a:pt x="70" y="198"/>
                    </a:cubicBezTo>
                    <a:cubicBezTo>
                      <a:pt x="69" y="198"/>
                      <a:pt x="69" y="198"/>
                      <a:pt x="69" y="196"/>
                    </a:cubicBezTo>
                    <a:cubicBezTo>
                      <a:pt x="70" y="196"/>
                      <a:pt x="70" y="195"/>
                      <a:pt x="70" y="194"/>
                    </a:cubicBezTo>
                    <a:cubicBezTo>
                      <a:pt x="70" y="194"/>
                      <a:pt x="70" y="194"/>
                      <a:pt x="70" y="194"/>
                    </a:cubicBezTo>
                    <a:cubicBezTo>
                      <a:pt x="69" y="194"/>
                      <a:pt x="69" y="195"/>
                      <a:pt x="69" y="195"/>
                    </a:cubicBezTo>
                    <a:cubicBezTo>
                      <a:pt x="68" y="195"/>
                      <a:pt x="68" y="194"/>
                      <a:pt x="68" y="194"/>
                    </a:cubicBezTo>
                    <a:cubicBezTo>
                      <a:pt x="68" y="194"/>
                      <a:pt x="68" y="194"/>
                      <a:pt x="68" y="194"/>
                    </a:cubicBezTo>
                    <a:cubicBezTo>
                      <a:pt x="66" y="194"/>
                      <a:pt x="64" y="195"/>
                      <a:pt x="62" y="195"/>
                    </a:cubicBezTo>
                    <a:cubicBezTo>
                      <a:pt x="62" y="195"/>
                      <a:pt x="62" y="194"/>
                      <a:pt x="61" y="194"/>
                    </a:cubicBezTo>
                    <a:cubicBezTo>
                      <a:pt x="61" y="195"/>
                      <a:pt x="61" y="195"/>
                      <a:pt x="60" y="195"/>
                    </a:cubicBezTo>
                    <a:cubicBezTo>
                      <a:pt x="60" y="195"/>
                      <a:pt x="59" y="195"/>
                      <a:pt x="59" y="194"/>
                    </a:cubicBezTo>
                    <a:cubicBezTo>
                      <a:pt x="58" y="195"/>
                      <a:pt x="58" y="195"/>
                      <a:pt x="57" y="195"/>
                    </a:cubicBezTo>
                    <a:cubicBezTo>
                      <a:pt x="55" y="195"/>
                      <a:pt x="54" y="195"/>
                      <a:pt x="52" y="195"/>
                    </a:cubicBezTo>
                    <a:cubicBezTo>
                      <a:pt x="52" y="195"/>
                      <a:pt x="52" y="195"/>
                      <a:pt x="52" y="195"/>
                    </a:cubicBezTo>
                    <a:cubicBezTo>
                      <a:pt x="52" y="195"/>
                      <a:pt x="52" y="195"/>
                      <a:pt x="52" y="195"/>
                    </a:cubicBezTo>
                    <a:cubicBezTo>
                      <a:pt x="52" y="195"/>
                      <a:pt x="51" y="195"/>
                      <a:pt x="51" y="195"/>
                    </a:cubicBezTo>
                    <a:cubicBezTo>
                      <a:pt x="51" y="195"/>
                      <a:pt x="51" y="196"/>
                      <a:pt x="50" y="196"/>
                    </a:cubicBezTo>
                    <a:cubicBezTo>
                      <a:pt x="50" y="196"/>
                      <a:pt x="49" y="196"/>
                      <a:pt x="49" y="196"/>
                    </a:cubicBezTo>
                    <a:cubicBezTo>
                      <a:pt x="47" y="196"/>
                      <a:pt x="45" y="196"/>
                      <a:pt x="44" y="198"/>
                    </a:cubicBezTo>
                    <a:cubicBezTo>
                      <a:pt x="44" y="198"/>
                      <a:pt x="44" y="198"/>
                      <a:pt x="44" y="198"/>
                    </a:cubicBezTo>
                    <a:cubicBezTo>
                      <a:pt x="43" y="198"/>
                      <a:pt x="42" y="198"/>
                      <a:pt x="41" y="199"/>
                    </a:cubicBezTo>
                    <a:cubicBezTo>
                      <a:pt x="40" y="199"/>
                      <a:pt x="40" y="200"/>
                      <a:pt x="39" y="200"/>
                    </a:cubicBezTo>
                    <a:cubicBezTo>
                      <a:pt x="38" y="200"/>
                      <a:pt x="38" y="200"/>
                      <a:pt x="37" y="200"/>
                    </a:cubicBezTo>
                    <a:cubicBezTo>
                      <a:pt x="37" y="200"/>
                      <a:pt x="37" y="199"/>
                      <a:pt x="37" y="199"/>
                    </a:cubicBezTo>
                    <a:cubicBezTo>
                      <a:pt x="37" y="199"/>
                      <a:pt x="37" y="199"/>
                      <a:pt x="37" y="199"/>
                    </a:cubicBezTo>
                    <a:cubicBezTo>
                      <a:pt x="36" y="199"/>
                      <a:pt x="36" y="199"/>
                      <a:pt x="36" y="199"/>
                    </a:cubicBezTo>
                    <a:cubicBezTo>
                      <a:pt x="35" y="199"/>
                      <a:pt x="35" y="199"/>
                      <a:pt x="34" y="199"/>
                    </a:cubicBezTo>
                    <a:cubicBezTo>
                      <a:pt x="34" y="200"/>
                      <a:pt x="33" y="200"/>
                      <a:pt x="33" y="200"/>
                    </a:cubicBezTo>
                    <a:cubicBezTo>
                      <a:pt x="32" y="200"/>
                      <a:pt x="31" y="199"/>
                      <a:pt x="31" y="198"/>
                    </a:cubicBezTo>
                    <a:cubicBezTo>
                      <a:pt x="31" y="198"/>
                      <a:pt x="31" y="198"/>
                      <a:pt x="31" y="198"/>
                    </a:cubicBezTo>
                    <a:cubicBezTo>
                      <a:pt x="31" y="198"/>
                      <a:pt x="30" y="198"/>
                      <a:pt x="30" y="198"/>
                    </a:cubicBezTo>
                    <a:cubicBezTo>
                      <a:pt x="30" y="199"/>
                      <a:pt x="29" y="199"/>
                      <a:pt x="30" y="200"/>
                    </a:cubicBezTo>
                    <a:cubicBezTo>
                      <a:pt x="29" y="200"/>
                      <a:pt x="29" y="200"/>
                      <a:pt x="29" y="201"/>
                    </a:cubicBezTo>
                    <a:cubicBezTo>
                      <a:pt x="28" y="204"/>
                      <a:pt x="24" y="205"/>
                      <a:pt x="21" y="207"/>
                    </a:cubicBezTo>
                    <a:cubicBezTo>
                      <a:pt x="21" y="208"/>
                      <a:pt x="22" y="208"/>
                      <a:pt x="22" y="208"/>
                    </a:cubicBezTo>
                    <a:cubicBezTo>
                      <a:pt x="21" y="209"/>
                      <a:pt x="20" y="210"/>
                      <a:pt x="20" y="211"/>
                    </a:cubicBezTo>
                    <a:cubicBezTo>
                      <a:pt x="21" y="212"/>
                      <a:pt x="20" y="213"/>
                      <a:pt x="20" y="213"/>
                    </a:cubicBezTo>
                    <a:cubicBezTo>
                      <a:pt x="21" y="214"/>
                      <a:pt x="21" y="214"/>
                      <a:pt x="21" y="214"/>
                    </a:cubicBezTo>
                    <a:cubicBezTo>
                      <a:pt x="21" y="215"/>
                      <a:pt x="18" y="217"/>
                      <a:pt x="18" y="218"/>
                    </a:cubicBezTo>
                    <a:cubicBezTo>
                      <a:pt x="16" y="218"/>
                      <a:pt x="15" y="220"/>
                      <a:pt x="13" y="220"/>
                    </a:cubicBezTo>
                    <a:cubicBezTo>
                      <a:pt x="13" y="220"/>
                      <a:pt x="13" y="220"/>
                      <a:pt x="13" y="220"/>
                    </a:cubicBezTo>
                    <a:cubicBezTo>
                      <a:pt x="12" y="221"/>
                      <a:pt x="11" y="221"/>
                      <a:pt x="11" y="223"/>
                    </a:cubicBezTo>
                    <a:cubicBezTo>
                      <a:pt x="10" y="223"/>
                      <a:pt x="9" y="224"/>
                      <a:pt x="8" y="225"/>
                    </a:cubicBezTo>
                    <a:cubicBezTo>
                      <a:pt x="8" y="225"/>
                      <a:pt x="8" y="225"/>
                      <a:pt x="8" y="226"/>
                    </a:cubicBezTo>
                    <a:cubicBezTo>
                      <a:pt x="8" y="227"/>
                      <a:pt x="7" y="227"/>
                      <a:pt x="7" y="229"/>
                    </a:cubicBezTo>
                    <a:cubicBezTo>
                      <a:pt x="4" y="230"/>
                      <a:pt x="4" y="234"/>
                      <a:pt x="2" y="236"/>
                    </a:cubicBezTo>
                    <a:cubicBezTo>
                      <a:pt x="2" y="237"/>
                      <a:pt x="1" y="238"/>
                      <a:pt x="1" y="239"/>
                    </a:cubicBezTo>
                    <a:cubicBezTo>
                      <a:pt x="1" y="239"/>
                      <a:pt x="1" y="239"/>
                      <a:pt x="1" y="239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2" y="239"/>
                      <a:pt x="2" y="239"/>
                      <a:pt x="2" y="239"/>
                    </a:cubicBezTo>
                    <a:cubicBezTo>
                      <a:pt x="2" y="240"/>
                      <a:pt x="2" y="240"/>
                      <a:pt x="2" y="240"/>
                    </a:cubicBezTo>
                    <a:cubicBezTo>
                      <a:pt x="2" y="240"/>
                      <a:pt x="2" y="240"/>
                      <a:pt x="2" y="240"/>
                    </a:cubicBezTo>
                    <a:cubicBezTo>
                      <a:pt x="4" y="240"/>
                      <a:pt x="4" y="242"/>
                      <a:pt x="2" y="242"/>
                    </a:cubicBezTo>
                    <a:cubicBezTo>
                      <a:pt x="4" y="244"/>
                      <a:pt x="4" y="246"/>
                      <a:pt x="4" y="248"/>
                    </a:cubicBezTo>
                    <a:cubicBezTo>
                      <a:pt x="2" y="250"/>
                      <a:pt x="2" y="254"/>
                      <a:pt x="0" y="255"/>
                    </a:cubicBezTo>
                    <a:cubicBezTo>
                      <a:pt x="1" y="255"/>
                      <a:pt x="1" y="257"/>
                      <a:pt x="2" y="257"/>
                    </a:cubicBezTo>
                    <a:cubicBezTo>
                      <a:pt x="2" y="257"/>
                      <a:pt x="2" y="257"/>
                      <a:pt x="2" y="257"/>
                    </a:cubicBezTo>
                    <a:cubicBezTo>
                      <a:pt x="146" y="257"/>
                      <a:pt x="146" y="257"/>
                      <a:pt x="146" y="257"/>
                    </a:cubicBezTo>
                    <a:cubicBezTo>
                      <a:pt x="146" y="253"/>
                      <a:pt x="146" y="253"/>
                      <a:pt x="146" y="253"/>
                    </a:cubicBezTo>
                    <a:cubicBezTo>
                      <a:pt x="145" y="253"/>
                      <a:pt x="145" y="253"/>
                      <a:pt x="145" y="253"/>
                    </a:cubicBezTo>
                    <a:cubicBezTo>
                      <a:pt x="145" y="253"/>
                      <a:pt x="146" y="254"/>
                      <a:pt x="145" y="254"/>
                    </a:cubicBezTo>
                    <a:cubicBezTo>
                      <a:pt x="143" y="252"/>
                      <a:pt x="144" y="247"/>
                      <a:pt x="141" y="246"/>
                    </a:cubicBezTo>
                    <a:cubicBezTo>
                      <a:pt x="141" y="245"/>
                      <a:pt x="139" y="245"/>
                      <a:pt x="139" y="244"/>
                    </a:cubicBezTo>
                    <a:cubicBezTo>
                      <a:pt x="138" y="243"/>
                      <a:pt x="138" y="240"/>
                      <a:pt x="138" y="238"/>
                    </a:cubicBezTo>
                    <a:cubicBezTo>
                      <a:pt x="138" y="239"/>
                      <a:pt x="138" y="239"/>
                      <a:pt x="138" y="239"/>
                    </a:cubicBezTo>
                    <a:cubicBezTo>
                      <a:pt x="138" y="238"/>
                      <a:pt x="137" y="237"/>
                      <a:pt x="137" y="236"/>
                    </a:cubicBezTo>
                    <a:cubicBezTo>
                      <a:pt x="136" y="235"/>
                      <a:pt x="136" y="235"/>
                      <a:pt x="135" y="234"/>
                    </a:cubicBezTo>
                    <a:cubicBezTo>
                      <a:pt x="135" y="234"/>
                      <a:pt x="135" y="234"/>
                      <a:pt x="135" y="234"/>
                    </a:cubicBezTo>
                    <a:cubicBezTo>
                      <a:pt x="133" y="234"/>
                      <a:pt x="133" y="232"/>
                      <a:pt x="133" y="231"/>
                    </a:cubicBezTo>
                    <a:cubicBezTo>
                      <a:pt x="133" y="231"/>
                      <a:pt x="134" y="231"/>
                      <a:pt x="134" y="231"/>
                    </a:cubicBezTo>
                    <a:cubicBezTo>
                      <a:pt x="134" y="231"/>
                      <a:pt x="134" y="231"/>
                      <a:pt x="134" y="231"/>
                    </a:cubicBezTo>
                    <a:cubicBezTo>
                      <a:pt x="133" y="231"/>
                      <a:pt x="133" y="230"/>
                      <a:pt x="133" y="230"/>
                    </a:cubicBezTo>
                    <a:cubicBezTo>
                      <a:pt x="132" y="228"/>
                      <a:pt x="132" y="228"/>
                      <a:pt x="131" y="227"/>
                    </a:cubicBezTo>
                    <a:cubicBezTo>
                      <a:pt x="130" y="225"/>
                      <a:pt x="129" y="222"/>
                      <a:pt x="128" y="221"/>
                    </a:cubicBezTo>
                    <a:cubicBezTo>
                      <a:pt x="128" y="220"/>
                      <a:pt x="128" y="220"/>
                      <a:pt x="128" y="220"/>
                    </a:cubicBezTo>
                    <a:cubicBezTo>
                      <a:pt x="126" y="218"/>
                      <a:pt x="125" y="217"/>
                      <a:pt x="125" y="215"/>
                    </a:cubicBezTo>
                    <a:cubicBezTo>
                      <a:pt x="125" y="216"/>
                      <a:pt x="127" y="216"/>
                      <a:pt x="127" y="218"/>
                    </a:cubicBezTo>
                    <a:cubicBezTo>
                      <a:pt x="128" y="218"/>
                      <a:pt x="128" y="220"/>
                      <a:pt x="130" y="220"/>
                    </a:cubicBezTo>
                    <a:cubicBezTo>
                      <a:pt x="130" y="219"/>
                      <a:pt x="130" y="217"/>
                      <a:pt x="131" y="215"/>
                    </a:cubicBezTo>
                    <a:cubicBezTo>
                      <a:pt x="131" y="217"/>
                      <a:pt x="131" y="218"/>
                      <a:pt x="131" y="219"/>
                    </a:cubicBezTo>
                    <a:cubicBezTo>
                      <a:pt x="131" y="219"/>
                      <a:pt x="131" y="219"/>
                      <a:pt x="131" y="219"/>
                    </a:cubicBezTo>
                    <a:cubicBezTo>
                      <a:pt x="131" y="219"/>
                      <a:pt x="131" y="219"/>
                      <a:pt x="131" y="219"/>
                    </a:cubicBezTo>
                    <a:cubicBezTo>
                      <a:pt x="131" y="219"/>
                      <a:pt x="131" y="219"/>
                      <a:pt x="131" y="219"/>
                    </a:cubicBezTo>
                    <a:cubicBezTo>
                      <a:pt x="132" y="219"/>
                      <a:pt x="132" y="219"/>
                      <a:pt x="132" y="219"/>
                    </a:cubicBezTo>
                    <a:cubicBezTo>
                      <a:pt x="133" y="222"/>
                      <a:pt x="136" y="225"/>
                      <a:pt x="138" y="228"/>
                    </a:cubicBezTo>
                    <a:cubicBezTo>
                      <a:pt x="138" y="228"/>
                      <a:pt x="137" y="228"/>
                      <a:pt x="137" y="229"/>
                    </a:cubicBezTo>
                    <a:cubicBezTo>
                      <a:pt x="138" y="229"/>
                      <a:pt x="138" y="230"/>
                      <a:pt x="138" y="230"/>
                    </a:cubicBezTo>
                    <a:cubicBezTo>
                      <a:pt x="139" y="230"/>
                      <a:pt x="139" y="230"/>
                      <a:pt x="139" y="230"/>
                    </a:cubicBezTo>
                    <a:cubicBezTo>
                      <a:pt x="142" y="231"/>
                      <a:pt x="142" y="235"/>
                      <a:pt x="143" y="238"/>
                    </a:cubicBezTo>
                    <a:cubicBezTo>
                      <a:pt x="143" y="239"/>
                      <a:pt x="145" y="240"/>
                      <a:pt x="146" y="241"/>
                    </a:cubicBezTo>
                    <a:cubicBezTo>
                      <a:pt x="146" y="156"/>
                      <a:pt x="146" y="156"/>
                      <a:pt x="146" y="156"/>
                    </a:cubicBezTo>
                    <a:cubicBezTo>
                      <a:pt x="145" y="157"/>
                      <a:pt x="145" y="158"/>
                      <a:pt x="145" y="159"/>
                    </a:cubicBezTo>
                    <a:cubicBezTo>
                      <a:pt x="145" y="159"/>
                      <a:pt x="143" y="159"/>
                      <a:pt x="143" y="160"/>
                    </a:cubicBezTo>
                    <a:cubicBezTo>
                      <a:pt x="143" y="159"/>
                      <a:pt x="143" y="158"/>
                      <a:pt x="143" y="158"/>
                    </a:cubicBezTo>
                    <a:cubicBezTo>
                      <a:pt x="144" y="158"/>
                      <a:pt x="143" y="159"/>
                      <a:pt x="144" y="159"/>
                    </a:cubicBezTo>
                    <a:cubicBezTo>
                      <a:pt x="144" y="158"/>
                      <a:pt x="145" y="157"/>
                      <a:pt x="145" y="156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45" y="155"/>
                      <a:pt x="145" y="155"/>
                      <a:pt x="146" y="155"/>
                    </a:cubicBezTo>
                    <a:cubicBezTo>
                      <a:pt x="146" y="130"/>
                      <a:pt x="146" y="130"/>
                      <a:pt x="146" y="130"/>
                    </a:cubicBezTo>
                    <a:cubicBezTo>
                      <a:pt x="145" y="130"/>
                      <a:pt x="145" y="130"/>
                      <a:pt x="145" y="130"/>
                    </a:cubicBezTo>
                    <a:cubicBezTo>
                      <a:pt x="144" y="130"/>
                      <a:pt x="144" y="130"/>
                      <a:pt x="143" y="129"/>
                    </a:cubicBezTo>
                    <a:cubicBezTo>
                      <a:pt x="143" y="129"/>
                      <a:pt x="144" y="129"/>
                      <a:pt x="144" y="129"/>
                    </a:cubicBezTo>
                    <a:cubicBezTo>
                      <a:pt x="144" y="129"/>
                      <a:pt x="145" y="129"/>
                      <a:pt x="146" y="129"/>
                    </a:cubicBezTo>
                    <a:cubicBezTo>
                      <a:pt x="146" y="129"/>
                      <a:pt x="146" y="129"/>
                      <a:pt x="146" y="129"/>
                    </a:cubicBezTo>
                    <a:moveTo>
                      <a:pt x="342" y="213"/>
                    </a:moveTo>
                    <a:cubicBezTo>
                      <a:pt x="343" y="212"/>
                      <a:pt x="343" y="212"/>
                      <a:pt x="343" y="212"/>
                    </a:cubicBezTo>
                    <a:cubicBezTo>
                      <a:pt x="344" y="212"/>
                      <a:pt x="344" y="212"/>
                      <a:pt x="344" y="212"/>
                    </a:cubicBezTo>
                    <a:cubicBezTo>
                      <a:pt x="344" y="213"/>
                      <a:pt x="343" y="213"/>
                      <a:pt x="342" y="213"/>
                    </a:cubicBezTo>
                    <a:moveTo>
                      <a:pt x="327" y="213"/>
                    </a:moveTo>
                    <a:cubicBezTo>
                      <a:pt x="327" y="213"/>
                      <a:pt x="327" y="212"/>
                      <a:pt x="327" y="211"/>
                    </a:cubicBezTo>
                    <a:cubicBezTo>
                      <a:pt x="327" y="211"/>
                      <a:pt x="328" y="211"/>
                      <a:pt x="328" y="211"/>
                    </a:cubicBezTo>
                    <a:cubicBezTo>
                      <a:pt x="328" y="211"/>
                      <a:pt x="328" y="212"/>
                      <a:pt x="328" y="212"/>
                    </a:cubicBezTo>
                    <a:cubicBezTo>
                      <a:pt x="328" y="212"/>
                      <a:pt x="329" y="214"/>
                      <a:pt x="328" y="214"/>
                    </a:cubicBezTo>
                    <a:cubicBezTo>
                      <a:pt x="328" y="214"/>
                      <a:pt x="327" y="214"/>
                      <a:pt x="327" y="214"/>
                    </a:cubicBezTo>
                    <a:cubicBezTo>
                      <a:pt x="327" y="214"/>
                      <a:pt x="327" y="214"/>
                      <a:pt x="326" y="214"/>
                    </a:cubicBezTo>
                    <a:cubicBezTo>
                      <a:pt x="326" y="213"/>
                      <a:pt x="326" y="213"/>
                      <a:pt x="325" y="212"/>
                    </a:cubicBezTo>
                    <a:cubicBezTo>
                      <a:pt x="326" y="212"/>
                      <a:pt x="326" y="212"/>
                      <a:pt x="326" y="212"/>
                    </a:cubicBezTo>
                    <a:cubicBezTo>
                      <a:pt x="326" y="212"/>
                      <a:pt x="327" y="213"/>
                      <a:pt x="327" y="213"/>
                    </a:cubicBezTo>
                    <a:moveTo>
                      <a:pt x="337" y="215"/>
                    </a:moveTo>
                    <a:cubicBezTo>
                      <a:pt x="336" y="214"/>
                      <a:pt x="337" y="212"/>
                      <a:pt x="336" y="212"/>
                    </a:cubicBezTo>
                    <a:cubicBezTo>
                      <a:pt x="336" y="212"/>
                      <a:pt x="336" y="211"/>
                      <a:pt x="336" y="211"/>
                    </a:cubicBezTo>
                    <a:cubicBezTo>
                      <a:pt x="336" y="211"/>
                      <a:pt x="336" y="211"/>
                      <a:pt x="336" y="212"/>
                    </a:cubicBezTo>
                    <a:cubicBezTo>
                      <a:pt x="336" y="212"/>
                      <a:pt x="336" y="212"/>
                      <a:pt x="337" y="212"/>
                    </a:cubicBezTo>
                    <a:cubicBezTo>
                      <a:pt x="337" y="212"/>
                      <a:pt x="337" y="212"/>
                      <a:pt x="337" y="212"/>
                    </a:cubicBezTo>
                    <a:cubicBezTo>
                      <a:pt x="337" y="211"/>
                      <a:pt x="338" y="211"/>
                      <a:pt x="338" y="211"/>
                    </a:cubicBezTo>
                    <a:cubicBezTo>
                      <a:pt x="338" y="211"/>
                      <a:pt x="338" y="211"/>
                      <a:pt x="338" y="211"/>
                    </a:cubicBezTo>
                    <a:cubicBezTo>
                      <a:pt x="337" y="212"/>
                      <a:pt x="337" y="213"/>
                      <a:pt x="337" y="215"/>
                    </a:cubicBezTo>
                    <a:moveTo>
                      <a:pt x="335" y="210"/>
                    </a:moveTo>
                    <a:cubicBezTo>
                      <a:pt x="335" y="209"/>
                      <a:pt x="336" y="209"/>
                      <a:pt x="336" y="209"/>
                    </a:cubicBezTo>
                    <a:cubicBezTo>
                      <a:pt x="337" y="208"/>
                      <a:pt x="337" y="208"/>
                      <a:pt x="337" y="208"/>
                    </a:cubicBezTo>
                    <a:cubicBezTo>
                      <a:pt x="337" y="209"/>
                      <a:pt x="336" y="210"/>
                      <a:pt x="335" y="210"/>
                    </a:cubicBezTo>
                    <a:moveTo>
                      <a:pt x="331" y="209"/>
                    </a:moveTo>
                    <a:cubicBezTo>
                      <a:pt x="331" y="209"/>
                      <a:pt x="331" y="209"/>
                      <a:pt x="331" y="209"/>
                    </a:cubicBezTo>
                    <a:cubicBezTo>
                      <a:pt x="331" y="209"/>
                      <a:pt x="331" y="208"/>
                      <a:pt x="331" y="208"/>
                    </a:cubicBezTo>
                    <a:cubicBezTo>
                      <a:pt x="331" y="208"/>
                      <a:pt x="331" y="208"/>
                      <a:pt x="331" y="208"/>
                    </a:cubicBezTo>
                    <a:cubicBezTo>
                      <a:pt x="331" y="209"/>
                      <a:pt x="331" y="209"/>
                      <a:pt x="331" y="209"/>
                    </a:cubicBezTo>
                    <a:cubicBezTo>
                      <a:pt x="331" y="209"/>
                      <a:pt x="331" y="209"/>
                      <a:pt x="331" y="209"/>
                    </a:cubicBezTo>
                    <a:moveTo>
                      <a:pt x="345" y="206"/>
                    </a:moveTo>
                    <a:cubicBezTo>
                      <a:pt x="345" y="206"/>
                      <a:pt x="344" y="205"/>
                      <a:pt x="345" y="204"/>
                    </a:cubicBezTo>
                    <a:cubicBezTo>
                      <a:pt x="345" y="204"/>
                      <a:pt x="345" y="204"/>
                      <a:pt x="345" y="204"/>
                    </a:cubicBezTo>
                    <a:cubicBezTo>
                      <a:pt x="345" y="204"/>
                      <a:pt x="345" y="205"/>
                      <a:pt x="346" y="205"/>
                    </a:cubicBezTo>
                    <a:cubicBezTo>
                      <a:pt x="346" y="205"/>
                      <a:pt x="346" y="205"/>
                      <a:pt x="346" y="206"/>
                    </a:cubicBezTo>
                    <a:cubicBezTo>
                      <a:pt x="346" y="206"/>
                      <a:pt x="346" y="206"/>
                      <a:pt x="346" y="206"/>
                    </a:cubicBezTo>
                    <a:cubicBezTo>
                      <a:pt x="346" y="206"/>
                      <a:pt x="346" y="205"/>
                      <a:pt x="346" y="205"/>
                    </a:cubicBezTo>
                    <a:cubicBezTo>
                      <a:pt x="347" y="205"/>
                      <a:pt x="346" y="206"/>
                      <a:pt x="346" y="206"/>
                    </a:cubicBezTo>
                    <a:cubicBezTo>
                      <a:pt x="346" y="206"/>
                      <a:pt x="346" y="206"/>
                      <a:pt x="346" y="206"/>
                    </a:cubicBezTo>
                    <a:cubicBezTo>
                      <a:pt x="346" y="206"/>
                      <a:pt x="346" y="206"/>
                      <a:pt x="346" y="206"/>
                    </a:cubicBezTo>
                    <a:cubicBezTo>
                      <a:pt x="345" y="206"/>
                      <a:pt x="345" y="206"/>
                      <a:pt x="345" y="206"/>
                    </a:cubicBezTo>
                    <a:cubicBezTo>
                      <a:pt x="345" y="206"/>
                      <a:pt x="345" y="206"/>
                      <a:pt x="345" y="206"/>
                    </a:cubicBezTo>
                    <a:moveTo>
                      <a:pt x="341" y="205"/>
                    </a:moveTo>
                    <a:cubicBezTo>
                      <a:pt x="341" y="204"/>
                      <a:pt x="341" y="204"/>
                      <a:pt x="341" y="204"/>
                    </a:cubicBezTo>
                    <a:cubicBezTo>
                      <a:pt x="341" y="204"/>
                      <a:pt x="341" y="204"/>
                      <a:pt x="341" y="204"/>
                    </a:cubicBezTo>
                    <a:cubicBezTo>
                      <a:pt x="341" y="204"/>
                      <a:pt x="341" y="204"/>
                      <a:pt x="341" y="204"/>
                    </a:cubicBezTo>
                    <a:cubicBezTo>
                      <a:pt x="342" y="204"/>
                      <a:pt x="342" y="204"/>
                      <a:pt x="342" y="204"/>
                    </a:cubicBezTo>
                    <a:cubicBezTo>
                      <a:pt x="342" y="204"/>
                      <a:pt x="342" y="204"/>
                      <a:pt x="342" y="204"/>
                    </a:cubicBezTo>
                    <a:cubicBezTo>
                      <a:pt x="342" y="204"/>
                      <a:pt x="341" y="205"/>
                      <a:pt x="341" y="205"/>
                    </a:cubicBezTo>
                    <a:moveTo>
                      <a:pt x="338" y="204"/>
                    </a:moveTo>
                    <a:cubicBezTo>
                      <a:pt x="338" y="204"/>
                      <a:pt x="338" y="204"/>
                      <a:pt x="338" y="204"/>
                    </a:cubicBezTo>
                    <a:cubicBezTo>
                      <a:pt x="338" y="204"/>
                      <a:pt x="338" y="204"/>
                      <a:pt x="339" y="204"/>
                    </a:cubicBezTo>
                    <a:cubicBezTo>
                      <a:pt x="339" y="204"/>
                      <a:pt x="339" y="204"/>
                      <a:pt x="339" y="204"/>
                    </a:cubicBezTo>
                    <a:cubicBezTo>
                      <a:pt x="339" y="204"/>
                      <a:pt x="339" y="204"/>
                      <a:pt x="338" y="204"/>
                    </a:cubicBezTo>
                    <a:cubicBezTo>
                      <a:pt x="338" y="204"/>
                      <a:pt x="338" y="204"/>
                      <a:pt x="337" y="204"/>
                    </a:cubicBezTo>
                    <a:cubicBezTo>
                      <a:pt x="338" y="204"/>
                      <a:pt x="338" y="204"/>
                      <a:pt x="338" y="204"/>
                    </a:cubicBezTo>
                    <a:moveTo>
                      <a:pt x="322" y="201"/>
                    </a:moveTo>
                    <a:cubicBezTo>
                      <a:pt x="322" y="201"/>
                      <a:pt x="322" y="201"/>
                      <a:pt x="322" y="201"/>
                    </a:cubicBezTo>
                    <a:cubicBezTo>
                      <a:pt x="322" y="201"/>
                      <a:pt x="322" y="201"/>
                      <a:pt x="322" y="201"/>
                    </a:cubicBezTo>
                    <a:cubicBezTo>
                      <a:pt x="322" y="200"/>
                      <a:pt x="322" y="201"/>
                      <a:pt x="322" y="200"/>
                    </a:cubicBezTo>
                    <a:cubicBezTo>
                      <a:pt x="323" y="200"/>
                      <a:pt x="323" y="201"/>
                      <a:pt x="323" y="202"/>
                    </a:cubicBezTo>
                    <a:cubicBezTo>
                      <a:pt x="323" y="202"/>
                      <a:pt x="322" y="202"/>
                      <a:pt x="322" y="202"/>
                    </a:cubicBezTo>
                    <a:cubicBezTo>
                      <a:pt x="322" y="202"/>
                      <a:pt x="322" y="202"/>
                      <a:pt x="322" y="202"/>
                    </a:cubicBezTo>
                    <a:cubicBezTo>
                      <a:pt x="321" y="202"/>
                      <a:pt x="321" y="201"/>
                      <a:pt x="321" y="201"/>
                    </a:cubicBezTo>
                    <a:cubicBezTo>
                      <a:pt x="321" y="201"/>
                      <a:pt x="321" y="201"/>
                      <a:pt x="321" y="201"/>
                    </a:cubicBezTo>
                    <a:cubicBezTo>
                      <a:pt x="320" y="201"/>
                      <a:pt x="321" y="201"/>
                      <a:pt x="321" y="201"/>
                    </a:cubicBezTo>
                    <a:cubicBezTo>
                      <a:pt x="321" y="201"/>
                      <a:pt x="321" y="201"/>
                      <a:pt x="321" y="201"/>
                    </a:cubicBezTo>
                    <a:cubicBezTo>
                      <a:pt x="322" y="201"/>
                      <a:pt x="322" y="201"/>
                      <a:pt x="322" y="201"/>
                    </a:cubicBezTo>
                    <a:moveTo>
                      <a:pt x="341" y="199"/>
                    </a:moveTo>
                    <a:cubicBezTo>
                      <a:pt x="341" y="199"/>
                      <a:pt x="341" y="199"/>
                      <a:pt x="341" y="199"/>
                    </a:cubicBezTo>
                    <a:cubicBezTo>
                      <a:pt x="341" y="199"/>
                      <a:pt x="341" y="198"/>
                      <a:pt x="342" y="198"/>
                    </a:cubicBezTo>
                    <a:cubicBezTo>
                      <a:pt x="342" y="198"/>
                      <a:pt x="342" y="198"/>
                      <a:pt x="342" y="198"/>
                    </a:cubicBezTo>
                    <a:cubicBezTo>
                      <a:pt x="342" y="199"/>
                      <a:pt x="342" y="200"/>
                      <a:pt x="342" y="201"/>
                    </a:cubicBezTo>
                    <a:cubicBezTo>
                      <a:pt x="341" y="200"/>
                      <a:pt x="342" y="199"/>
                      <a:pt x="342" y="199"/>
                    </a:cubicBezTo>
                    <a:cubicBezTo>
                      <a:pt x="342" y="199"/>
                      <a:pt x="342" y="199"/>
                      <a:pt x="342" y="199"/>
                    </a:cubicBezTo>
                    <a:cubicBezTo>
                      <a:pt x="341" y="199"/>
                      <a:pt x="341" y="199"/>
                      <a:pt x="341" y="199"/>
                    </a:cubicBezTo>
                    <a:cubicBezTo>
                      <a:pt x="341" y="199"/>
                      <a:pt x="341" y="199"/>
                      <a:pt x="341" y="199"/>
                    </a:cubicBezTo>
                    <a:moveTo>
                      <a:pt x="339" y="200"/>
                    </a:moveTo>
                    <a:cubicBezTo>
                      <a:pt x="338" y="200"/>
                      <a:pt x="339" y="199"/>
                      <a:pt x="340" y="199"/>
                    </a:cubicBezTo>
                    <a:cubicBezTo>
                      <a:pt x="340" y="199"/>
                      <a:pt x="339" y="199"/>
                      <a:pt x="339" y="199"/>
                    </a:cubicBezTo>
                    <a:cubicBezTo>
                      <a:pt x="339" y="198"/>
                      <a:pt x="339" y="198"/>
                      <a:pt x="340" y="197"/>
                    </a:cubicBezTo>
                    <a:cubicBezTo>
                      <a:pt x="340" y="198"/>
                      <a:pt x="340" y="198"/>
                      <a:pt x="341" y="198"/>
                    </a:cubicBezTo>
                    <a:cubicBezTo>
                      <a:pt x="340" y="199"/>
                      <a:pt x="340" y="199"/>
                      <a:pt x="339" y="200"/>
                    </a:cubicBezTo>
                    <a:moveTo>
                      <a:pt x="316" y="195"/>
                    </a:moveTo>
                    <a:cubicBezTo>
                      <a:pt x="316" y="195"/>
                      <a:pt x="318" y="195"/>
                      <a:pt x="318" y="194"/>
                    </a:cubicBezTo>
                    <a:cubicBezTo>
                      <a:pt x="318" y="195"/>
                      <a:pt x="318" y="195"/>
                      <a:pt x="318" y="195"/>
                    </a:cubicBezTo>
                    <a:cubicBezTo>
                      <a:pt x="317" y="195"/>
                      <a:pt x="317" y="195"/>
                      <a:pt x="316" y="195"/>
                    </a:cubicBezTo>
                    <a:moveTo>
                      <a:pt x="364" y="156"/>
                    </a:moveTo>
                    <a:cubicBezTo>
                      <a:pt x="364" y="156"/>
                      <a:pt x="364" y="155"/>
                      <a:pt x="363" y="155"/>
                    </a:cubicBezTo>
                    <a:cubicBezTo>
                      <a:pt x="364" y="154"/>
                      <a:pt x="363" y="154"/>
                      <a:pt x="363" y="153"/>
                    </a:cubicBezTo>
                    <a:cubicBezTo>
                      <a:pt x="363" y="153"/>
                      <a:pt x="364" y="152"/>
                      <a:pt x="364" y="152"/>
                    </a:cubicBezTo>
                    <a:cubicBezTo>
                      <a:pt x="364" y="152"/>
                      <a:pt x="364" y="152"/>
                      <a:pt x="365" y="152"/>
                    </a:cubicBezTo>
                    <a:cubicBezTo>
                      <a:pt x="365" y="154"/>
                      <a:pt x="365" y="155"/>
                      <a:pt x="364" y="156"/>
                    </a:cubicBezTo>
                    <a:moveTo>
                      <a:pt x="321" y="143"/>
                    </a:moveTo>
                    <a:cubicBezTo>
                      <a:pt x="322" y="142"/>
                      <a:pt x="322" y="141"/>
                      <a:pt x="322" y="140"/>
                    </a:cubicBezTo>
                    <a:cubicBezTo>
                      <a:pt x="323" y="141"/>
                      <a:pt x="323" y="141"/>
                      <a:pt x="323" y="142"/>
                    </a:cubicBezTo>
                    <a:cubicBezTo>
                      <a:pt x="322" y="142"/>
                      <a:pt x="322" y="143"/>
                      <a:pt x="322" y="143"/>
                    </a:cubicBezTo>
                    <a:cubicBezTo>
                      <a:pt x="322" y="143"/>
                      <a:pt x="322" y="142"/>
                      <a:pt x="321" y="142"/>
                    </a:cubicBezTo>
                    <a:cubicBezTo>
                      <a:pt x="321" y="142"/>
                      <a:pt x="321" y="143"/>
                      <a:pt x="321" y="143"/>
                    </a:cubicBezTo>
                    <a:moveTo>
                      <a:pt x="366" y="134"/>
                    </a:moveTo>
                    <a:cubicBezTo>
                      <a:pt x="366" y="134"/>
                      <a:pt x="366" y="133"/>
                      <a:pt x="367" y="133"/>
                    </a:cubicBezTo>
                    <a:cubicBezTo>
                      <a:pt x="367" y="133"/>
                      <a:pt x="367" y="133"/>
                      <a:pt x="367" y="133"/>
                    </a:cubicBezTo>
                    <a:cubicBezTo>
                      <a:pt x="367" y="133"/>
                      <a:pt x="366" y="134"/>
                      <a:pt x="366" y="134"/>
                    </a:cubicBezTo>
                    <a:moveTo>
                      <a:pt x="375" y="129"/>
                    </a:moveTo>
                    <a:cubicBezTo>
                      <a:pt x="295" y="129"/>
                      <a:pt x="295" y="129"/>
                      <a:pt x="295" y="129"/>
                    </a:cubicBezTo>
                    <a:cubicBezTo>
                      <a:pt x="294" y="130"/>
                      <a:pt x="293" y="131"/>
                      <a:pt x="292" y="132"/>
                    </a:cubicBezTo>
                    <a:cubicBezTo>
                      <a:pt x="292" y="248"/>
                      <a:pt x="292" y="248"/>
                      <a:pt x="292" y="248"/>
                    </a:cubicBezTo>
                    <a:cubicBezTo>
                      <a:pt x="292" y="249"/>
                      <a:pt x="292" y="249"/>
                      <a:pt x="292" y="250"/>
                    </a:cubicBezTo>
                    <a:cubicBezTo>
                      <a:pt x="292" y="250"/>
                      <a:pt x="292" y="250"/>
                      <a:pt x="293" y="250"/>
                    </a:cubicBezTo>
                    <a:cubicBezTo>
                      <a:pt x="293" y="250"/>
                      <a:pt x="293" y="250"/>
                      <a:pt x="293" y="250"/>
                    </a:cubicBezTo>
                    <a:cubicBezTo>
                      <a:pt x="293" y="252"/>
                      <a:pt x="294" y="255"/>
                      <a:pt x="295" y="257"/>
                    </a:cubicBezTo>
                    <a:cubicBezTo>
                      <a:pt x="295" y="257"/>
                      <a:pt x="295" y="257"/>
                      <a:pt x="295" y="257"/>
                    </a:cubicBezTo>
                    <a:cubicBezTo>
                      <a:pt x="295" y="257"/>
                      <a:pt x="295" y="257"/>
                      <a:pt x="295" y="257"/>
                    </a:cubicBezTo>
                    <a:cubicBezTo>
                      <a:pt x="295" y="257"/>
                      <a:pt x="295" y="257"/>
                      <a:pt x="296" y="257"/>
                    </a:cubicBezTo>
                    <a:cubicBezTo>
                      <a:pt x="296" y="257"/>
                      <a:pt x="296" y="257"/>
                      <a:pt x="296" y="257"/>
                    </a:cubicBezTo>
                    <a:cubicBezTo>
                      <a:pt x="323" y="257"/>
                      <a:pt x="323" y="257"/>
                      <a:pt x="323" y="257"/>
                    </a:cubicBezTo>
                    <a:cubicBezTo>
                      <a:pt x="323" y="257"/>
                      <a:pt x="323" y="257"/>
                      <a:pt x="324" y="257"/>
                    </a:cubicBezTo>
                    <a:cubicBezTo>
                      <a:pt x="323" y="255"/>
                      <a:pt x="322" y="253"/>
                      <a:pt x="321" y="251"/>
                    </a:cubicBezTo>
                    <a:cubicBezTo>
                      <a:pt x="319" y="249"/>
                      <a:pt x="317" y="248"/>
                      <a:pt x="315" y="246"/>
                    </a:cubicBezTo>
                    <a:cubicBezTo>
                      <a:pt x="315" y="245"/>
                      <a:pt x="315" y="245"/>
                      <a:pt x="315" y="245"/>
                    </a:cubicBezTo>
                    <a:cubicBezTo>
                      <a:pt x="315" y="245"/>
                      <a:pt x="314" y="244"/>
                      <a:pt x="313" y="244"/>
                    </a:cubicBezTo>
                    <a:cubicBezTo>
                      <a:pt x="314" y="243"/>
                      <a:pt x="313" y="243"/>
                      <a:pt x="313" y="243"/>
                    </a:cubicBezTo>
                    <a:cubicBezTo>
                      <a:pt x="313" y="242"/>
                      <a:pt x="313" y="242"/>
                      <a:pt x="313" y="241"/>
                    </a:cubicBezTo>
                    <a:cubicBezTo>
                      <a:pt x="314" y="240"/>
                      <a:pt x="315" y="239"/>
                      <a:pt x="315" y="237"/>
                    </a:cubicBezTo>
                    <a:cubicBezTo>
                      <a:pt x="315" y="237"/>
                      <a:pt x="315" y="237"/>
                      <a:pt x="315" y="237"/>
                    </a:cubicBezTo>
                    <a:cubicBezTo>
                      <a:pt x="315" y="237"/>
                      <a:pt x="316" y="237"/>
                      <a:pt x="316" y="237"/>
                    </a:cubicBezTo>
                    <a:cubicBezTo>
                      <a:pt x="316" y="237"/>
                      <a:pt x="316" y="237"/>
                      <a:pt x="316" y="237"/>
                    </a:cubicBezTo>
                    <a:cubicBezTo>
                      <a:pt x="316" y="237"/>
                      <a:pt x="316" y="237"/>
                      <a:pt x="316" y="237"/>
                    </a:cubicBezTo>
                    <a:cubicBezTo>
                      <a:pt x="317" y="236"/>
                      <a:pt x="319" y="236"/>
                      <a:pt x="320" y="235"/>
                    </a:cubicBezTo>
                    <a:cubicBezTo>
                      <a:pt x="320" y="236"/>
                      <a:pt x="321" y="236"/>
                      <a:pt x="322" y="236"/>
                    </a:cubicBezTo>
                    <a:cubicBezTo>
                      <a:pt x="322" y="236"/>
                      <a:pt x="322" y="236"/>
                      <a:pt x="322" y="236"/>
                    </a:cubicBezTo>
                    <a:cubicBezTo>
                      <a:pt x="322" y="236"/>
                      <a:pt x="322" y="236"/>
                      <a:pt x="322" y="236"/>
                    </a:cubicBezTo>
                    <a:cubicBezTo>
                      <a:pt x="322" y="236"/>
                      <a:pt x="323" y="236"/>
                      <a:pt x="323" y="236"/>
                    </a:cubicBezTo>
                    <a:cubicBezTo>
                      <a:pt x="323" y="236"/>
                      <a:pt x="322" y="237"/>
                      <a:pt x="322" y="237"/>
                    </a:cubicBezTo>
                    <a:cubicBezTo>
                      <a:pt x="323" y="238"/>
                      <a:pt x="323" y="238"/>
                      <a:pt x="324" y="239"/>
                    </a:cubicBezTo>
                    <a:cubicBezTo>
                      <a:pt x="324" y="239"/>
                      <a:pt x="324" y="239"/>
                      <a:pt x="324" y="239"/>
                    </a:cubicBezTo>
                    <a:cubicBezTo>
                      <a:pt x="324" y="239"/>
                      <a:pt x="324" y="239"/>
                      <a:pt x="324" y="239"/>
                    </a:cubicBezTo>
                    <a:cubicBezTo>
                      <a:pt x="324" y="239"/>
                      <a:pt x="324" y="239"/>
                      <a:pt x="325" y="239"/>
                    </a:cubicBezTo>
                    <a:cubicBezTo>
                      <a:pt x="325" y="239"/>
                      <a:pt x="325" y="239"/>
                      <a:pt x="325" y="239"/>
                    </a:cubicBezTo>
                    <a:cubicBezTo>
                      <a:pt x="325" y="238"/>
                      <a:pt x="324" y="238"/>
                      <a:pt x="324" y="237"/>
                    </a:cubicBezTo>
                    <a:cubicBezTo>
                      <a:pt x="324" y="237"/>
                      <a:pt x="324" y="236"/>
                      <a:pt x="325" y="236"/>
                    </a:cubicBezTo>
                    <a:cubicBezTo>
                      <a:pt x="325" y="236"/>
                      <a:pt x="325" y="236"/>
                      <a:pt x="325" y="236"/>
                    </a:cubicBezTo>
                    <a:cubicBezTo>
                      <a:pt x="325" y="236"/>
                      <a:pt x="325" y="236"/>
                      <a:pt x="325" y="236"/>
                    </a:cubicBezTo>
                    <a:cubicBezTo>
                      <a:pt x="327" y="236"/>
                      <a:pt x="327" y="235"/>
                      <a:pt x="329" y="235"/>
                    </a:cubicBezTo>
                    <a:cubicBezTo>
                      <a:pt x="329" y="235"/>
                      <a:pt x="329" y="235"/>
                      <a:pt x="329" y="235"/>
                    </a:cubicBezTo>
                    <a:cubicBezTo>
                      <a:pt x="330" y="234"/>
                      <a:pt x="331" y="234"/>
                      <a:pt x="332" y="233"/>
                    </a:cubicBezTo>
                    <a:cubicBezTo>
                      <a:pt x="332" y="232"/>
                      <a:pt x="331" y="232"/>
                      <a:pt x="332" y="231"/>
                    </a:cubicBezTo>
                    <a:cubicBezTo>
                      <a:pt x="332" y="232"/>
                      <a:pt x="333" y="233"/>
                      <a:pt x="333" y="233"/>
                    </a:cubicBezTo>
                    <a:cubicBezTo>
                      <a:pt x="334" y="232"/>
                      <a:pt x="335" y="232"/>
                      <a:pt x="336" y="231"/>
                    </a:cubicBezTo>
                    <a:cubicBezTo>
                      <a:pt x="337" y="232"/>
                      <a:pt x="337" y="232"/>
                      <a:pt x="337" y="232"/>
                    </a:cubicBezTo>
                    <a:cubicBezTo>
                      <a:pt x="337" y="231"/>
                      <a:pt x="337" y="231"/>
                      <a:pt x="337" y="231"/>
                    </a:cubicBezTo>
                    <a:cubicBezTo>
                      <a:pt x="337" y="232"/>
                      <a:pt x="337" y="232"/>
                      <a:pt x="337" y="232"/>
                    </a:cubicBezTo>
                    <a:cubicBezTo>
                      <a:pt x="338" y="232"/>
                      <a:pt x="338" y="231"/>
                      <a:pt x="338" y="231"/>
                    </a:cubicBezTo>
                    <a:cubicBezTo>
                      <a:pt x="338" y="231"/>
                      <a:pt x="339" y="231"/>
                      <a:pt x="339" y="231"/>
                    </a:cubicBezTo>
                    <a:cubicBezTo>
                      <a:pt x="339" y="231"/>
                      <a:pt x="339" y="231"/>
                      <a:pt x="339" y="231"/>
                    </a:cubicBezTo>
                    <a:cubicBezTo>
                      <a:pt x="339" y="230"/>
                      <a:pt x="340" y="230"/>
                      <a:pt x="340" y="229"/>
                    </a:cubicBezTo>
                    <a:cubicBezTo>
                      <a:pt x="340" y="229"/>
                      <a:pt x="340" y="229"/>
                      <a:pt x="340" y="229"/>
                    </a:cubicBezTo>
                    <a:cubicBezTo>
                      <a:pt x="341" y="229"/>
                      <a:pt x="341" y="229"/>
                      <a:pt x="341" y="229"/>
                    </a:cubicBezTo>
                    <a:cubicBezTo>
                      <a:pt x="341" y="227"/>
                      <a:pt x="343" y="228"/>
                      <a:pt x="343" y="227"/>
                    </a:cubicBezTo>
                    <a:cubicBezTo>
                      <a:pt x="343" y="227"/>
                      <a:pt x="343" y="227"/>
                      <a:pt x="343" y="227"/>
                    </a:cubicBezTo>
                    <a:cubicBezTo>
                      <a:pt x="343" y="227"/>
                      <a:pt x="343" y="227"/>
                      <a:pt x="343" y="227"/>
                    </a:cubicBezTo>
                    <a:cubicBezTo>
                      <a:pt x="343" y="227"/>
                      <a:pt x="343" y="227"/>
                      <a:pt x="343" y="227"/>
                    </a:cubicBezTo>
                    <a:cubicBezTo>
                      <a:pt x="342" y="227"/>
                      <a:pt x="342" y="227"/>
                      <a:pt x="342" y="226"/>
                    </a:cubicBezTo>
                    <a:cubicBezTo>
                      <a:pt x="343" y="226"/>
                      <a:pt x="344" y="226"/>
                      <a:pt x="344" y="226"/>
                    </a:cubicBezTo>
                    <a:cubicBezTo>
                      <a:pt x="345" y="226"/>
                      <a:pt x="343" y="226"/>
                      <a:pt x="344" y="225"/>
                    </a:cubicBezTo>
                    <a:cubicBezTo>
                      <a:pt x="344" y="225"/>
                      <a:pt x="344" y="225"/>
                      <a:pt x="344" y="225"/>
                    </a:cubicBezTo>
                    <a:cubicBezTo>
                      <a:pt x="344" y="225"/>
                      <a:pt x="345" y="225"/>
                      <a:pt x="345" y="225"/>
                    </a:cubicBezTo>
                    <a:cubicBezTo>
                      <a:pt x="345" y="225"/>
                      <a:pt x="345" y="225"/>
                      <a:pt x="345" y="225"/>
                    </a:cubicBezTo>
                    <a:cubicBezTo>
                      <a:pt x="344" y="225"/>
                      <a:pt x="344" y="225"/>
                      <a:pt x="344" y="224"/>
                    </a:cubicBezTo>
                    <a:cubicBezTo>
                      <a:pt x="344" y="224"/>
                      <a:pt x="344" y="224"/>
                      <a:pt x="344" y="224"/>
                    </a:cubicBezTo>
                    <a:cubicBezTo>
                      <a:pt x="344" y="224"/>
                      <a:pt x="344" y="224"/>
                      <a:pt x="345" y="224"/>
                    </a:cubicBezTo>
                    <a:cubicBezTo>
                      <a:pt x="345" y="224"/>
                      <a:pt x="344" y="224"/>
                      <a:pt x="344" y="224"/>
                    </a:cubicBezTo>
                    <a:cubicBezTo>
                      <a:pt x="345" y="223"/>
                      <a:pt x="345" y="223"/>
                      <a:pt x="345" y="223"/>
                    </a:cubicBezTo>
                    <a:cubicBezTo>
                      <a:pt x="345" y="224"/>
                      <a:pt x="345" y="224"/>
                      <a:pt x="346" y="224"/>
                    </a:cubicBezTo>
                    <a:cubicBezTo>
                      <a:pt x="346" y="223"/>
                      <a:pt x="345" y="223"/>
                      <a:pt x="345" y="223"/>
                    </a:cubicBezTo>
                    <a:cubicBezTo>
                      <a:pt x="346" y="223"/>
                      <a:pt x="345" y="222"/>
                      <a:pt x="346" y="222"/>
                    </a:cubicBezTo>
                    <a:cubicBezTo>
                      <a:pt x="345" y="222"/>
                      <a:pt x="345" y="222"/>
                      <a:pt x="345" y="222"/>
                    </a:cubicBezTo>
                    <a:cubicBezTo>
                      <a:pt x="345" y="221"/>
                      <a:pt x="346" y="221"/>
                      <a:pt x="346" y="221"/>
                    </a:cubicBezTo>
                    <a:cubicBezTo>
                      <a:pt x="346" y="221"/>
                      <a:pt x="346" y="221"/>
                      <a:pt x="346" y="221"/>
                    </a:cubicBezTo>
                    <a:cubicBezTo>
                      <a:pt x="346" y="221"/>
                      <a:pt x="346" y="221"/>
                      <a:pt x="346" y="221"/>
                    </a:cubicBezTo>
                    <a:cubicBezTo>
                      <a:pt x="346" y="221"/>
                      <a:pt x="346" y="221"/>
                      <a:pt x="346" y="221"/>
                    </a:cubicBezTo>
                    <a:cubicBezTo>
                      <a:pt x="346" y="221"/>
                      <a:pt x="346" y="221"/>
                      <a:pt x="345" y="220"/>
                    </a:cubicBezTo>
                    <a:cubicBezTo>
                      <a:pt x="346" y="220"/>
                      <a:pt x="345" y="220"/>
                      <a:pt x="345" y="220"/>
                    </a:cubicBezTo>
                    <a:cubicBezTo>
                      <a:pt x="345" y="220"/>
                      <a:pt x="345" y="219"/>
                      <a:pt x="346" y="219"/>
                    </a:cubicBezTo>
                    <a:cubicBezTo>
                      <a:pt x="346" y="219"/>
                      <a:pt x="346" y="219"/>
                      <a:pt x="346" y="219"/>
                    </a:cubicBezTo>
                    <a:cubicBezTo>
                      <a:pt x="346" y="219"/>
                      <a:pt x="346" y="219"/>
                      <a:pt x="346" y="219"/>
                    </a:cubicBezTo>
                    <a:cubicBezTo>
                      <a:pt x="347" y="219"/>
                      <a:pt x="347" y="218"/>
                      <a:pt x="347" y="218"/>
                    </a:cubicBezTo>
                    <a:cubicBezTo>
                      <a:pt x="347" y="218"/>
                      <a:pt x="347" y="218"/>
                      <a:pt x="347" y="218"/>
                    </a:cubicBezTo>
                    <a:cubicBezTo>
                      <a:pt x="347" y="218"/>
                      <a:pt x="347" y="218"/>
                      <a:pt x="347" y="218"/>
                    </a:cubicBezTo>
                    <a:cubicBezTo>
                      <a:pt x="347" y="218"/>
                      <a:pt x="347" y="218"/>
                      <a:pt x="348" y="218"/>
                    </a:cubicBezTo>
                    <a:cubicBezTo>
                      <a:pt x="347" y="217"/>
                      <a:pt x="348" y="216"/>
                      <a:pt x="348" y="215"/>
                    </a:cubicBezTo>
                    <a:cubicBezTo>
                      <a:pt x="348" y="216"/>
                      <a:pt x="348" y="216"/>
                      <a:pt x="348" y="216"/>
                    </a:cubicBezTo>
                    <a:cubicBezTo>
                      <a:pt x="348" y="216"/>
                      <a:pt x="348" y="215"/>
                      <a:pt x="349" y="214"/>
                    </a:cubicBezTo>
                    <a:cubicBezTo>
                      <a:pt x="349" y="214"/>
                      <a:pt x="349" y="214"/>
                      <a:pt x="349" y="214"/>
                    </a:cubicBezTo>
                    <a:cubicBezTo>
                      <a:pt x="349" y="214"/>
                      <a:pt x="349" y="215"/>
                      <a:pt x="349" y="215"/>
                    </a:cubicBezTo>
                    <a:cubicBezTo>
                      <a:pt x="349" y="214"/>
                      <a:pt x="350" y="214"/>
                      <a:pt x="350" y="214"/>
                    </a:cubicBezTo>
                    <a:cubicBezTo>
                      <a:pt x="349" y="214"/>
                      <a:pt x="349" y="214"/>
                      <a:pt x="349" y="213"/>
                    </a:cubicBezTo>
                    <a:cubicBezTo>
                      <a:pt x="349" y="213"/>
                      <a:pt x="349" y="213"/>
                      <a:pt x="349" y="213"/>
                    </a:cubicBezTo>
                    <a:cubicBezTo>
                      <a:pt x="349" y="213"/>
                      <a:pt x="349" y="212"/>
                      <a:pt x="350" y="212"/>
                    </a:cubicBezTo>
                    <a:cubicBezTo>
                      <a:pt x="350" y="212"/>
                      <a:pt x="349" y="212"/>
                      <a:pt x="349" y="212"/>
                    </a:cubicBezTo>
                    <a:cubicBezTo>
                      <a:pt x="349" y="212"/>
                      <a:pt x="349" y="212"/>
                      <a:pt x="349" y="212"/>
                    </a:cubicBezTo>
                    <a:cubicBezTo>
                      <a:pt x="349" y="212"/>
                      <a:pt x="349" y="212"/>
                      <a:pt x="349" y="212"/>
                    </a:cubicBezTo>
                    <a:cubicBezTo>
                      <a:pt x="349" y="212"/>
                      <a:pt x="349" y="212"/>
                      <a:pt x="348" y="212"/>
                    </a:cubicBezTo>
                    <a:cubicBezTo>
                      <a:pt x="349" y="211"/>
                      <a:pt x="350" y="211"/>
                      <a:pt x="350" y="211"/>
                    </a:cubicBezTo>
                    <a:cubicBezTo>
                      <a:pt x="350" y="211"/>
                      <a:pt x="350" y="211"/>
                      <a:pt x="350" y="211"/>
                    </a:cubicBezTo>
                    <a:cubicBezTo>
                      <a:pt x="350" y="211"/>
                      <a:pt x="350" y="211"/>
                      <a:pt x="350" y="211"/>
                    </a:cubicBezTo>
                    <a:cubicBezTo>
                      <a:pt x="350" y="211"/>
                      <a:pt x="350" y="210"/>
                      <a:pt x="350" y="210"/>
                    </a:cubicBezTo>
                    <a:cubicBezTo>
                      <a:pt x="350" y="210"/>
                      <a:pt x="350" y="210"/>
                      <a:pt x="350" y="210"/>
                    </a:cubicBezTo>
                    <a:cubicBezTo>
                      <a:pt x="350" y="211"/>
                      <a:pt x="349" y="210"/>
                      <a:pt x="348" y="211"/>
                    </a:cubicBezTo>
                    <a:cubicBezTo>
                      <a:pt x="348" y="211"/>
                      <a:pt x="348" y="211"/>
                      <a:pt x="348" y="211"/>
                    </a:cubicBezTo>
                    <a:cubicBezTo>
                      <a:pt x="349" y="210"/>
                      <a:pt x="350" y="210"/>
                      <a:pt x="350" y="209"/>
                    </a:cubicBezTo>
                    <a:cubicBezTo>
                      <a:pt x="350" y="209"/>
                      <a:pt x="350" y="209"/>
                      <a:pt x="350" y="209"/>
                    </a:cubicBezTo>
                    <a:cubicBezTo>
                      <a:pt x="349" y="209"/>
                      <a:pt x="349" y="208"/>
                      <a:pt x="348" y="208"/>
                    </a:cubicBezTo>
                    <a:cubicBezTo>
                      <a:pt x="348" y="208"/>
                      <a:pt x="348" y="208"/>
                      <a:pt x="348" y="208"/>
                    </a:cubicBezTo>
                    <a:cubicBezTo>
                      <a:pt x="347" y="208"/>
                      <a:pt x="347" y="209"/>
                      <a:pt x="347" y="209"/>
                    </a:cubicBezTo>
                    <a:cubicBezTo>
                      <a:pt x="346" y="208"/>
                      <a:pt x="346" y="208"/>
                      <a:pt x="346" y="208"/>
                    </a:cubicBezTo>
                    <a:cubicBezTo>
                      <a:pt x="346" y="208"/>
                      <a:pt x="346" y="208"/>
                      <a:pt x="346" y="208"/>
                    </a:cubicBezTo>
                    <a:cubicBezTo>
                      <a:pt x="345" y="208"/>
                      <a:pt x="345" y="208"/>
                      <a:pt x="345" y="208"/>
                    </a:cubicBezTo>
                    <a:cubicBezTo>
                      <a:pt x="345" y="208"/>
                      <a:pt x="345" y="208"/>
                      <a:pt x="346" y="208"/>
                    </a:cubicBezTo>
                    <a:cubicBezTo>
                      <a:pt x="346" y="208"/>
                      <a:pt x="347" y="208"/>
                      <a:pt x="347" y="208"/>
                    </a:cubicBezTo>
                    <a:cubicBezTo>
                      <a:pt x="347" y="207"/>
                      <a:pt x="348" y="206"/>
                      <a:pt x="349" y="206"/>
                    </a:cubicBezTo>
                    <a:cubicBezTo>
                      <a:pt x="349" y="204"/>
                      <a:pt x="346" y="204"/>
                      <a:pt x="345" y="202"/>
                    </a:cubicBezTo>
                    <a:cubicBezTo>
                      <a:pt x="345" y="202"/>
                      <a:pt x="345" y="202"/>
                      <a:pt x="345" y="202"/>
                    </a:cubicBezTo>
                    <a:cubicBezTo>
                      <a:pt x="345" y="202"/>
                      <a:pt x="344" y="203"/>
                      <a:pt x="344" y="203"/>
                    </a:cubicBezTo>
                    <a:cubicBezTo>
                      <a:pt x="344" y="203"/>
                      <a:pt x="344" y="203"/>
                      <a:pt x="344" y="203"/>
                    </a:cubicBezTo>
                    <a:cubicBezTo>
                      <a:pt x="344" y="203"/>
                      <a:pt x="344" y="203"/>
                      <a:pt x="344" y="203"/>
                    </a:cubicBezTo>
                    <a:cubicBezTo>
                      <a:pt x="343" y="203"/>
                      <a:pt x="343" y="202"/>
                      <a:pt x="343" y="202"/>
                    </a:cubicBezTo>
                    <a:cubicBezTo>
                      <a:pt x="342" y="202"/>
                      <a:pt x="341" y="202"/>
                      <a:pt x="340" y="203"/>
                    </a:cubicBezTo>
                    <a:cubicBezTo>
                      <a:pt x="340" y="203"/>
                      <a:pt x="340" y="203"/>
                      <a:pt x="340" y="203"/>
                    </a:cubicBezTo>
                    <a:cubicBezTo>
                      <a:pt x="340" y="203"/>
                      <a:pt x="340" y="203"/>
                      <a:pt x="340" y="203"/>
                    </a:cubicBezTo>
                    <a:cubicBezTo>
                      <a:pt x="340" y="202"/>
                      <a:pt x="341" y="202"/>
                      <a:pt x="341" y="202"/>
                    </a:cubicBezTo>
                    <a:cubicBezTo>
                      <a:pt x="342" y="202"/>
                      <a:pt x="342" y="202"/>
                      <a:pt x="343" y="202"/>
                    </a:cubicBezTo>
                    <a:cubicBezTo>
                      <a:pt x="343" y="202"/>
                      <a:pt x="343" y="203"/>
                      <a:pt x="344" y="203"/>
                    </a:cubicBezTo>
                    <a:cubicBezTo>
                      <a:pt x="344" y="202"/>
                      <a:pt x="344" y="202"/>
                      <a:pt x="345" y="202"/>
                    </a:cubicBezTo>
                    <a:cubicBezTo>
                      <a:pt x="345" y="202"/>
                      <a:pt x="346" y="203"/>
                      <a:pt x="347" y="203"/>
                    </a:cubicBezTo>
                    <a:cubicBezTo>
                      <a:pt x="347" y="203"/>
                      <a:pt x="347" y="203"/>
                      <a:pt x="347" y="203"/>
                    </a:cubicBezTo>
                    <a:cubicBezTo>
                      <a:pt x="348" y="203"/>
                      <a:pt x="348" y="203"/>
                      <a:pt x="348" y="203"/>
                    </a:cubicBezTo>
                    <a:cubicBezTo>
                      <a:pt x="348" y="203"/>
                      <a:pt x="348" y="203"/>
                      <a:pt x="349" y="203"/>
                    </a:cubicBezTo>
                    <a:cubicBezTo>
                      <a:pt x="349" y="203"/>
                      <a:pt x="349" y="203"/>
                      <a:pt x="349" y="203"/>
                    </a:cubicBezTo>
                    <a:cubicBezTo>
                      <a:pt x="349" y="202"/>
                      <a:pt x="347" y="202"/>
                      <a:pt x="347" y="201"/>
                    </a:cubicBezTo>
                    <a:cubicBezTo>
                      <a:pt x="347" y="201"/>
                      <a:pt x="347" y="201"/>
                      <a:pt x="347" y="201"/>
                    </a:cubicBezTo>
                    <a:cubicBezTo>
                      <a:pt x="346" y="201"/>
                      <a:pt x="345" y="200"/>
                      <a:pt x="345" y="199"/>
                    </a:cubicBezTo>
                    <a:cubicBezTo>
                      <a:pt x="344" y="198"/>
                      <a:pt x="344" y="197"/>
                      <a:pt x="343" y="195"/>
                    </a:cubicBezTo>
                    <a:cubicBezTo>
                      <a:pt x="342" y="195"/>
                      <a:pt x="341" y="194"/>
                      <a:pt x="340" y="194"/>
                    </a:cubicBezTo>
                    <a:cubicBezTo>
                      <a:pt x="340" y="191"/>
                      <a:pt x="340" y="190"/>
                      <a:pt x="342" y="189"/>
                    </a:cubicBezTo>
                    <a:cubicBezTo>
                      <a:pt x="342" y="189"/>
                      <a:pt x="341" y="189"/>
                      <a:pt x="341" y="189"/>
                    </a:cubicBezTo>
                    <a:cubicBezTo>
                      <a:pt x="341" y="188"/>
                      <a:pt x="342" y="188"/>
                      <a:pt x="343" y="188"/>
                    </a:cubicBezTo>
                    <a:cubicBezTo>
                      <a:pt x="343" y="187"/>
                      <a:pt x="342" y="187"/>
                      <a:pt x="343" y="187"/>
                    </a:cubicBezTo>
                    <a:cubicBezTo>
                      <a:pt x="343" y="187"/>
                      <a:pt x="343" y="187"/>
                      <a:pt x="343" y="187"/>
                    </a:cubicBezTo>
                    <a:cubicBezTo>
                      <a:pt x="344" y="187"/>
                      <a:pt x="345" y="186"/>
                      <a:pt x="345" y="186"/>
                    </a:cubicBezTo>
                    <a:cubicBezTo>
                      <a:pt x="346" y="186"/>
                      <a:pt x="346" y="186"/>
                      <a:pt x="346" y="186"/>
                    </a:cubicBezTo>
                    <a:cubicBezTo>
                      <a:pt x="347" y="186"/>
                      <a:pt x="347" y="186"/>
                      <a:pt x="347" y="186"/>
                    </a:cubicBezTo>
                    <a:cubicBezTo>
                      <a:pt x="346" y="185"/>
                      <a:pt x="346" y="185"/>
                      <a:pt x="347" y="184"/>
                    </a:cubicBezTo>
                    <a:cubicBezTo>
                      <a:pt x="346" y="184"/>
                      <a:pt x="347" y="184"/>
                      <a:pt x="347" y="184"/>
                    </a:cubicBezTo>
                    <a:cubicBezTo>
                      <a:pt x="347" y="183"/>
                      <a:pt x="347" y="183"/>
                      <a:pt x="347" y="183"/>
                    </a:cubicBezTo>
                    <a:cubicBezTo>
                      <a:pt x="346" y="183"/>
                      <a:pt x="346" y="184"/>
                      <a:pt x="345" y="184"/>
                    </a:cubicBezTo>
                    <a:cubicBezTo>
                      <a:pt x="345" y="184"/>
                      <a:pt x="345" y="184"/>
                      <a:pt x="344" y="184"/>
                    </a:cubicBezTo>
                    <a:cubicBezTo>
                      <a:pt x="343" y="184"/>
                      <a:pt x="342" y="183"/>
                      <a:pt x="342" y="183"/>
                    </a:cubicBezTo>
                    <a:cubicBezTo>
                      <a:pt x="341" y="183"/>
                      <a:pt x="341" y="183"/>
                      <a:pt x="340" y="183"/>
                    </a:cubicBezTo>
                    <a:cubicBezTo>
                      <a:pt x="340" y="183"/>
                      <a:pt x="340" y="183"/>
                      <a:pt x="340" y="183"/>
                    </a:cubicBezTo>
                    <a:cubicBezTo>
                      <a:pt x="340" y="184"/>
                      <a:pt x="340" y="184"/>
                      <a:pt x="339" y="184"/>
                    </a:cubicBezTo>
                    <a:cubicBezTo>
                      <a:pt x="340" y="185"/>
                      <a:pt x="340" y="185"/>
                      <a:pt x="339" y="185"/>
                    </a:cubicBezTo>
                    <a:cubicBezTo>
                      <a:pt x="339" y="185"/>
                      <a:pt x="339" y="185"/>
                      <a:pt x="339" y="185"/>
                    </a:cubicBezTo>
                    <a:cubicBezTo>
                      <a:pt x="339" y="185"/>
                      <a:pt x="338" y="185"/>
                      <a:pt x="338" y="185"/>
                    </a:cubicBezTo>
                    <a:cubicBezTo>
                      <a:pt x="338" y="185"/>
                      <a:pt x="338" y="185"/>
                      <a:pt x="338" y="185"/>
                    </a:cubicBezTo>
                    <a:cubicBezTo>
                      <a:pt x="338" y="185"/>
                      <a:pt x="338" y="185"/>
                      <a:pt x="338" y="185"/>
                    </a:cubicBezTo>
                    <a:cubicBezTo>
                      <a:pt x="337" y="185"/>
                      <a:pt x="337" y="184"/>
                      <a:pt x="337" y="183"/>
                    </a:cubicBezTo>
                    <a:cubicBezTo>
                      <a:pt x="336" y="183"/>
                      <a:pt x="336" y="183"/>
                      <a:pt x="335" y="183"/>
                    </a:cubicBezTo>
                    <a:cubicBezTo>
                      <a:pt x="334" y="182"/>
                      <a:pt x="332" y="180"/>
                      <a:pt x="334" y="178"/>
                    </a:cubicBezTo>
                    <a:cubicBezTo>
                      <a:pt x="334" y="179"/>
                      <a:pt x="335" y="179"/>
                      <a:pt x="335" y="179"/>
                    </a:cubicBezTo>
                    <a:cubicBezTo>
                      <a:pt x="335" y="179"/>
                      <a:pt x="336" y="179"/>
                      <a:pt x="336" y="179"/>
                    </a:cubicBezTo>
                    <a:cubicBezTo>
                      <a:pt x="336" y="178"/>
                      <a:pt x="336" y="177"/>
                      <a:pt x="337" y="176"/>
                    </a:cubicBezTo>
                    <a:cubicBezTo>
                      <a:pt x="339" y="175"/>
                      <a:pt x="339" y="173"/>
                      <a:pt x="340" y="171"/>
                    </a:cubicBezTo>
                    <a:cubicBezTo>
                      <a:pt x="340" y="171"/>
                      <a:pt x="341" y="171"/>
                      <a:pt x="341" y="171"/>
                    </a:cubicBezTo>
                    <a:cubicBezTo>
                      <a:pt x="341" y="171"/>
                      <a:pt x="341" y="171"/>
                      <a:pt x="342" y="171"/>
                    </a:cubicBezTo>
                    <a:cubicBezTo>
                      <a:pt x="342" y="172"/>
                      <a:pt x="343" y="172"/>
                      <a:pt x="343" y="173"/>
                    </a:cubicBezTo>
                    <a:cubicBezTo>
                      <a:pt x="343" y="173"/>
                      <a:pt x="343" y="175"/>
                      <a:pt x="342" y="175"/>
                    </a:cubicBezTo>
                    <a:cubicBezTo>
                      <a:pt x="342" y="176"/>
                      <a:pt x="342" y="176"/>
                      <a:pt x="342" y="177"/>
                    </a:cubicBezTo>
                    <a:cubicBezTo>
                      <a:pt x="342" y="177"/>
                      <a:pt x="342" y="177"/>
                      <a:pt x="342" y="177"/>
                    </a:cubicBezTo>
                    <a:cubicBezTo>
                      <a:pt x="342" y="177"/>
                      <a:pt x="343" y="177"/>
                      <a:pt x="343" y="177"/>
                    </a:cubicBezTo>
                    <a:cubicBezTo>
                      <a:pt x="343" y="177"/>
                      <a:pt x="343" y="177"/>
                      <a:pt x="343" y="177"/>
                    </a:cubicBezTo>
                    <a:cubicBezTo>
                      <a:pt x="343" y="177"/>
                      <a:pt x="343" y="177"/>
                      <a:pt x="343" y="177"/>
                    </a:cubicBezTo>
                    <a:cubicBezTo>
                      <a:pt x="343" y="177"/>
                      <a:pt x="343" y="178"/>
                      <a:pt x="343" y="178"/>
                    </a:cubicBezTo>
                    <a:cubicBezTo>
                      <a:pt x="343" y="178"/>
                      <a:pt x="342" y="178"/>
                      <a:pt x="342" y="179"/>
                    </a:cubicBezTo>
                    <a:cubicBezTo>
                      <a:pt x="341" y="179"/>
                      <a:pt x="342" y="179"/>
                      <a:pt x="342" y="180"/>
                    </a:cubicBezTo>
                    <a:cubicBezTo>
                      <a:pt x="343" y="179"/>
                      <a:pt x="343" y="178"/>
                      <a:pt x="344" y="178"/>
                    </a:cubicBezTo>
                    <a:cubicBezTo>
                      <a:pt x="344" y="176"/>
                      <a:pt x="348" y="176"/>
                      <a:pt x="349" y="175"/>
                    </a:cubicBezTo>
                    <a:cubicBezTo>
                      <a:pt x="349" y="175"/>
                      <a:pt x="350" y="175"/>
                      <a:pt x="350" y="176"/>
                    </a:cubicBezTo>
                    <a:cubicBezTo>
                      <a:pt x="350" y="176"/>
                      <a:pt x="350" y="176"/>
                      <a:pt x="350" y="176"/>
                    </a:cubicBezTo>
                    <a:cubicBezTo>
                      <a:pt x="350" y="176"/>
                      <a:pt x="351" y="176"/>
                      <a:pt x="351" y="176"/>
                    </a:cubicBezTo>
                    <a:cubicBezTo>
                      <a:pt x="351" y="176"/>
                      <a:pt x="351" y="176"/>
                      <a:pt x="352" y="176"/>
                    </a:cubicBezTo>
                    <a:cubicBezTo>
                      <a:pt x="352" y="176"/>
                      <a:pt x="352" y="176"/>
                      <a:pt x="352" y="176"/>
                    </a:cubicBezTo>
                    <a:cubicBezTo>
                      <a:pt x="352" y="177"/>
                      <a:pt x="351" y="177"/>
                      <a:pt x="352" y="179"/>
                    </a:cubicBezTo>
                    <a:cubicBezTo>
                      <a:pt x="352" y="179"/>
                      <a:pt x="352" y="179"/>
                      <a:pt x="352" y="179"/>
                    </a:cubicBezTo>
                    <a:cubicBezTo>
                      <a:pt x="352" y="179"/>
                      <a:pt x="352" y="179"/>
                      <a:pt x="352" y="179"/>
                    </a:cubicBezTo>
                    <a:cubicBezTo>
                      <a:pt x="353" y="179"/>
                      <a:pt x="353" y="179"/>
                      <a:pt x="353" y="179"/>
                    </a:cubicBezTo>
                    <a:cubicBezTo>
                      <a:pt x="353" y="179"/>
                      <a:pt x="353" y="179"/>
                      <a:pt x="353" y="179"/>
                    </a:cubicBezTo>
                    <a:cubicBezTo>
                      <a:pt x="353" y="179"/>
                      <a:pt x="353" y="179"/>
                      <a:pt x="353" y="179"/>
                    </a:cubicBezTo>
                    <a:cubicBezTo>
                      <a:pt x="352" y="179"/>
                      <a:pt x="351" y="181"/>
                      <a:pt x="352" y="182"/>
                    </a:cubicBezTo>
                    <a:cubicBezTo>
                      <a:pt x="352" y="182"/>
                      <a:pt x="352" y="181"/>
                      <a:pt x="352" y="181"/>
                    </a:cubicBezTo>
                    <a:cubicBezTo>
                      <a:pt x="352" y="181"/>
                      <a:pt x="352" y="181"/>
                      <a:pt x="352" y="182"/>
                    </a:cubicBezTo>
                    <a:cubicBezTo>
                      <a:pt x="352" y="182"/>
                      <a:pt x="353" y="182"/>
                      <a:pt x="353" y="182"/>
                    </a:cubicBezTo>
                    <a:cubicBezTo>
                      <a:pt x="353" y="182"/>
                      <a:pt x="353" y="182"/>
                      <a:pt x="353" y="182"/>
                    </a:cubicBezTo>
                    <a:cubicBezTo>
                      <a:pt x="353" y="182"/>
                      <a:pt x="352" y="182"/>
                      <a:pt x="352" y="183"/>
                    </a:cubicBezTo>
                    <a:cubicBezTo>
                      <a:pt x="352" y="183"/>
                      <a:pt x="352" y="183"/>
                      <a:pt x="352" y="183"/>
                    </a:cubicBezTo>
                    <a:cubicBezTo>
                      <a:pt x="353" y="183"/>
                      <a:pt x="353" y="183"/>
                      <a:pt x="353" y="183"/>
                    </a:cubicBezTo>
                    <a:cubicBezTo>
                      <a:pt x="353" y="182"/>
                      <a:pt x="353" y="182"/>
                      <a:pt x="353" y="182"/>
                    </a:cubicBezTo>
                    <a:cubicBezTo>
                      <a:pt x="353" y="182"/>
                      <a:pt x="353" y="182"/>
                      <a:pt x="353" y="183"/>
                    </a:cubicBezTo>
                    <a:cubicBezTo>
                      <a:pt x="353" y="182"/>
                      <a:pt x="354" y="182"/>
                      <a:pt x="354" y="182"/>
                    </a:cubicBezTo>
                    <a:cubicBezTo>
                      <a:pt x="354" y="182"/>
                      <a:pt x="354" y="182"/>
                      <a:pt x="355" y="182"/>
                    </a:cubicBezTo>
                    <a:cubicBezTo>
                      <a:pt x="355" y="182"/>
                      <a:pt x="355" y="182"/>
                      <a:pt x="355" y="182"/>
                    </a:cubicBezTo>
                    <a:cubicBezTo>
                      <a:pt x="356" y="183"/>
                      <a:pt x="357" y="184"/>
                      <a:pt x="358" y="185"/>
                    </a:cubicBezTo>
                    <a:cubicBezTo>
                      <a:pt x="357" y="185"/>
                      <a:pt x="357" y="185"/>
                      <a:pt x="357" y="185"/>
                    </a:cubicBezTo>
                    <a:cubicBezTo>
                      <a:pt x="356" y="185"/>
                      <a:pt x="356" y="185"/>
                      <a:pt x="356" y="186"/>
                    </a:cubicBezTo>
                    <a:cubicBezTo>
                      <a:pt x="357" y="186"/>
                      <a:pt x="358" y="186"/>
                      <a:pt x="357" y="188"/>
                    </a:cubicBezTo>
                    <a:cubicBezTo>
                      <a:pt x="357" y="188"/>
                      <a:pt x="358" y="188"/>
                      <a:pt x="358" y="188"/>
                    </a:cubicBezTo>
                    <a:cubicBezTo>
                      <a:pt x="358" y="188"/>
                      <a:pt x="358" y="188"/>
                      <a:pt x="358" y="189"/>
                    </a:cubicBezTo>
                    <a:cubicBezTo>
                      <a:pt x="358" y="189"/>
                      <a:pt x="358" y="189"/>
                      <a:pt x="357" y="189"/>
                    </a:cubicBezTo>
                    <a:cubicBezTo>
                      <a:pt x="358" y="191"/>
                      <a:pt x="358" y="192"/>
                      <a:pt x="359" y="194"/>
                    </a:cubicBezTo>
                    <a:cubicBezTo>
                      <a:pt x="360" y="193"/>
                      <a:pt x="361" y="192"/>
                      <a:pt x="362" y="191"/>
                    </a:cubicBezTo>
                    <a:cubicBezTo>
                      <a:pt x="362" y="192"/>
                      <a:pt x="362" y="192"/>
                      <a:pt x="362" y="192"/>
                    </a:cubicBezTo>
                    <a:cubicBezTo>
                      <a:pt x="362" y="192"/>
                      <a:pt x="362" y="192"/>
                      <a:pt x="363" y="192"/>
                    </a:cubicBezTo>
                    <a:cubicBezTo>
                      <a:pt x="363" y="192"/>
                      <a:pt x="363" y="192"/>
                      <a:pt x="363" y="192"/>
                    </a:cubicBezTo>
                    <a:cubicBezTo>
                      <a:pt x="363" y="192"/>
                      <a:pt x="363" y="192"/>
                      <a:pt x="363" y="192"/>
                    </a:cubicBezTo>
                    <a:cubicBezTo>
                      <a:pt x="363" y="191"/>
                      <a:pt x="363" y="191"/>
                      <a:pt x="363" y="191"/>
                    </a:cubicBezTo>
                    <a:cubicBezTo>
                      <a:pt x="365" y="191"/>
                      <a:pt x="365" y="190"/>
                      <a:pt x="365" y="188"/>
                    </a:cubicBezTo>
                    <a:cubicBezTo>
                      <a:pt x="365" y="188"/>
                      <a:pt x="365" y="188"/>
                      <a:pt x="365" y="188"/>
                    </a:cubicBezTo>
                    <a:cubicBezTo>
                      <a:pt x="365" y="186"/>
                      <a:pt x="364" y="186"/>
                      <a:pt x="364" y="184"/>
                    </a:cubicBezTo>
                    <a:cubicBezTo>
                      <a:pt x="363" y="182"/>
                      <a:pt x="361" y="181"/>
                      <a:pt x="360" y="178"/>
                    </a:cubicBezTo>
                    <a:cubicBezTo>
                      <a:pt x="359" y="178"/>
                      <a:pt x="358" y="177"/>
                      <a:pt x="357" y="176"/>
                    </a:cubicBezTo>
                    <a:cubicBezTo>
                      <a:pt x="357" y="176"/>
                      <a:pt x="357" y="176"/>
                      <a:pt x="357" y="174"/>
                    </a:cubicBezTo>
                    <a:cubicBezTo>
                      <a:pt x="357" y="174"/>
                      <a:pt x="357" y="173"/>
                      <a:pt x="358" y="173"/>
                    </a:cubicBezTo>
                    <a:cubicBezTo>
                      <a:pt x="358" y="173"/>
                      <a:pt x="358" y="173"/>
                      <a:pt x="359" y="173"/>
                    </a:cubicBezTo>
                    <a:cubicBezTo>
                      <a:pt x="359" y="172"/>
                      <a:pt x="360" y="171"/>
                      <a:pt x="361" y="170"/>
                    </a:cubicBezTo>
                    <a:cubicBezTo>
                      <a:pt x="359" y="167"/>
                      <a:pt x="360" y="163"/>
                      <a:pt x="363" y="163"/>
                    </a:cubicBezTo>
                    <a:cubicBezTo>
                      <a:pt x="363" y="162"/>
                      <a:pt x="364" y="161"/>
                      <a:pt x="364" y="160"/>
                    </a:cubicBezTo>
                    <a:cubicBezTo>
                      <a:pt x="364" y="160"/>
                      <a:pt x="364" y="160"/>
                      <a:pt x="364" y="160"/>
                    </a:cubicBezTo>
                    <a:cubicBezTo>
                      <a:pt x="365" y="160"/>
                      <a:pt x="365" y="160"/>
                      <a:pt x="365" y="160"/>
                    </a:cubicBezTo>
                    <a:cubicBezTo>
                      <a:pt x="365" y="161"/>
                      <a:pt x="365" y="161"/>
                      <a:pt x="365" y="161"/>
                    </a:cubicBezTo>
                    <a:cubicBezTo>
                      <a:pt x="366" y="162"/>
                      <a:pt x="366" y="162"/>
                      <a:pt x="367" y="162"/>
                    </a:cubicBezTo>
                    <a:cubicBezTo>
                      <a:pt x="369" y="162"/>
                      <a:pt x="371" y="160"/>
                      <a:pt x="371" y="158"/>
                    </a:cubicBezTo>
                    <a:cubicBezTo>
                      <a:pt x="371" y="158"/>
                      <a:pt x="371" y="158"/>
                      <a:pt x="371" y="158"/>
                    </a:cubicBezTo>
                    <a:cubicBezTo>
                      <a:pt x="372" y="157"/>
                      <a:pt x="371" y="155"/>
                      <a:pt x="373" y="155"/>
                    </a:cubicBezTo>
                    <a:cubicBezTo>
                      <a:pt x="373" y="152"/>
                      <a:pt x="375" y="150"/>
                      <a:pt x="376" y="148"/>
                    </a:cubicBezTo>
                    <a:cubicBezTo>
                      <a:pt x="375" y="147"/>
                      <a:pt x="375" y="147"/>
                      <a:pt x="375" y="147"/>
                    </a:cubicBezTo>
                    <a:cubicBezTo>
                      <a:pt x="376" y="146"/>
                      <a:pt x="375" y="144"/>
                      <a:pt x="376" y="142"/>
                    </a:cubicBezTo>
                    <a:cubicBezTo>
                      <a:pt x="376" y="140"/>
                      <a:pt x="377" y="139"/>
                      <a:pt x="377" y="138"/>
                    </a:cubicBezTo>
                    <a:cubicBezTo>
                      <a:pt x="377" y="137"/>
                      <a:pt x="377" y="137"/>
                      <a:pt x="377" y="136"/>
                    </a:cubicBezTo>
                    <a:cubicBezTo>
                      <a:pt x="376" y="135"/>
                      <a:pt x="377" y="133"/>
                      <a:pt x="377" y="133"/>
                    </a:cubicBezTo>
                    <a:cubicBezTo>
                      <a:pt x="376" y="132"/>
                      <a:pt x="376" y="132"/>
                      <a:pt x="375" y="131"/>
                    </a:cubicBezTo>
                    <a:cubicBezTo>
                      <a:pt x="376" y="131"/>
                      <a:pt x="376" y="131"/>
                      <a:pt x="376" y="131"/>
                    </a:cubicBezTo>
                    <a:cubicBezTo>
                      <a:pt x="376" y="131"/>
                      <a:pt x="376" y="131"/>
                      <a:pt x="376" y="131"/>
                    </a:cubicBezTo>
                    <a:cubicBezTo>
                      <a:pt x="376" y="131"/>
                      <a:pt x="376" y="131"/>
                      <a:pt x="376" y="131"/>
                    </a:cubicBezTo>
                    <a:cubicBezTo>
                      <a:pt x="375" y="131"/>
                      <a:pt x="375" y="131"/>
                      <a:pt x="375" y="131"/>
                    </a:cubicBezTo>
                    <a:cubicBezTo>
                      <a:pt x="375" y="131"/>
                      <a:pt x="375" y="131"/>
                      <a:pt x="375" y="131"/>
                    </a:cubicBezTo>
                    <a:cubicBezTo>
                      <a:pt x="375" y="130"/>
                      <a:pt x="375" y="129"/>
                      <a:pt x="375" y="129"/>
                    </a:cubicBezTo>
                    <a:moveTo>
                      <a:pt x="224" y="128"/>
                    </a:moveTo>
                    <a:cubicBezTo>
                      <a:pt x="224" y="128"/>
                      <a:pt x="223" y="128"/>
                      <a:pt x="223" y="128"/>
                    </a:cubicBezTo>
                    <a:cubicBezTo>
                      <a:pt x="223" y="127"/>
                      <a:pt x="223" y="127"/>
                      <a:pt x="223" y="127"/>
                    </a:cubicBezTo>
                    <a:cubicBezTo>
                      <a:pt x="224" y="127"/>
                      <a:pt x="224" y="127"/>
                      <a:pt x="224" y="127"/>
                    </a:cubicBezTo>
                    <a:cubicBezTo>
                      <a:pt x="224" y="128"/>
                      <a:pt x="224" y="128"/>
                      <a:pt x="224" y="128"/>
                    </a:cubicBezTo>
                    <a:moveTo>
                      <a:pt x="226" y="126"/>
                    </a:moveTo>
                    <a:cubicBezTo>
                      <a:pt x="226" y="126"/>
                      <a:pt x="226" y="126"/>
                      <a:pt x="226" y="126"/>
                    </a:cubicBezTo>
                    <a:cubicBezTo>
                      <a:pt x="226" y="125"/>
                      <a:pt x="227" y="125"/>
                      <a:pt x="227" y="125"/>
                    </a:cubicBezTo>
                    <a:cubicBezTo>
                      <a:pt x="227" y="126"/>
                      <a:pt x="227" y="126"/>
                      <a:pt x="226" y="126"/>
                    </a:cubicBezTo>
                    <a:moveTo>
                      <a:pt x="165" y="126"/>
                    </a:moveTo>
                    <a:cubicBezTo>
                      <a:pt x="165" y="125"/>
                      <a:pt x="167" y="125"/>
                      <a:pt x="167" y="124"/>
                    </a:cubicBezTo>
                    <a:cubicBezTo>
                      <a:pt x="167" y="124"/>
                      <a:pt x="167" y="125"/>
                      <a:pt x="167" y="125"/>
                    </a:cubicBezTo>
                    <a:cubicBezTo>
                      <a:pt x="167" y="125"/>
                      <a:pt x="166" y="125"/>
                      <a:pt x="166" y="125"/>
                    </a:cubicBezTo>
                    <a:cubicBezTo>
                      <a:pt x="166" y="125"/>
                      <a:pt x="166" y="126"/>
                      <a:pt x="165" y="126"/>
                    </a:cubicBezTo>
                    <a:moveTo>
                      <a:pt x="168" y="118"/>
                    </a:moveTo>
                    <a:cubicBezTo>
                      <a:pt x="168" y="118"/>
                      <a:pt x="167" y="118"/>
                      <a:pt x="167" y="118"/>
                    </a:cubicBezTo>
                    <a:cubicBezTo>
                      <a:pt x="169" y="117"/>
                      <a:pt x="167" y="116"/>
                      <a:pt x="168" y="115"/>
                    </a:cubicBezTo>
                    <a:cubicBezTo>
                      <a:pt x="168" y="115"/>
                      <a:pt x="168" y="114"/>
                      <a:pt x="168" y="113"/>
                    </a:cubicBezTo>
                    <a:cubicBezTo>
                      <a:pt x="168" y="113"/>
                      <a:pt x="168" y="113"/>
                      <a:pt x="168" y="113"/>
                    </a:cubicBezTo>
                    <a:cubicBezTo>
                      <a:pt x="168" y="113"/>
                      <a:pt x="168" y="115"/>
                      <a:pt x="169" y="115"/>
                    </a:cubicBezTo>
                    <a:cubicBezTo>
                      <a:pt x="169" y="115"/>
                      <a:pt x="168" y="115"/>
                      <a:pt x="168" y="116"/>
                    </a:cubicBezTo>
                    <a:cubicBezTo>
                      <a:pt x="168" y="116"/>
                      <a:pt x="169" y="116"/>
                      <a:pt x="169" y="117"/>
                    </a:cubicBezTo>
                    <a:cubicBezTo>
                      <a:pt x="168" y="117"/>
                      <a:pt x="169" y="119"/>
                      <a:pt x="170" y="120"/>
                    </a:cubicBezTo>
                    <a:cubicBezTo>
                      <a:pt x="170" y="120"/>
                      <a:pt x="170" y="120"/>
                      <a:pt x="170" y="120"/>
                    </a:cubicBezTo>
                    <a:cubicBezTo>
                      <a:pt x="170" y="120"/>
                      <a:pt x="171" y="120"/>
                      <a:pt x="171" y="120"/>
                    </a:cubicBezTo>
                    <a:cubicBezTo>
                      <a:pt x="170" y="120"/>
                      <a:pt x="170" y="120"/>
                      <a:pt x="170" y="121"/>
                    </a:cubicBezTo>
                    <a:cubicBezTo>
                      <a:pt x="169" y="120"/>
                      <a:pt x="169" y="119"/>
                      <a:pt x="168" y="118"/>
                    </a:cubicBezTo>
                    <a:cubicBezTo>
                      <a:pt x="168" y="118"/>
                      <a:pt x="168" y="118"/>
                      <a:pt x="168" y="118"/>
                    </a:cubicBezTo>
                    <a:moveTo>
                      <a:pt x="280" y="82"/>
                    </a:moveTo>
                    <a:cubicBezTo>
                      <a:pt x="280" y="82"/>
                      <a:pt x="280" y="82"/>
                      <a:pt x="280" y="82"/>
                    </a:cubicBezTo>
                    <a:cubicBezTo>
                      <a:pt x="280" y="82"/>
                      <a:pt x="281" y="81"/>
                      <a:pt x="281" y="81"/>
                    </a:cubicBezTo>
                    <a:cubicBezTo>
                      <a:pt x="282" y="81"/>
                      <a:pt x="282" y="81"/>
                      <a:pt x="282" y="81"/>
                    </a:cubicBezTo>
                    <a:cubicBezTo>
                      <a:pt x="282" y="82"/>
                      <a:pt x="282" y="82"/>
                      <a:pt x="282" y="83"/>
                    </a:cubicBezTo>
                    <a:cubicBezTo>
                      <a:pt x="282" y="83"/>
                      <a:pt x="282" y="83"/>
                      <a:pt x="283" y="83"/>
                    </a:cubicBezTo>
                    <a:cubicBezTo>
                      <a:pt x="283" y="83"/>
                      <a:pt x="283" y="83"/>
                      <a:pt x="283" y="83"/>
                    </a:cubicBezTo>
                    <a:cubicBezTo>
                      <a:pt x="283" y="83"/>
                      <a:pt x="283" y="83"/>
                      <a:pt x="283" y="83"/>
                    </a:cubicBezTo>
                    <a:cubicBezTo>
                      <a:pt x="283" y="83"/>
                      <a:pt x="283" y="83"/>
                      <a:pt x="283" y="83"/>
                    </a:cubicBezTo>
                    <a:cubicBezTo>
                      <a:pt x="283" y="83"/>
                      <a:pt x="283" y="84"/>
                      <a:pt x="283" y="84"/>
                    </a:cubicBezTo>
                    <a:cubicBezTo>
                      <a:pt x="283" y="84"/>
                      <a:pt x="284" y="84"/>
                      <a:pt x="284" y="84"/>
                    </a:cubicBezTo>
                    <a:cubicBezTo>
                      <a:pt x="285" y="84"/>
                      <a:pt x="284" y="83"/>
                      <a:pt x="285" y="82"/>
                    </a:cubicBezTo>
                    <a:cubicBezTo>
                      <a:pt x="286" y="82"/>
                      <a:pt x="286" y="83"/>
                      <a:pt x="286" y="84"/>
                    </a:cubicBezTo>
                    <a:cubicBezTo>
                      <a:pt x="287" y="83"/>
                      <a:pt x="286" y="82"/>
                      <a:pt x="287" y="82"/>
                    </a:cubicBezTo>
                    <a:cubicBezTo>
                      <a:pt x="287" y="82"/>
                      <a:pt x="287" y="82"/>
                      <a:pt x="287" y="82"/>
                    </a:cubicBezTo>
                    <a:cubicBezTo>
                      <a:pt x="287" y="83"/>
                      <a:pt x="286" y="83"/>
                      <a:pt x="286" y="84"/>
                    </a:cubicBezTo>
                    <a:cubicBezTo>
                      <a:pt x="286" y="84"/>
                      <a:pt x="286" y="84"/>
                      <a:pt x="286" y="84"/>
                    </a:cubicBezTo>
                    <a:cubicBezTo>
                      <a:pt x="286" y="84"/>
                      <a:pt x="285" y="83"/>
                      <a:pt x="285" y="83"/>
                    </a:cubicBezTo>
                    <a:cubicBezTo>
                      <a:pt x="285" y="84"/>
                      <a:pt x="285" y="84"/>
                      <a:pt x="285" y="84"/>
                    </a:cubicBezTo>
                    <a:cubicBezTo>
                      <a:pt x="285" y="86"/>
                      <a:pt x="287" y="87"/>
                      <a:pt x="287" y="89"/>
                    </a:cubicBezTo>
                    <a:cubicBezTo>
                      <a:pt x="286" y="89"/>
                      <a:pt x="286" y="89"/>
                      <a:pt x="286" y="89"/>
                    </a:cubicBezTo>
                    <a:cubicBezTo>
                      <a:pt x="285" y="89"/>
                      <a:pt x="284" y="89"/>
                      <a:pt x="284" y="88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4" y="88"/>
                      <a:pt x="284" y="88"/>
                      <a:pt x="285" y="88"/>
                    </a:cubicBezTo>
                    <a:cubicBezTo>
                      <a:pt x="285" y="88"/>
                      <a:pt x="285" y="89"/>
                      <a:pt x="286" y="89"/>
                    </a:cubicBezTo>
                    <a:cubicBezTo>
                      <a:pt x="286" y="89"/>
                      <a:pt x="286" y="89"/>
                      <a:pt x="286" y="88"/>
                    </a:cubicBezTo>
                    <a:cubicBezTo>
                      <a:pt x="286" y="87"/>
                      <a:pt x="286" y="84"/>
                      <a:pt x="283" y="84"/>
                    </a:cubicBezTo>
                    <a:cubicBezTo>
                      <a:pt x="283" y="84"/>
                      <a:pt x="283" y="84"/>
                      <a:pt x="283" y="85"/>
                    </a:cubicBezTo>
                    <a:cubicBezTo>
                      <a:pt x="283" y="83"/>
                      <a:pt x="282" y="83"/>
                      <a:pt x="281" y="82"/>
                    </a:cubicBezTo>
                    <a:cubicBezTo>
                      <a:pt x="281" y="82"/>
                      <a:pt x="281" y="82"/>
                      <a:pt x="280" y="82"/>
                    </a:cubicBezTo>
                    <a:moveTo>
                      <a:pt x="151" y="81"/>
                    </a:moveTo>
                    <a:cubicBezTo>
                      <a:pt x="151" y="81"/>
                      <a:pt x="151" y="81"/>
                      <a:pt x="152" y="81"/>
                    </a:cubicBezTo>
                    <a:cubicBezTo>
                      <a:pt x="152" y="81"/>
                      <a:pt x="151" y="81"/>
                      <a:pt x="151" y="81"/>
                    </a:cubicBezTo>
                    <a:moveTo>
                      <a:pt x="159" y="81"/>
                    </a:moveTo>
                    <a:cubicBezTo>
                      <a:pt x="159" y="81"/>
                      <a:pt x="158" y="81"/>
                      <a:pt x="158" y="81"/>
                    </a:cubicBezTo>
                    <a:cubicBezTo>
                      <a:pt x="158" y="80"/>
                      <a:pt x="158" y="80"/>
                      <a:pt x="158" y="80"/>
                    </a:cubicBezTo>
                    <a:cubicBezTo>
                      <a:pt x="159" y="80"/>
                      <a:pt x="159" y="80"/>
                      <a:pt x="159" y="80"/>
                    </a:cubicBezTo>
                    <a:cubicBezTo>
                      <a:pt x="159" y="81"/>
                      <a:pt x="159" y="81"/>
                      <a:pt x="159" y="81"/>
                    </a:cubicBezTo>
                    <a:moveTo>
                      <a:pt x="164" y="79"/>
                    </a:moveTo>
                    <a:cubicBezTo>
                      <a:pt x="163" y="78"/>
                      <a:pt x="164" y="78"/>
                      <a:pt x="165" y="78"/>
                    </a:cubicBezTo>
                    <a:cubicBezTo>
                      <a:pt x="165" y="78"/>
                      <a:pt x="165" y="78"/>
                      <a:pt x="165" y="78"/>
                    </a:cubicBezTo>
                    <a:cubicBezTo>
                      <a:pt x="165" y="79"/>
                      <a:pt x="164" y="78"/>
                      <a:pt x="164" y="79"/>
                    </a:cubicBezTo>
                    <a:moveTo>
                      <a:pt x="160" y="78"/>
                    </a:moveTo>
                    <a:cubicBezTo>
                      <a:pt x="160" y="78"/>
                      <a:pt x="160" y="78"/>
                      <a:pt x="160" y="78"/>
                    </a:cubicBezTo>
                    <a:cubicBezTo>
                      <a:pt x="160" y="78"/>
                      <a:pt x="161" y="78"/>
                      <a:pt x="161" y="78"/>
                    </a:cubicBezTo>
                    <a:cubicBezTo>
                      <a:pt x="161" y="78"/>
                      <a:pt x="160" y="78"/>
                      <a:pt x="160" y="78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0" y="78"/>
                      <a:pt x="160" y="78"/>
                      <a:pt x="160" y="78"/>
                    </a:cubicBezTo>
                    <a:cubicBezTo>
                      <a:pt x="160" y="78"/>
                      <a:pt x="160" y="78"/>
                      <a:pt x="160" y="78"/>
                    </a:cubicBezTo>
                    <a:moveTo>
                      <a:pt x="167" y="75"/>
                    </a:moveTo>
                    <a:cubicBezTo>
                      <a:pt x="167" y="75"/>
                      <a:pt x="166" y="75"/>
                      <a:pt x="166" y="74"/>
                    </a:cubicBezTo>
                    <a:cubicBezTo>
                      <a:pt x="166" y="75"/>
                      <a:pt x="167" y="75"/>
                      <a:pt x="167" y="75"/>
                    </a:cubicBezTo>
                    <a:moveTo>
                      <a:pt x="190" y="73"/>
                    </a:moveTo>
                    <a:cubicBezTo>
                      <a:pt x="190" y="73"/>
                      <a:pt x="190" y="73"/>
                      <a:pt x="190" y="73"/>
                    </a:cubicBezTo>
                    <a:cubicBezTo>
                      <a:pt x="190" y="73"/>
                      <a:pt x="190" y="73"/>
                      <a:pt x="190" y="72"/>
                    </a:cubicBezTo>
                    <a:cubicBezTo>
                      <a:pt x="191" y="72"/>
                      <a:pt x="190" y="73"/>
                      <a:pt x="190" y="73"/>
                    </a:cubicBezTo>
                    <a:moveTo>
                      <a:pt x="188" y="72"/>
                    </a:moveTo>
                    <a:cubicBezTo>
                      <a:pt x="188" y="72"/>
                      <a:pt x="188" y="72"/>
                      <a:pt x="188" y="72"/>
                    </a:cubicBezTo>
                    <a:cubicBezTo>
                      <a:pt x="188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189" y="72"/>
                      <a:pt x="189" y="72"/>
                      <a:pt x="189" y="73"/>
                    </a:cubicBezTo>
                    <a:cubicBezTo>
                      <a:pt x="189" y="73"/>
                      <a:pt x="189" y="73"/>
                      <a:pt x="189" y="73"/>
                    </a:cubicBezTo>
                    <a:cubicBezTo>
                      <a:pt x="188" y="73"/>
                      <a:pt x="188" y="73"/>
                      <a:pt x="188" y="72"/>
                    </a:cubicBezTo>
                    <a:cubicBezTo>
                      <a:pt x="188" y="72"/>
                      <a:pt x="188" y="72"/>
                      <a:pt x="188" y="72"/>
                    </a:cubicBezTo>
                    <a:moveTo>
                      <a:pt x="185" y="63"/>
                    </a:moveTo>
                    <a:cubicBezTo>
                      <a:pt x="184" y="63"/>
                      <a:pt x="184" y="62"/>
                      <a:pt x="184" y="62"/>
                    </a:cubicBezTo>
                    <a:cubicBezTo>
                      <a:pt x="185" y="63"/>
                      <a:pt x="185" y="63"/>
                      <a:pt x="185" y="63"/>
                    </a:cubicBezTo>
                    <a:cubicBezTo>
                      <a:pt x="185" y="63"/>
                      <a:pt x="185" y="63"/>
                      <a:pt x="185" y="63"/>
                    </a:cubicBezTo>
                    <a:moveTo>
                      <a:pt x="184" y="62"/>
                    </a:moveTo>
                    <a:cubicBezTo>
                      <a:pt x="183" y="62"/>
                      <a:pt x="183" y="62"/>
                      <a:pt x="182" y="62"/>
                    </a:cubicBezTo>
                    <a:cubicBezTo>
                      <a:pt x="183" y="62"/>
                      <a:pt x="183" y="61"/>
                      <a:pt x="184" y="61"/>
                    </a:cubicBezTo>
                    <a:cubicBezTo>
                      <a:pt x="184" y="62"/>
                      <a:pt x="184" y="62"/>
                      <a:pt x="184" y="62"/>
                    </a:cubicBezTo>
                    <a:moveTo>
                      <a:pt x="204" y="41"/>
                    </a:moveTo>
                    <a:cubicBezTo>
                      <a:pt x="204" y="40"/>
                      <a:pt x="205" y="40"/>
                      <a:pt x="205" y="40"/>
                    </a:cubicBezTo>
                    <a:cubicBezTo>
                      <a:pt x="205" y="40"/>
                      <a:pt x="205" y="40"/>
                      <a:pt x="205" y="40"/>
                    </a:cubicBezTo>
                    <a:cubicBezTo>
                      <a:pt x="204" y="41"/>
                      <a:pt x="204" y="41"/>
                      <a:pt x="204" y="41"/>
                    </a:cubicBezTo>
                    <a:moveTo>
                      <a:pt x="201" y="41"/>
                    </a:moveTo>
                    <a:cubicBezTo>
                      <a:pt x="201" y="41"/>
                      <a:pt x="201" y="40"/>
                      <a:pt x="201" y="40"/>
                    </a:cubicBezTo>
                    <a:cubicBezTo>
                      <a:pt x="202" y="40"/>
                      <a:pt x="202" y="40"/>
                      <a:pt x="202" y="40"/>
                    </a:cubicBezTo>
                    <a:cubicBezTo>
                      <a:pt x="201" y="41"/>
                      <a:pt x="201" y="41"/>
                      <a:pt x="201" y="41"/>
                    </a:cubicBezTo>
                    <a:cubicBezTo>
                      <a:pt x="201" y="41"/>
                      <a:pt x="201" y="41"/>
                      <a:pt x="201" y="41"/>
                    </a:cubicBezTo>
                    <a:moveTo>
                      <a:pt x="209" y="40"/>
                    </a:moveTo>
                    <a:cubicBezTo>
                      <a:pt x="209" y="40"/>
                      <a:pt x="209" y="40"/>
                      <a:pt x="209" y="40"/>
                    </a:cubicBezTo>
                    <a:cubicBezTo>
                      <a:pt x="209" y="40"/>
                      <a:pt x="210" y="40"/>
                      <a:pt x="209" y="40"/>
                    </a:cubicBezTo>
                    <a:cubicBezTo>
                      <a:pt x="209" y="40"/>
                      <a:pt x="209" y="40"/>
                      <a:pt x="209" y="40"/>
                    </a:cubicBezTo>
                    <a:moveTo>
                      <a:pt x="203" y="40"/>
                    </a:moveTo>
                    <a:cubicBezTo>
                      <a:pt x="202" y="40"/>
                      <a:pt x="202" y="40"/>
                      <a:pt x="202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3" y="40"/>
                      <a:pt x="203" y="40"/>
                      <a:pt x="203" y="40"/>
                    </a:cubicBezTo>
                    <a:cubicBezTo>
                      <a:pt x="203" y="40"/>
                      <a:pt x="203" y="40"/>
                      <a:pt x="203" y="40"/>
                    </a:cubicBezTo>
                    <a:moveTo>
                      <a:pt x="207" y="39"/>
                    </a:moveTo>
                    <a:cubicBezTo>
                      <a:pt x="207" y="39"/>
                      <a:pt x="207" y="39"/>
                      <a:pt x="207" y="39"/>
                    </a:cubicBezTo>
                    <a:cubicBezTo>
                      <a:pt x="207" y="39"/>
                      <a:pt x="207" y="39"/>
                      <a:pt x="207" y="39"/>
                    </a:cubicBezTo>
                    <a:cubicBezTo>
                      <a:pt x="207" y="39"/>
                      <a:pt x="207" y="39"/>
                      <a:pt x="207" y="39"/>
                    </a:cubicBezTo>
                    <a:cubicBezTo>
                      <a:pt x="207" y="39"/>
                      <a:pt x="207" y="39"/>
                      <a:pt x="207" y="39"/>
                    </a:cubicBezTo>
                    <a:moveTo>
                      <a:pt x="207" y="37"/>
                    </a:moveTo>
                    <a:cubicBezTo>
                      <a:pt x="207" y="36"/>
                      <a:pt x="207" y="36"/>
                      <a:pt x="207" y="36"/>
                    </a:cubicBezTo>
                    <a:cubicBezTo>
                      <a:pt x="207" y="36"/>
                      <a:pt x="207" y="36"/>
                      <a:pt x="207" y="36"/>
                    </a:cubicBezTo>
                    <a:cubicBezTo>
                      <a:pt x="207" y="36"/>
                      <a:pt x="207" y="36"/>
                      <a:pt x="207" y="36"/>
                    </a:cubicBezTo>
                    <a:cubicBezTo>
                      <a:pt x="207" y="37"/>
                      <a:pt x="207" y="37"/>
                      <a:pt x="207" y="37"/>
                    </a:cubicBezTo>
                    <a:moveTo>
                      <a:pt x="230" y="28"/>
                    </a:moveTo>
                    <a:cubicBezTo>
                      <a:pt x="229" y="28"/>
                      <a:pt x="229" y="27"/>
                      <a:pt x="229" y="26"/>
                    </a:cubicBezTo>
                    <a:cubicBezTo>
                      <a:pt x="229" y="26"/>
                      <a:pt x="230" y="27"/>
                      <a:pt x="230" y="28"/>
                    </a:cubicBezTo>
                    <a:moveTo>
                      <a:pt x="236" y="24"/>
                    </a:moveTo>
                    <a:cubicBezTo>
                      <a:pt x="236" y="24"/>
                      <a:pt x="235" y="23"/>
                      <a:pt x="235" y="23"/>
                    </a:cubicBezTo>
                    <a:cubicBezTo>
                      <a:pt x="236" y="23"/>
                      <a:pt x="236" y="23"/>
                      <a:pt x="236" y="23"/>
                    </a:cubicBezTo>
                    <a:cubicBezTo>
                      <a:pt x="236" y="23"/>
                      <a:pt x="236" y="23"/>
                      <a:pt x="236" y="23"/>
                    </a:cubicBezTo>
                    <a:cubicBezTo>
                      <a:pt x="236" y="23"/>
                      <a:pt x="236" y="23"/>
                      <a:pt x="236" y="24"/>
                    </a:cubicBezTo>
                    <a:cubicBezTo>
                      <a:pt x="236" y="24"/>
                      <a:pt x="236" y="24"/>
                      <a:pt x="236" y="24"/>
                    </a:cubicBezTo>
                    <a:moveTo>
                      <a:pt x="241" y="23"/>
                    </a:moveTo>
                    <a:cubicBezTo>
                      <a:pt x="241" y="23"/>
                      <a:pt x="240" y="22"/>
                      <a:pt x="240" y="22"/>
                    </a:cubicBezTo>
                    <a:cubicBezTo>
                      <a:pt x="240" y="22"/>
                      <a:pt x="240" y="21"/>
                      <a:pt x="240" y="21"/>
                    </a:cubicBezTo>
                    <a:cubicBezTo>
                      <a:pt x="241" y="21"/>
                      <a:pt x="242" y="22"/>
                      <a:pt x="241" y="23"/>
                    </a:cubicBezTo>
                    <a:moveTo>
                      <a:pt x="220" y="21"/>
                    </a:moveTo>
                    <a:cubicBezTo>
                      <a:pt x="219" y="21"/>
                      <a:pt x="219" y="21"/>
                      <a:pt x="218" y="21"/>
                    </a:cubicBezTo>
                    <a:cubicBezTo>
                      <a:pt x="219" y="20"/>
                      <a:pt x="220" y="21"/>
                      <a:pt x="221" y="20"/>
                    </a:cubicBezTo>
                    <a:cubicBezTo>
                      <a:pt x="221" y="20"/>
                      <a:pt x="221" y="20"/>
                      <a:pt x="221" y="21"/>
                    </a:cubicBezTo>
                    <a:cubicBezTo>
                      <a:pt x="220" y="21"/>
                      <a:pt x="220" y="21"/>
                      <a:pt x="220" y="21"/>
                    </a:cubicBezTo>
                    <a:moveTo>
                      <a:pt x="243" y="20"/>
                    </a:moveTo>
                    <a:cubicBezTo>
                      <a:pt x="242" y="20"/>
                      <a:pt x="241" y="19"/>
                      <a:pt x="240" y="19"/>
                    </a:cubicBezTo>
                    <a:cubicBezTo>
                      <a:pt x="241" y="18"/>
                      <a:pt x="241" y="18"/>
                      <a:pt x="241" y="18"/>
                    </a:cubicBezTo>
                    <a:cubicBezTo>
                      <a:pt x="242" y="19"/>
                      <a:pt x="242" y="19"/>
                      <a:pt x="243" y="20"/>
                    </a:cubicBezTo>
                    <a:moveTo>
                      <a:pt x="217" y="18"/>
                    </a:moveTo>
                    <a:cubicBezTo>
                      <a:pt x="217" y="18"/>
                      <a:pt x="217" y="17"/>
                      <a:pt x="218" y="17"/>
                    </a:cubicBezTo>
                    <a:cubicBezTo>
                      <a:pt x="218" y="18"/>
                      <a:pt x="218" y="18"/>
                      <a:pt x="218" y="18"/>
                    </a:cubicBezTo>
                    <a:cubicBezTo>
                      <a:pt x="218" y="18"/>
                      <a:pt x="218" y="18"/>
                      <a:pt x="218" y="18"/>
                    </a:cubicBezTo>
                    <a:cubicBezTo>
                      <a:pt x="217" y="18"/>
                      <a:pt x="217" y="18"/>
                      <a:pt x="217" y="18"/>
                    </a:cubicBezTo>
                    <a:moveTo>
                      <a:pt x="234" y="19"/>
                    </a:move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8"/>
                      <a:pt x="234" y="17"/>
                      <a:pt x="233" y="17"/>
                    </a:cubicBezTo>
                    <a:cubicBezTo>
                      <a:pt x="233" y="17"/>
                      <a:pt x="234" y="17"/>
                      <a:pt x="234" y="17"/>
                    </a:cubicBezTo>
                    <a:cubicBezTo>
                      <a:pt x="234" y="17"/>
                      <a:pt x="235" y="17"/>
                      <a:pt x="235" y="17"/>
                    </a:cubicBezTo>
                    <a:cubicBezTo>
                      <a:pt x="235" y="18"/>
                      <a:pt x="236" y="19"/>
                      <a:pt x="237" y="19"/>
                    </a:cubicBezTo>
                    <a:cubicBezTo>
                      <a:pt x="237" y="19"/>
                      <a:pt x="237" y="19"/>
                      <a:pt x="238" y="18"/>
                    </a:cubicBezTo>
                    <a:cubicBezTo>
                      <a:pt x="238" y="19"/>
                      <a:pt x="236" y="20"/>
                      <a:pt x="235" y="20"/>
                    </a:cubicBezTo>
                    <a:cubicBezTo>
                      <a:pt x="235" y="20"/>
                      <a:pt x="235" y="20"/>
                      <a:pt x="235" y="20"/>
                    </a:cubicBezTo>
                    <a:cubicBezTo>
                      <a:pt x="235" y="20"/>
                      <a:pt x="235" y="21"/>
                      <a:pt x="235" y="21"/>
                    </a:cubicBezTo>
                    <a:cubicBezTo>
                      <a:pt x="235" y="21"/>
                      <a:pt x="235" y="21"/>
                      <a:pt x="235" y="21"/>
                    </a:cubicBezTo>
                    <a:cubicBezTo>
                      <a:pt x="234" y="21"/>
                      <a:pt x="234" y="22"/>
                      <a:pt x="233" y="22"/>
                    </a:cubicBezTo>
                    <a:cubicBezTo>
                      <a:pt x="233" y="22"/>
                      <a:pt x="234" y="22"/>
                      <a:pt x="233" y="23"/>
                    </a:cubicBezTo>
                    <a:cubicBezTo>
                      <a:pt x="233" y="23"/>
                      <a:pt x="233" y="23"/>
                      <a:pt x="233" y="23"/>
                    </a:cubicBezTo>
                    <a:cubicBezTo>
                      <a:pt x="233" y="23"/>
                      <a:pt x="233" y="23"/>
                      <a:pt x="232" y="23"/>
                    </a:cubicBezTo>
                    <a:cubicBezTo>
                      <a:pt x="232" y="24"/>
                      <a:pt x="233" y="24"/>
                      <a:pt x="233" y="25"/>
                    </a:cubicBezTo>
                    <a:cubicBezTo>
                      <a:pt x="233" y="25"/>
                      <a:pt x="233" y="25"/>
                      <a:pt x="233" y="25"/>
                    </a:cubicBezTo>
                    <a:cubicBezTo>
                      <a:pt x="233" y="25"/>
                      <a:pt x="232" y="25"/>
                      <a:pt x="232" y="24"/>
                    </a:cubicBezTo>
                    <a:cubicBezTo>
                      <a:pt x="232" y="24"/>
                      <a:pt x="232" y="24"/>
                      <a:pt x="231" y="24"/>
                    </a:cubicBezTo>
                    <a:cubicBezTo>
                      <a:pt x="231" y="24"/>
                      <a:pt x="231" y="24"/>
                      <a:pt x="231" y="24"/>
                    </a:cubicBezTo>
                    <a:cubicBezTo>
                      <a:pt x="231" y="25"/>
                      <a:pt x="233" y="26"/>
                      <a:pt x="233" y="27"/>
                    </a:cubicBezTo>
                    <a:cubicBezTo>
                      <a:pt x="233" y="27"/>
                      <a:pt x="233" y="27"/>
                      <a:pt x="233" y="27"/>
                    </a:cubicBezTo>
                    <a:cubicBezTo>
                      <a:pt x="233" y="27"/>
                      <a:pt x="233" y="28"/>
                      <a:pt x="232" y="28"/>
                    </a:cubicBezTo>
                    <a:cubicBezTo>
                      <a:pt x="232" y="28"/>
                      <a:pt x="232" y="28"/>
                      <a:pt x="232" y="28"/>
                    </a:cubicBezTo>
                    <a:cubicBezTo>
                      <a:pt x="232" y="28"/>
                      <a:pt x="232" y="28"/>
                      <a:pt x="232" y="28"/>
                    </a:cubicBezTo>
                    <a:cubicBezTo>
                      <a:pt x="232" y="27"/>
                      <a:pt x="231" y="25"/>
                      <a:pt x="230" y="25"/>
                    </a:cubicBezTo>
                    <a:cubicBezTo>
                      <a:pt x="229" y="25"/>
                      <a:pt x="229" y="25"/>
                      <a:pt x="229" y="25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8" y="25"/>
                      <a:pt x="228" y="25"/>
                      <a:pt x="229" y="25"/>
                    </a:cubicBezTo>
                    <a:cubicBezTo>
                      <a:pt x="229" y="25"/>
                      <a:pt x="229" y="25"/>
                      <a:pt x="229" y="25"/>
                    </a:cubicBezTo>
                    <a:cubicBezTo>
                      <a:pt x="229" y="24"/>
                      <a:pt x="229" y="24"/>
                      <a:pt x="229" y="23"/>
                    </a:cubicBezTo>
                    <a:cubicBezTo>
                      <a:pt x="229" y="22"/>
                      <a:pt x="227" y="22"/>
                      <a:pt x="227" y="20"/>
                    </a:cubicBezTo>
                    <a:cubicBezTo>
                      <a:pt x="227" y="20"/>
                      <a:pt x="227" y="20"/>
                      <a:pt x="227" y="20"/>
                    </a:cubicBezTo>
                    <a:cubicBezTo>
                      <a:pt x="227" y="20"/>
                      <a:pt x="227" y="20"/>
                      <a:pt x="227" y="20"/>
                    </a:cubicBezTo>
                    <a:cubicBezTo>
                      <a:pt x="227" y="20"/>
                      <a:pt x="227" y="20"/>
                      <a:pt x="226" y="20"/>
                    </a:cubicBezTo>
                    <a:cubicBezTo>
                      <a:pt x="226" y="20"/>
                      <a:pt x="227" y="19"/>
                      <a:pt x="227" y="19"/>
                    </a:cubicBezTo>
                    <a:cubicBezTo>
                      <a:pt x="227" y="19"/>
                      <a:pt x="228" y="20"/>
                      <a:pt x="228" y="21"/>
                    </a:cubicBezTo>
                    <a:cubicBezTo>
                      <a:pt x="229" y="21"/>
                      <a:pt x="229" y="22"/>
                      <a:pt x="231" y="23"/>
                    </a:cubicBezTo>
                    <a:cubicBezTo>
                      <a:pt x="232" y="21"/>
                      <a:pt x="234" y="21"/>
                      <a:pt x="235" y="18"/>
                    </a:cubicBezTo>
                    <a:cubicBezTo>
                      <a:pt x="235" y="18"/>
                      <a:pt x="235" y="18"/>
                      <a:pt x="235" y="18"/>
                    </a:cubicBezTo>
                    <a:cubicBezTo>
                      <a:pt x="235" y="18"/>
                      <a:pt x="235" y="18"/>
                      <a:pt x="235" y="19"/>
                    </a:cubicBezTo>
                    <a:cubicBezTo>
                      <a:pt x="234" y="19"/>
                      <a:pt x="234" y="19"/>
                      <a:pt x="234" y="19"/>
                    </a:cubicBezTo>
                    <a:moveTo>
                      <a:pt x="220" y="17"/>
                    </a:moveTo>
                    <a:cubicBezTo>
                      <a:pt x="220" y="17"/>
                      <a:pt x="220" y="17"/>
                      <a:pt x="220" y="16"/>
                    </a:cubicBezTo>
                    <a:cubicBezTo>
                      <a:pt x="220" y="16"/>
                      <a:pt x="220" y="17"/>
                      <a:pt x="220" y="17"/>
                    </a:cubicBezTo>
                    <a:cubicBezTo>
                      <a:pt x="220" y="17"/>
                      <a:pt x="220" y="17"/>
                      <a:pt x="220" y="17"/>
                    </a:cubicBezTo>
                    <a:moveTo>
                      <a:pt x="219" y="16"/>
                    </a:moveTo>
                    <a:cubicBezTo>
                      <a:pt x="219" y="16"/>
                      <a:pt x="219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19" y="16"/>
                      <a:pt x="219" y="16"/>
                      <a:pt x="219" y="16"/>
                    </a:cubicBezTo>
                    <a:moveTo>
                      <a:pt x="226" y="0"/>
                    </a:moveTo>
                    <a:cubicBezTo>
                      <a:pt x="225" y="0"/>
                      <a:pt x="225" y="0"/>
                      <a:pt x="225" y="1"/>
                    </a:cubicBezTo>
                    <a:cubicBezTo>
                      <a:pt x="224" y="2"/>
                      <a:pt x="223" y="2"/>
                      <a:pt x="222" y="4"/>
                    </a:cubicBezTo>
                    <a:cubicBezTo>
                      <a:pt x="222" y="4"/>
                      <a:pt x="221" y="3"/>
                      <a:pt x="221" y="3"/>
                    </a:cubicBezTo>
                    <a:cubicBezTo>
                      <a:pt x="221" y="3"/>
                      <a:pt x="220" y="4"/>
                      <a:pt x="220" y="4"/>
                    </a:cubicBezTo>
                    <a:cubicBezTo>
                      <a:pt x="220" y="5"/>
                      <a:pt x="220" y="5"/>
                      <a:pt x="220" y="6"/>
                    </a:cubicBezTo>
                    <a:cubicBezTo>
                      <a:pt x="220" y="7"/>
                      <a:pt x="220" y="7"/>
                      <a:pt x="220" y="7"/>
                    </a:cubicBezTo>
                    <a:cubicBezTo>
                      <a:pt x="220" y="7"/>
                      <a:pt x="220" y="7"/>
                      <a:pt x="220" y="7"/>
                    </a:cubicBezTo>
                    <a:cubicBezTo>
                      <a:pt x="220" y="9"/>
                      <a:pt x="222" y="9"/>
                      <a:pt x="222" y="10"/>
                    </a:cubicBezTo>
                    <a:cubicBezTo>
                      <a:pt x="221" y="10"/>
                      <a:pt x="222" y="10"/>
                      <a:pt x="222" y="11"/>
                    </a:cubicBezTo>
                    <a:cubicBezTo>
                      <a:pt x="222" y="11"/>
                      <a:pt x="223" y="11"/>
                      <a:pt x="223" y="11"/>
                    </a:cubicBezTo>
                    <a:cubicBezTo>
                      <a:pt x="224" y="11"/>
                      <a:pt x="224" y="11"/>
                      <a:pt x="225" y="11"/>
                    </a:cubicBezTo>
                    <a:cubicBezTo>
                      <a:pt x="223" y="12"/>
                      <a:pt x="220" y="12"/>
                      <a:pt x="219" y="12"/>
                    </a:cubicBezTo>
                    <a:cubicBezTo>
                      <a:pt x="219" y="13"/>
                      <a:pt x="219" y="13"/>
                      <a:pt x="220" y="13"/>
                    </a:cubicBezTo>
                    <a:cubicBezTo>
                      <a:pt x="220" y="13"/>
                      <a:pt x="220" y="13"/>
                      <a:pt x="221" y="13"/>
                    </a:cubicBezTo>
                    <a:cubicBezTo>
                      <a:pt x="221" y="14"/>
                      <a:pt x="222" y="14"/>
                      <a:pt x="222" y="15"/>
                    </a:cubicBezTo>
                    <a:cubicBezTo>
                      <a:pt x="222" y="16"/>
                      <a:pt x="222" y="17"/>
                      <a:pt x="221" y="17"/>
                    </a:cubicBezTo>
                    <a:cubicBezTo>
                      <a:pt x="221" y="17"/>
                      <a:pt x="221" y="17"/>
                      <a:pt x="221" y="17"/>
                    </a:cubicBezTo>
                    <a:cubicBezTo>
                      <a:pt x="222" y="16"/>
                      <a:pt x="221" y="16"/>
                      <a:pt x="221" y="14"/>
                    </a:cubicBezTo>
                    <a:cubicBezTo>
                      <a:pt x="221" y="14"/>
                      <a:pt x="220" y="14"/>
                      <a:pt x="220" y="14"/>
                    </a:cubicBezTo>
                    <a:cubicBezTo>
                      <a:pt x="219" y="14"/>
                      <a:pt x="219" y="14"/>
                      <a:pt x="219" y="14"/>
                    </a:cubicBezTo>
                    <a:cubicBezTo>
                      <a:pt x="218" y="15"/>
                      <a:pt x="219" y="15"/>
                      <a:pt x="219" y="15"/>
                    </a:cubicBezTo>
                    <a:cubicBezTo>
                      <a:pt x="219" y="15"/>
                      <a:pt x="218" y="15"/>
                      <a:pt x="218" y="15"/>
                    </a:cubicBezTo>
                    <a:cubicBezTo>
                      <a:pt x="218" y="15"/>
                      <a:pt x="218" y="15"/>
                      <a:pt x="218" y="16"/>
                    </a:cubicBezTo>
                    <a:cubicBezTo>
                      <a:pt x="217" y="16"/>
                      <a:pt x="217" y="16"/>
                      <a:pt x="217" y="16"/>
                    </a:cubicBezTo>
                    <a:cubicBezTo>
                      <a:pt x="217" y="16"/>
                      <a:pt x="217" y="16"/>
                      <a:pt x="217" y="16"/>
                    </a:cubicBezTo>
                    <a:cubicBezTo>
                      <a:pt x="217" y="16"/>
                      <a:pt x="217" y="17"/>
                      <a:pt x="217" y="17"/>
                    </a:cubicBezTo>
                    <a:cubicBezTo>
                      <a:pt x="216" y="17"/>
                      <a:pt x="216" y="16"/>
                      <a:pt x="216" y="16"/>
                    </a:cubicBezTo>
                    <a:cubicBezTo>
                      <a:pt x="216" y="17"/>
                      <a:pt x="215" y="17"/>
                      <a:pt x="215" y="18"/>
                    </a:cubicBezTo>
                    <a:cubicBezTo>
                      <a:pt x="215" y="18"/>
                      <a:pt x="216" y="18"/>
                      <a:pt x="216" y="18"/>
                    </a:cubicBezTo>
                    <a:cubicBezTo>
                      <a:pt x="216" y="18"/>
                      <a:pt x="216" y="18"/>
                      <a:pt x="216" y="18"/>
                    </a:cubicBezTo>
                    <a:cubicBezTo>
                      <a:pt x="216" y="18"/>
                      <a:pt x="215" y="18"/>
                      <a:pt x="215" y="18"/>
                    </a:cubicBezTo>
                    <a:cubicBezTo>
                      <a:pt x="215" y="18"/>
                      <a:pt x="215" y="18"/>
                      <a:pt x="215" y="18"/>
                    </a:cubicBezTo>
                    <a:cubicBezTo>
                      <a:pt x="215" y="18"/>
                      <a:pt x="215" y="18"/>
                      <a:pt x="215" y="18"/>
                    </a:cubicBezTo>
                    <a:cubicBezTo>
                      <a:pt x="215" y="18"/>
                      <a:pt x="215" y="18"/>
                      <a:pt x="215" y="18"/>
                    </a:cubicBezTo>
                    <a:cubicBezTo>
                      <a:pt x="215" y="17"/>
                      <a:pt x="215" y="17"/>
                      <a:pt x="215" y="16"/>
                    </a:cubicBezTo>
                    <a:cubicBezTo>
                      <a:pt x="213" y="16"/>
                      <a:pt x="213" y="16"/>
                      <a:pt x="212" y="16"/>
                    </a:cubicBezTo>
                    <a:cubicBezTo>
                      <a:pt x="211" y="16"/>
                      <a:pt x="211" y="16"/>
                      <a:pt x="210" y="16"/>
                    </a:cubicBezTo>
                    <a:cubicBezTo>
                      <a:pt x="210" y="16"/>
                      <a:pt x="211" y="17"/>
                      <a:pt x="210" y="17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10" y="17"/>
                      <a:pt x="209" y="18"/>
                      <a:pt x="210" y="19"/>
                    </a:cubicBezTo>
                    <a:cubicBezTo>
                      <a:pt x="210" y="19"/>
                      <a:pt x="211" y="18"/>
                      <a:pt x="212" y="18"/>
                    </a:cubicBezTo>
                    <a:cubicBezTo>
                      <a:pt x="212" y="18"/>
                      <a:pt x="212" y="18"/>
                      <a:pt x="212" y="18"/>
                    </a:cubicBezTo>
                    <a:cubicBezTo>
                      <a:pt x="211" y="19"/>
                      <a:pt x="210" y="20"/>
                      <a:pt x="208" y="20"/>
                    </a:cubicBezTo>
                    <a:cubicBezTo>
                      <a:pt x="208" y="21"/>
                      <a:pt x="209" y="21"/>
                      <a:pt x="208" y="21"/>
                    </a:cubicBezTo>
                    <a:cubicBezTo>
                      <a:pt x="208" y="21"/>
                      <a:pt x="208" y="21"/>
                      <a:pt x="208" y="21"/>
                    </a:cubicBezTo>
                    <a:cubicBezTo>
                      <a:pt x="208" y="21"/>
                      <a:pt x="208" y="21"/>
                      <a:pt x="207" y="21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207" y="21"/>
                      <a:pt x="207" y="21"/>
                      <a:pt x="207" y="21"/>
                    </a:cubicBezTo>
                    <a:cubicBezTo>
                      <a:pt x="207" y="22"/>
                      <a:pt x="206" y="22"/>
                      <a:pt x="206" y="22"/>
                    </a:cubicBezTo>
                    <a:cubicBezTo>
                      <a:pt x="206" y="23"/>
                      <a:pt x="206" y="23"/>
                      <a:pt x="205" y="23"/>
                    </a:cubicBezTo>
                    <a:cubicBezTo>
                      <a:pt x="205" y="23"/>
                      <a:pt x="205" y="23"/>
                      <a:pt x="205" y="23"/>
                    </a:cubicBezTo>
                    <a:cubicBezTo>
                      <a:pt x="205" y="23"/>
                      <a:pt x="205" y="23"/>
                      <a:pt x="205" y="23"/>
                    </a:cubicBezTo>
                    <a:cubicBezTo>
                      <a:pt x="204" y="24"/>
                      <a:pt x="204" y="25"/>
                      <a:pt x="204" y="26"/>
                    </a:cubicBezTo>
                    <a:cubicBezTo>
                      <a:pt x="203" y="26"/>
                      <a:pt x="202" y="26"/>
                      <a:pt x="202" y="27"/>
                    </a:cubicBezTo>
                    <a:cubicBezTo>
                      <a:pt x="202" y="27"/>
                      <a:pt x="203" y="27"/>
                      <a:pt x="203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03" y="27"/>
                      <a:pt x="203" y="27"/>
                      <a:pt x="203" y="27"/>
                    </a:cubicBezTo>
                    <a:cubicBezTo>
                      <a:pt x="204" y="28"/>
                      <a:pt x="202" y="29"/>
                      <a:pt x="203" y="30"/>
                    </a:cubicBezTo>
                    <a:cubicBezTo>
                      <a:pt x="202" y="29"/>
                      <a:pt x="202" y="29"/>
                      <a:pt x="201" y="28"/>
                    </a:cubicBezTo>
                    <a:cubicBezTo>
                      <a:pt x="201" y="29"/>
                      <a:pt x="201" y="29"/>
                      <a:pt x="201" y="30"/>
                    </a:cubicBezTo>
                    <a:cubicBezTo>
                      <a:pt x="201" y="30"/>
                      <a:pt x="201" y="30"/>
                      <a:pt x="201" y="30"/>
                    </a:cubicBezTo>
                    <a:cubicBezTo>
                      <a:pt x="202" y="30"/>
                      <a:pt x="202" y="30"/>
                      <a:pt x="203" y="30"/>
                    </a:cubicBezTo>
                    <a:cubicBezTo>
                      <a:pt x="203" y="31"/>
                      <a:pt x="204" y="31"/>
                      <a:pt x="204" y="31"/>
                    </a:cubicBezTo>
                    <a:cubicBezTo>
                      <a:pt x="204" y="31"/>
                      <a:pt x="204" y="31"/>
                      <a:pt x="204" y="31"/>
                    </a:cubicBezTo>
                    <a:cubicBezTo>
                      <a:pt x="204" y="31"/>
                      <a:pt x="204" y="31"/>
                      <a:pt x="204" y="31"/>
                    </a:cubicBezTo>
                    <a:cubicBezTo>
                      <a:pt x="204" y="31"/>
                      <a:pt x="204" y="31"/>
                      <a:pt x="204" y="31"/>
                    </a:cubicBezTo>
                    <a:cubicBezTo>
                      <a:pt x="203" y="31"/>
                      <a:pt x="203" y="31"/>
                      <a:pt x="203" y="31"/>
                    </a:cubicBezTo>
                    <a:cubicBezTo>
                      <a:pt x="202" y="31"/>
                      <a:pt x="202" y="32"/>
                      <a:pt x="203" y="32"/>
                    </a:cubicBezTo>
                    <a:cubicBezTo>
                      <a:pt x="203" y="32"/>
                      <a:pt x="203" y="32"/>
                      <a:pt x="204" y="32"/>
                    </a:cubicBezTo>
                    <a:cubicBezTo>
                      <a:pt x="204" y="32"/>
                      <a:pt x="204" y="32"/>
                      <a:pt x="204" y="32"/>
                    </a:cubicBezTo>
                    <a:cubicBezTo>
                      <a:pt x="204" y="33"/>
                      <a:pt x="204" y="33"/>
                      <a:pt x="204" y="33"/>
                    </a:cubicBezTo>
                    <a:cubicBezTo>
                      <a:pt x="204" y="33"/>
                      <a:pt x="204" y="33"/>
                      <a:pt x="204" y="33"/>
                    </a:cubicBezTo>
                    <a:cubicBezTo>
                      <a:pt x="205" y="33"/>
                      <a:pt x="205" y="33"/>
                      <a:pt x="205" y="33"/>
                    </a:cubicBezTo>
                    <a:cubicBezTo>
                      <a:pt x="205" y="33"/>
                      <a:pt x="205" y="33"/>
                      <a:pt x="205" y="33"/>
                    </a:cubicBezTo>
                    <a:cubicBezTo>
                      <a:pt x="205" y="33"/>
                      <a:pt x="206" y="33"/>
                      <a:pt x="206" y="33"/>
                    </a:cubicBezTo>
                    <a:cubicBezTo>
                      <a:pt x="205" y="33"/>
                      <a:pt x="206" y="34"/>
                      <a:pt x="206" y="34"/>
                    </a:cubicBezTo>
                    <a:cubicBezTo>
                      <a:pt x="206" y="34"/>
                      <a:pt x="206" y="34"/>
                      <a:pt x="206" y="33"/>
                    </a:cubicBezTo>
                    <a:cubicBezTo>
                      <a:pt x="206" y="33"/>
                      <a:pt x="206" y="33"/>
                      <a:pt x="206" y="33"/>
                    </a:cubicBezTo>
                    <a:cubicBezTo>
                      <a:pt x="206" y="33"/>
                      <a:pt x="207" y="33"/>
                      <a:pt x="207" y="33"/>
                    </a:cubicBezTo>
                    <a:cubicBezTo>
                      <a:pt x="207" y="33"/>
                      <a:pt x="207" y="33"/>
                      <a:pt x="207" y="33"/>
                    </a:cubicBezTo>
                    <a:cubicBezTo>
                      <a:pt x="207" y="33"/>
                      <a:pt x="208" y="33"/>
                      <a:pt x="208" y="34"/>
                    </a:cubicBezTo>
                    <a:cubicBezTo>
                      <a:pt x="208" y="34"/>
                      <a:pt x="208" y="34"/>
                      <a:pt x="208" y="34"/>
                    </a:cubicBezTo>
                    <a:cubicBezTo>
                      <a:pt x="207" y="34"/>
                      <a:pt x="208" y="34"/>
                      <a:pt x="208" y="34"/>
                    </a:cubicBezTo>
                    <a:cubicBezTo>
                      <a:pt x="207" y="34"/>
                      <a:pt x="207" y="34"/>
                      <a:pt x="207" y="34"/>
                    </a:cubicBezTo>
                    <a:cubicBezTo>
                      <a:pt x="208" y="35"/>
                      <a:pt x="206" y="36"/>
                      <a:pt x="206" y="36"/>
                    </a:cubicBezTo>
                    <a:cubicBezTo>
                      <a:pt x="206" y="36"/>
                      <a:pt x="206" y="36"/>
                      <a:pt x="206" y="36"/>
                    </a:cubicBezTo>
                    <a:cubicBezTo>
                      <a:pt x="206" y="37"/>
                      <a:pt x="206" y="37"/>
                      <a:pt x="206" y="37"/>
                    </a:cubicBezTo>
                    <a:cubicBezTo>
                      <a:pt x="206" y="37"/>
                      <a:pt x="206" y="37"/>
                      <a:pt x="206" y="37"/>
                    </a:cubicBezTo>
                    <a:cubicBezTo>
                      <a:pt x="206" y="37"/>
                      <a:pt x="206" y="37"/>
                      <a:pt x="206" y="36"/>
                    </a:cubicBezTo>
                    <a:cubicBezTo>
                      <a:pt x="206" y="37"/>
                      <a:pt x="205" y="37"/>
                      <a:pt x="205" y="37"/>
                    </a:cubicBezTo>
                    <a:cubicBezTo>
                      <a:pt x="206" y="37"/>
                      <a:pt x="207" y="38"/>
                      <a:pt x="206" y="38"/>
                    </a:cubicBezTo>
                    <a:cubicBezTo>
                      <a:pt x="206" y="38"/>
                      <a:pt x="205" y="38"/>
                      <a:pt x="205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5" y="37"/>
                      <a:pt x="205" y="38"/>
                      <a:pt x="204" y="38"/>
                    </a:cubicBezTo>
                    <a:cubicBezTo>
                      <a:pt x="204" y="38"/>
                      <a:pt x="204" y="38"/>
                      <a:pt x="204" y="38"/>
                    </a:cubicBezTo>
                    <a:cubicBezTo>
                      <a:pt x="204" y="37"/>
                      <a:pt x="204" y="37"/>
                      <a:pt x="205" y="37"/>
                    </a:cubicBezTo>
                    <a:cubicBezTo>
                      <a:pt x="205" y="36"/>
                      <a:pt x="206" y="35"/>
                      <a:pt x="206" y="34"/>
                    </a:cubicBezTo>
                    <a:cubicBezTo>
                      <a:pt x="205" y="34"/>
                      <a:pt x="205" y="34"/>
                      <a:pt x="205" y="35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5" y="35"/>
                      <a:pt x="205" y="35"/>
                      <a:pt x="205" y="35"/>
                    </a:cubicBezTo>
                    <a:cubicBezTo>
                      <a:pt x="205" y="35"/>
                      <a:pt x="204" y="35"/>
                      <a:pt x="204" y="35"/>
                    </a:cubicBezTo>
                    <a:cubicBezTo>
                      <a:pt x="204" y="35"/>
                      <a:pt x="203" y="35"/>
                      <a:pt x="203" y="35"/>
                    </a:cubicBezTo>
                    <a:cubicBezTo>
                      <a:pt x="203" y="36"/>
                      <a:pt x="203" y="36"/>
                      <a:pt x="202" y="36"/>
                    </a:cubicBezTo>
                    <a:cubicBezTo>
                      <a:pt x="202" y="36"/>
                      <a:pt x="202" y="36"/>
                      <a:pt x="201" y="36"/>
                    </a:cubicBezTo>
                    <a:cubicBezTo>
                      <a:pt x="200" y="38"/>
                      <a:pt x="197" y="38"/>
                      <a:pt x="195" y="39"/>
                    </a:cubicBezTo>
                    <a:cubicBezTo>
                      <a:pt x="195" y="39"/>
                      <a:pt x="195" y="40"/>
                      <a:pt x="195" y="41"/>
                    </a:cubicBezTo>
                    <a:cubicBezTo>
                      <a:pt x="196" y="41"/>
                      <a:pt x="196" y="41"/>
                      <a:pt x="196" y="42"/>
                    </a:cubicBezTo>
                    <a:cubicBezTo>
                      <a:pt x="197" y="42"/>
                      <a:pt x="197" y="43"/>
                      <a:pt x="197" y="44"/>
                    </a:cubicBezTo>
                    <a:cubicBezTo>
                      <a:pt x="198" y="44"/>
                      <a:pt x="197" y="45"/>
                      <a:pt x="198" y="45"/>
                    </a:cubicBezTo>
                    <a:cubicBezTo>
                      <a:pt x="198" y="46"/>
                      <a:pt x="199" y="46"/>
                      <a:pt x="199" y="46"/>
                    </a:cubicBezTo>
                    <a:cubicBezTo>
                      <a:pt x="200" y="46"/>
                      <a:pt x="201" y="46"/>
                      <a:pt x="201" y="45"/>
                    </a:cubicBezTo>
                    <a:cubicBezTo>
                      <a:pt x="201" y="46"/>
                      <a:pt x="202" y="46"/>
                      <a:pt x="202" y="47"/>
                    </a:cubicBezTo>
                    <a:cubicBezTo>
                      <a:pt x="202" y="47"/>
                      <a:pt x="203" y="47"/>
                      <a:pt x="203" y="48"/>
                    </a:cubicBezTo>
                    <a:cubicBezTo>
                      <a:pt x="203" y="48"/>
                      <a:pt x="203" y="48"/>
                      <a:pt x="203" y="48"/>
                    </a:cubicBezTo>
                    <a:cubicBezTo>
                      <a:pt x="204" y="48"/>
                      <a:pt x="206" y="48"/>
                      <a:pt x="206" y="49"/>
                    </a:cubicBezTo>
                    <a:cubicBezTo>
                      <a:pt x="206" y="50"/>
                      <a:pt x="206" y="52"/>
                      <a:pt x="206" y="52"/>
                    </a:cubicBezTo>
                    <a:cubicBezTo>
                      <a:pt x="208" y="53"/>
                      <a:pt x="208" y="55"/>
                      <a:pt x="209" y="56"/>
                    </a:cubicBezTo>
                    <a:cubicBezTo>
                      <a:pt x="209" y="57"/>
                      <a:pt x="209" y="57"/>
                      <a:pt x="208" y="57"/>
                    </a:cubicBezTo>
                    <a:cubicBezTo>
                      <a:pt x="209" y="58"/>
                      <a:pt x="211" y="60"/>
                      <a:pt x="212" y="60"/>
                    </a:cubicBezTo>
                    <a:cubicBezTo>
                      <a:pt x="212" y="60"/>
                      <a:pt x="213" y="59"/>
                      <a:pt x="214" y="59"/>
                    </a:cubicBezTo>
                    <a:cubicBezTo>
                      <a:pt x="214" y="59"/>
                      <a:pt x="215" y="60"/>
                      <a:pt x="216" y="60"/>
                    </a:cubicBezTo>
                    <a:cubicBezTo>
                      <a:pt x="216" y="60"/>
                      <a:pt x="216" y="60"/>
                      <a:pt x="216" y="60"/>
                    </a:cubicBezTo>
                    <a:cubicBezTo>
                      <a:pt x="216" y="60"/>
                      <a:pt x="216" y="61"/>
                      <a:pt x="216" y="61"/>
                    </a:cubicBezTo>
                    <a:cubicBezTo>
                      <a:pt x="216" y="60"/>
                      <a:pt x="214" y="60"/>
                      <a:pt x="213" y="59"/>
                    </a:cubicBezTo>
                    <a:cubicBezTo>
                      <a:pt x="213" y="59"/>
                      <a:pt x="213" y="60"/>
                      <a:pt x="213" y="60"/>
                    </a:cubicBezTo>
                    <a:cubicBezTo>
                      <a:pt x="213" y="60"/>
                      <a:pt x="213" y="62"/>
                      <a:pt x="213" y="62"/>
                    </a:cubicBezTo>
                    <a:cubicBezTo>
                      <a:pt x="213" y="61"/>
                      <a:pt x="212" y="61"/>
                      <a:pt x="212" y="60"/>
                    </a:cubicBezTo>
                    <a:cubicBezTo>
                      <a:pt x="212" y="60"/>
                      <a:pt x="212" y="61"/>
                      <a:pt x="212" y="61"/>
                    </a:cubicBezTo>
                    <a:cubicBezTo>
                      <a:pt x="211" y="60"/>
                      <a:pt x="209" y="60"/>
                      <a:pt x="209" y="58"/>
                    </a:cubicBezTo>
                    <a:cubicBezTo>
                      <a:pt x="208" y="58"/>
                      <a:pt x="207" y="58"/>
                      <a:pt x="207" y="57"/>
                    </a:cubicBezTo>
                    <a:cubicBezTo>
                      <a:pt x="208" y="57"/>
                      <a:pt x="207" y="55"/>
                      <a:pt x="207" y="54"/>
                    </a:cubicBezTo>
                    <a:cubicBezTo>
                      <a:pt x="206" y="54"/>
                      <a:pt x="206" y="56"/>
                      <a:pt x="205" y="57"/>
                    </a:cubicBezTo>
                    <a:cubicBezTo>
                      <a:pt x="205" y="56"/>
                      <a:pt x="205" y="55"/>
                      <a:pt x="205" y="54"/>
                    </a:cubicBezTo>
                    <a:cubicBezTo>
                      <a:pt x="205" y="54"/>
                      <a:pt x="204" y="53"/>
                      <a:pt x="204" y="51"/>
                    </a:cubicBezTo>
                    <a:cubicBezTo>
                      <a:pt x="205" y="51"/>
                      <a:pt x="205" y="51"/>
                      <a:pt x="205" y="51"/>
                    </a:cubicBezTo>
                    <a:cubicBezTo>
                      <a:pt x="205" y="50"/>
                      <a:pt x="205" y="50"/>
                      <a:pt x="205" y="49"/>
                    </a:cubicBezTo>
                    <a:cubicBezTo>
                      <a:pt x="205" y="49"/>
                      <a:pt x="205" y="49"/>
                      <a:pt x="205" y="49"/>
                    </a:cubicBezTo>
                    <a:cubicBezTo>
                      <a:pt x="204" y="49"/>
                      <a:pt x="204" y="49"/>
                      <a:pt x="203" y="49"/>
                    </a:cubicBezTo>
                    <a:cubicBezTo>
                      <a:pt x="203" y="49"/>
                      <a:pt x="202" y="50"/>
                      <a:pt x="201" y="50"/>
                    </a:cubicBezTo>
                    <a:cubicBezTo>
                      <a:pt x="200" y="49"/>
                      <a:pt x="200" y="48"/>
                      <a:pt x="199" y="48"/>
                    </a:cubicBezTo>
                    <a:cubicBezTo>
                      <a:pt x="199" y="48"/>
                      <a:pt x="199" y="49"/>
                      <a:pt x="200" y="50"/>
                    </a:cubicBezTo>
                    <a:cubicBezTo>
                      <a:pt x="199" y="50"/>
                      <a:pt x="199" y="50"/>
                      <a:pt x="199" y="50"/>
                    </a:cubicBezTo>
                    <a:cubicBezTo>
                      <a:pt x="199" y="50"/>
                      <a:pt x="199" y="50"/>
                      <a:pt x="198" y="50"/>
                    </a:cubicBezTo>
                    <a:cubicBezTo>
                      <a:pt x="198" y="49"/>
                      <a:pt x="198" y="49"/>
                      <a:pt x="197" y="49"/>
                    </a:cubicBezTo>
                    <a:cubicBezTo>
                      <a:pt x="197" y="49"/>
                      <a:pt x="198" y="48"/>
                      <a:pt x="198" y="47"/>
                    </a:cubicBezTo>
                    <a:cubicBezTo>
                      <a:pt x="197" y="47"/>
                      <a:pt x="196" y="47"/>
                      <a:pt x="196" y="46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4" y="46"/>
                      <a:pt x="194" y="46"/>
                    </a:cubicBezTo>
                    <a:cubicBezTo>
                      <a:pt x="193" y="47"/>
                      <a:pt x="193" y="48"/>
                      <a:pt x="192" y="48"/>
                    </a:cubicBezTo>
                    <a:cubicBezTo>
                      <a:pt x="192" y="48"/>
                      <a:pt x="193" y="48"/>
                      <a:pt x="193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4" y="48"/>
                      <a:pt x="194" y="49"/>
                      <a:pt x="194" y="49"/>
                    </a:cubicBezTo>
                    <a:cubicBezTo>
                      <a:pt x="194" y="50"/>
                      <a:pt x="194" y="50"/>
                      <a:pt x="193" y="50"/>
                    </a:cubicBezTo>
                    <a:cubicBezTo>
                      <a:pt x="193" y="50"/>
                      <a:pt x="191" y="50"/>
                      <a:pt x="191" y="49"/>
                    </a:cubicBezTo>
                    <a:cubicBezTo>
                      <a:pt x="191" y="50"/>
                      <a:pt x="190" y="50"/>
                      <a:pt x="190" y="50"/>
                    </a:cubicBezTo>
                    <a:cubicBezTo>
                      <a:pt x="190" y="50"/>
                      <a:pt x="190" y="51"/>
                      <a:pt x="190" y="51"/>
                    </a:cubicBezTo>
                    <a:cubicBezTo>
                      <a:pt x="191" y="52"/>
                      <a:pt x="192" y="53"/>
                      <a:pt x="193" y="53"/>
                    </a:cubicBezTo>
                    <a:cubicBezTo>
                      <a:pt x="194" y="53"/>
                      <a:pt x="194" y="53"/>
                      <a:pt x="194" y="53"/>
                    </a:cubicBezTo>
                    <a:cubicBezTo>
                      <a:pt x="194" y="53"/>
                      <a:pt x="194" y="53"/>
                      <a:pt x="194" y="53"/>
                    </a:cubicBezTo>
                    <a:cubicBezTo>
                      <a:pt x="195" y="53"/>
                      <a:pt x="195" y="53"/>
                      <a:pt x="195" y="53"/>
                    </a:cubicBezTo>
                    <a:cubicBezTo>
                      <a:pt x="195" y="53"/>
                      <a:pt x="196" y="53"/>
                      <a:pt x="196" y="53"/>
                    </a:cubicBezTo>
                    <a:cubicBezTo>
                      <a:pt x="196" y="53"/>
                      <a:pt x="197" y="51"/>
                      <a:pt x="197" y="51"/>
                    </a:cubicBezTo>
                    <a:cubicBezTo>
                      <a:pt x="198" y="51"/>
                      <a:pt x="198" y="51"/>
                      <a:pt x="198" y="51"/>
                    </a:cubicBezTo>
                    <a:cubicBezTo>
                      <a:pt x="198" y="52"/>
                      <a:pt x="197" y="53"/>
                      <a:pt x="196" y="54"/>
                    </a:cubicBezTo>
                    <a:cubicBezTo>
                      <a:pt x="196" y="54"/>
                      <a:pt x="197" y="54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7" y="55"/>
                      <a:pt x="197" y="55"/>
                      <a:pt x="197" y="55"/>
                    </a:cubicBezTo>
                    <a:cubicBezTo>
                      <a:pt x="198" y="55"/>
                      <a:pt x="198" y="55"/>
                      <a:pt x="198" y="55"/>
                    </a:cubicBezTo>
                    <a:cubicBezTo>
                      <a:pt x="198" y="55"/>
                      <a:pt x="198" y="55"/>
                      <a:pt x="198" y="55"/>
                    </a:cubicBezTo>
                    <a:cubicBezTo>
                      <a:pt x="198" y="55"/>
                      <a:pt x="197" y="55"/>
                      <a:pt x="197" y="55"/>
                    </a:cubicBezTo>
                    <a:cubicBezTo>
                      <a:pt x="196" y="55"/>
                      <a:pt x="195" y="54"/>
                      <a:pt x="195" y="54"/>
                    </a:cubicBezTo>
                    <a:cubicBezTo>
                      <a:pt x="194" y="54"/>
                      <a:pt x="193" y="54"/>
                      <a:pt x="193" y="55"/>
                    </a:cubicBezTo>
                    <a:cubicBezTo>
                      <a:pt x="193" y="54"/>
                      <a:pt x="192" y="54"/>
                      <a:pt x="191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1" y="54"/>
                      <a:pt x="191" y="54"/>
                      <a:pt x="191" y="54"/>
                    </a:cubicBezTo>
                    <a:cubicBezTo>
                      <a:pt x="190" y="54"/>
                      <a:pt x="190" y="54"/>
                      <a:pt x="189" y="54"/>
                    </a:cubicBezTo>
                    <a:cubicBezTo>
                      <a:pt x="189" y="53"/>
                      <a:pt x="190" y="53"/>
                      <a:pt x="190" y="53"/>
                    </a:cubicBezTo>
                    <a:cubicBezTo>
                      <a:pt x="187" y="51"/>
                      <a:pt x="189" y="47"/>
                      <a:pt x="186" y="45"/>
                    </a:cubicBezTo>
                    <a:cubicBezTo>
                      <a:pt x="187" y="47"/>
                      <a:pt x="188" y="50"/>
                      <a:pt x="186" y="52"/>
                    </a:cubicBezTo>
                    <a:cubicBezTo>
                      <a:pt x="186" y="53"/>
                      <a:pt x="186" y="54"/>
                      <a:pt x="186" y="55"/>
                    </a:cubicBezTo>
                    <a:cubicBezTo>
                      <a:pt x="187" y="55"/>
                      <a:pt x="188" y="56"/>
                      <a:pt x="188" y="57"/>
                    </a:cubicBezTo>
                    <a:cubicBezTo>
                      <a:pt x="189" y="57"/>
                      <a:pt x="189" y="57"/>
                      <a:pt x="189" y="57"/>
                    </a:cubicBezTo>
                    <a:cubicBezTo>
                      <a:pt x="190" y="58"/>
                      <a:pt x="189" y="61"/>
                      <a:pt x="190" y="62"/>
                    </a:cubicBezTo>
                    <a:cubicBezTo>
                      <a:pt x="190" y="63"/>
                      <a:pt x="190" y="63"/>
                      <a:pt x="190" y="63"/>
                    </a:cubicBezTo>
                    <a:cubicBezTo>
                      <a:pt x="190" y="64"/>
                      <a:pt x="191" y="64"/>
                      <a:pt x="191" y="65"/>
                    </a:cubicBezTo>
                    <a:cubicBezTo>
                      <a:pt x="191" y="66"/>
                      <a:pt x="191" y="66"/>
                      <a:pt x="191" y="66"/>
                    </a:cubicBezTo>
                    <a:cubicBezTo>
                      <a:pt x="191" y="66"/>
                      <a:pt x="192" y="66"/>
                      <a:pt x="192" y="66"/>
                    </a:cubicBezTo>
                    <a:cubicBezTo>
                      <a:pt x="192" y="66"/>
                      <a:pt x="192" y="66"/>
                      <a:pt x="193" y="66"/>
                    </a:cubicBezTo>
                    <a:cubicBezTo>
                      <a:pt x="193" y="66"/>
                      <a:pt x="193" y="66"/>
                      <a:pt x="193" y="66"/>
                    </a:cubicBezTo>
                    <a:cubicBezTo>
                      <a:pt x="194" y="66"/>
                      <a:pt x="194" y="66"/>
                      <a:pt x="194" y="66"/>
                    </a:cubicBezTo>
                    <a:cubicBezTo>
                      <a:pt x="194" y="66"/>
                      <a:pt x="194" y="65"/>
                      <a:pt x="195" y="65"/>
                    </a:cubicBezTo>
                    <a:cubicBezTo>
                      <a:pt x="196" y="65"/>
                      <a:pt x="197" y="65"/>
                      <a:pt x="197" y="65"/>
                    </a:cubicBezTo>
                    <a:cubicBezTo>
                      <a:pt x="197" y="65"/>
                      <a:pt x="198" y="65"/>
                      <a:pt x="198" y="65"/>
                    </a:cubicBezTo>
                    <a:cubicBezTo>
                      <a:pt x="198" y="66"/>
                      <a:pt x="199" y="66"/>
                      <a:pt x="200" y="66"/>
                    </a:cubicBezTo>
                    <a:cubicBezTo>
                      <a:pt x="200" y="66"/>
                      <a:pt x="200" y="66"/>
                      <a:pt x="200" y="66"/>
                    </a:cubicBezTo>
                    <a:cubicBezTo>
                      <a:pt x="200" y="67"/>
                      <a:pt x="202" y="68"/>
                      <a:pt x="202" y="69"/>
                    </a:cubicBezTo>
                    <a:cubicBezTo>
                      <a:pt x="201" y="69"/>
                      <a:pt x="201" y="69"/>
                      <a:pt x="201" y="69"/>
                    </a:cubicBezTo>
                    <a:cubicBezTo>
                      <a:pt x="201" y="71"/>
                      <a:pt x="202" y="71"/>
                      <a:pt x="202" y="72"/>
                    </a:cubicBezTo>
                    <a:cubicBezTo>
                      <a:pt x="202" y="72"/>
                      <a:pt x="202" y="72"/>
                      <a:pt x="202" y="72"/>
                    </a:cubicBezTo>
                    <a:cubicBezTo>
                      <a:pt x="203" y="72"/>
                      <a:pt x="203" y="72"/>
                      <a:pt x="203" y="73"/>
                    </a:cubicBezTo>
                    <a:cubicBezTo>
                      <a:pt x="203" y="73"/>
                      <a:pt x="203" y="73"/>
                      <a:pt x="203" y="73"/>
                    </a:cubicBezTo>
                    <a:cubicBezTo>
                      <a:pt x="204" y="73"/>
                      <a:pt x="204" y="72"/>
                      <a:pt x="204" y="72"/>
                    </a:cubicBezTo>
                    <a:cubicBezTo>
                      <a:pt x="204" y="72"/>
                      <a:pt x="204" y="72"/>
                      <a:pt x="204" y="72"/>
                    </a:cubicBezTo>
                    <a:cubicBezTo>
                      <a:pt x="204" y="72"/>
                      <a:pt x="204" y="72"/>
                      <a:pt x="205" y="72"/>
                    </a:cubicBezTo>
                    <a:cubicBezTo>
                      <a:pt x="205" y="72"/>
                      <a:pt x="205" y="72"/>
                      <a:pt x="205" y="72"/>
                    </a:cubicBezTo>
                    <a:cubicBezTo>
                      <a:pt x="205" y="72"/>
                      <a:pt x="205" y="72"/>
                      <a:pt x="205" y="72"/>
                    </a:cubicBezTo>
                    <a:cubicBezTo>
                      <a:pt x="204" y="73"/>
                      <a:pt x="204" y="73"/>
                      <a:pt x="203" y="73"/>
                    </a:cubicBezTo>
                    <a:cubicBezTo>
                      <a:pt x="202" y="73"/>
                      <a:pt x="202" y="73"/>
                      <a:pt x="201" y="72"/>
                    </a:cubicBezTo>
                    <a:cubicBezTo>
                      <a:pt x="201" y="70"/>
                      <a:pt x="200" y="68"/>
                      <a:pt x="198" y="67"/>
                    </a:cubicBezTo>
                    <a:cubicBezTo>
                      <a:pt x="198" y="66"/>
                      <a:pt x="198" y="66"/>
                      <a:pt x="197" y="66"/>
                    </a:cubicBezTo>
                    <a:cubicBezTo>
                      <a:pt x="196" y="66"/>
                      <a:pt x="195" y="68"/>
                      <a:pt x="194" y="68"/>
                    </a:cubicBezTo>
                    <a:cubicBezTo>
                      <a:pt x="194" y="71"/>
                      <a:pt x="196" y="71"/>
                      <a:pt x="196" y="73"/>
                    </a:cubicBezTo>
                    <a:cubicBezTo>
                      <a:pt x="196" y="74"/>
                      <a:pt x="194" y="75"/>
                      <a:pt x="196" y="76"/>
                    </a:cubicBezTo>
                    <a:cubicBezTo>
                      <a:pt x="195" y="78"/>
                      <a:pt x="194" y="79"/>
                      <a:pt x="193" y="80"/>
                    </a:cubicBezTo>
                    <a:cubicBezTo>
                      <a:pt x="193" y="80"/>
                      <a:pt x="194" y="80"/>
                      <a:pt x="194" y="81"/>
                    </a:cubicBezTo>
                    <a:cubicBezTo>
                      <a:pt x="193" y="81"/>
                      <a:pt x="193" y="81"/>
                      <a:pt x="192" y="81"/>
                    </a:cubicBezTo>
                    <a:cubicBezTo>
                      <a:pt x="191" y="81"/>
                      <a:pt x="189" y="81"/>
                      <a:pt x="187" y="81"/>
                    </a:cubicBezTo>
                    <a:cubicBezTo>
                      <a:pt x="187" y="80"/>
                      <a:pt x="186" y="80"/>
                      <a:pt x="186" y="80"/>
                    </a:cubicBezTo>
                    <a:cubicBezTo>
                      <a:pt x="186" y="79"/>
                      <a:pt x="186" y="79"/>
                      <a:pt x="186" y="79"/>
                    </a:cubicBezTo>
                    <a:cubicBezTo>
                      <a:pt x="186" y="79"/>
                      <a:pt x="186" y="80"/>
                      <a:pt x="186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79"/>
                      <a:pt x="187" y="79"/>
                      <a:pt x="188" y="79"/>
                    </a:cubicBezTo>
                    <a:cubicBezTo>
                      <a:pt x="188" y="79"/>
                      <a:pt x="188" y="79"/>
                      <a:pt x="189" y="79"/>
                    </a:cubicBezTo>
                    <a:cubicBezTo>
                      <a:pt x="189" y="79"/>
                      <a:pt x="189" y="79"/>
                      <a:pt x="189" y="79"/>
                    </a:cubicBezTo>
                    <a:cubicBezTo>
                      <a:pt x="189" y="79"/>
                      <a:pt x="189" y="79"/>
                      <a:pt x="190" y="79"/>
                    </a:cubicBezTo>
                    <a:cubicBezTo>
                      <a:pt x="190" y="79"/>
                      <a:pt x="190" y="79"/>
                      <a:pt x="190" y="79"/>
                    </a:cubicBezTo>
                    <a:cubicBezTo>
                      <a:pt x="190" y="80"/>
                      <a:pt x="189" y="79"/>
                      <a:pt x="189" y="80"/>
                    </a:cubicBezTo>
                    <a:cubicBezTo>
                      <a:pt x="189" y="80"/>
                      <a:pt x="190" y="80"/>
                      <a:pt x="190" y="80"/>
                    </a:cubicBezTo>
                    <a:cubicBezTo>
                      <a:pt x="190" y="80"/>
                      <a:pt x="191" y="80"/>
                      <a:pt x="191" y="79"/>
                    </a:cubicBezTo>
                    <a:cubicBezTo>
                      <a:pt x="191" y="79"/>
                      <a:pt x="191" y="79"/>
                      <a:pt x="191" y="78"/>
                    </a:cubicBezTo>
                    <a:cubicBezTo>
                      <a:pt x="192" y="78"/>
                      <a:pt x="192" y="78"/>
                      <a:pt x="192" y="78"/>
                    </a:cubicBezTo>
                    <a:cubicBezTo>
                      <a:pt x="191" y="77"/>
                      <a:pt x="192" y="77"/>
                      <a:pt x="192" y="76"/>
                    </a:cubicBezTo>
                    <a:cubicBezTo>
                      <a:pt x="192" y="76"/>
                      <a:pt x="192" y="76"/>
                      <a:pt x="192" y="76"/>
                    </a:cubicBezTo>
                    <a:cubicBezTo>
                      <a:pt x="192" y="76"/>
                      <a:pt x="192" y="76"/>
                      <a:pt x="192" y="76"/>
                    </a:cubicBezTo>
                    <a:cubicBezTo>
                      <a:pt x="192" y="75"/>
                      <a:pt x="192" y="74"/>
                      <a:pt x="193" y="74"/>
                    </a:cubicBezTo>
                    <a:cubicBezTo>
                      <a:pt x="193" y="72"/>
                      <a:pt x="191" y="71"/>
                      <a:pt x="192" y="70"/>
                    </a:cubicBezTo>
                    <a:cubicBezTo>
                      <a:pt x="191" y="68"/>
                      <a:pt x="188" y="67"/>
                      <a:pt x="189" y="65"/>
                    </a:cubicBezTo>
                    <a:cubicBezTo>
                      <a:pt x="188" y="65"/>
                      <a:pt x="188" y="65"/>
                      <a:pt x="188" y="64"/>
                    </a:cubicBezTo>
                    <a:cubicBezTo>
                      <a:pt x="188" y="64"/>
                      <a:pt x="188" y="64"/>
                      <a:pt x="188" y="63"/>
                    </a:cubicBezTo>
                    <a:cubicBezTo>
                      <a:pt x="187" y="63"/>
                      <a:pt x="187" y="61"/>
                      <a:pt x="187" y="60"/>
                    </a:cubicBezTo>
                    <a:cubicBezTo>
                      <a:pt x="186" y="59"/>
                      <a:pt x="186" y="57"/>
                      <a:pt x="185" y="56"/>
                    </a:cubicBezTo>
                    <a:cubicBezTo>
                      <a:pt x="185" y="56"/>
                      <a:pt x="185" y="56"/>
                      <a:pt x="185" y="56"/>
                    </a:cubicBezTo>
                    <a:cubicBezTo>
                      <a:pt x="184" y="56"/>
                      <a:pt x="183" y="55"/>
                      <a:pt x="183" y="54"/>
                    </a:cubicBezTo>
                    <a:cubicBezTo>
                      <a:pt x="183" y="53"/>
                      <a:pt x="183" y="52"/>
                      <a:pt x="183" y="50"/>
                    </a:cubicBezTo>
                    <a:cubicBezTo>
                      <a:pt x="183" y="51"/>
                      <a:pt x="182" y="51"/>
                      <a:pt x="182" y="51"/>
                    </a:cubicBezTo>
                    <a:cubicBezTo>
                      <a:pt x="182" y="51"/>
                      <a:pt x="182" y="51"/>
                      <a:pt x="182" y="51"/>
                    </a:cubicBezTo>
                    <a:cubicBezTo>
                      <a:pt x="182" y="51"/>
                      <a:pt x="181" y="51"/>
                      <a:pt x="181" y="51"/>
                    </a:cubicBezTo>
                    <a:cubicBezTo>
                      <a:pt x="181" y="51"/>
                      <a:pt x="181" y="51"/>
                      <a:pt x="181" y="51"/>
                    </a:cubicBezTo>
                    <a:cubicBezTo>
                      <a:pt x="181" y="51"/>
                      <a:pt x="181" y="51"/>
                      <a:pt x="181" y="51"/>
                    </a:cubicBezTo>
                    <a:cubicBezTo>
                      <a:pt x="180" y="51"/>
                      <a:pt x="181" y="50"/>
                      <a:pt x="180" y="49"/>
                    </a:cubicBezTo>
                    <a:cubicBezTo>
                      <a:pt x="180" y="48"/>
                      <a:pt x="181" y="48"/>
                      <a:pt x="181" y="48"/>
                    </a:cubicBezTo>
                    <a:cubicBezTo>
                      <a:pt x="182" y="48"/>
                      <a:pt x="182" y="48"/>
                      <a:pt x="183" y="49"/>
                    </a:cubicBezTo>
                    <a:cubicBezTo>
                      <a:pt x="182" y="48"/>
                      <a:pt x="182" y="47"/>
                      <a:pt x="182" y="47"/>
                    </a:cubicBezTo>
                    <a:cubicBezTo>
                      <a:pt x="181" y="47"/>
                      <a:pt x="180" y="46"/>
                      <a:pt x="179" y="46"/>
                    </a:cubicBezTo>
                    <a:cubicBezTo>
                      <a:pt x="178" y="46"/>
                      <a:pt x="177" y="46"/>
                      <a:pt x="176" y="47"/>
                    </a:cubicBezTo>
                    <a:cubicBezTo>
                      <a:pt x="176" y="46"/>
                      <a:pt x="176" y="46"/>
                      <a:pt x="175" y="46"/>
                    </a:cubicBezTo>
                    <a:cubicBezTo>
                      <a:pt x="175" y="49"/>
                      <a:pt x="175" y="52"/>
                      <a:pt x="176" y="55"/>
                    </a:cubicBezTo>
                    <a:cubicBezTo>
                      <a:pt x="175" y="55"/>
                      <a:pt x="175" y="57"/>
                      <a:pt x="174" y="57"/>
                    </a:cubicBezTo>
                    <a:cubicBezTo>
                      <a:pt x="174" y="58"/>
                      <a:pt x="174" y="58"/>
                      <a:pt x="174" y="59"/>
                    </a:cubicBezTo>
                    <a:cubicBezTo>
                      <a:pt x="175" y="60"/>
                      <a:pt x="175" y="61"/>
                      <a:pt x="176" y="61"/>
                    </a:cubicBezTo>
                    <a:cubicBezTo>
                      <a:pt x="176" y="61"/>
                      <a:pt x="176" y="61"/>
                      <a:pt x="176" y="61"/>
                    </a:cubicBezTo>
                    <a:cubicBezTo>
                      <a:pt x="176" y="61"/>
                      <a:pt x="176" y="62"/>
                      <a:pt x="176" y="62"/>
                    </a:cubicBezTo>
                    <a:cubicBezTo>
                      <a:pt x="176" y="63"/>
                      <a:pt x="177" y="63"/>
                      <a:pt x="177" y="63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6" y="64"/>
                      <a:pt x="176" y="64"/>
                      <a:pt x="176" y="64"/>
                    </a:cubicBezTo>
                    <a:cubicBezTo>
                      <a:pt x="176" y="65"/>
                      <a:pt x="177" y="65"/>
                      <a:pt x="177" y="66"/>
                    </a:cubicBezTo>
                    <a:cubicBezTo>
                      <a:pt x="177" y="66"/>
                      <a:pt x="177" y="66"/>
                      <a:pt x="177" y="66"/>
                    </a:cubicBezTo>
                    <a:cubicBezTo>
                      <a:pt x="178" y="66"/>
                      <a:pt x="178" y="66"/>
                      <a:pt x="179" y="67"/>
                    </a:cubicBezTo>
                    <a:cubicBezTo>
                      <a:pt x="179" y="66"/>
                      <a:pt x="179" y="66"/>
                      <a:pt x="179" y="66"/>
                    </a:cubicBezTo>
                    <a:cubicBezTo>
                      <a:pt x="179" y="66"/>
                      <a:pt x="179" y="66"/>
                      <a:pt x="179" y="66"/>
                    </a:cubicBezTo>
                    <a:cubicBezTo>
                      <a:pt x="179" y="68"/>
                      <a:pt x="181" y="69"/>
                      <a:pt x="183" y="69"/>
                    </a:cubicBezTo>
                    <a:cubicBezTo>
                      <a:pt x="182" y="70"/>
                      <a:pt x="182" y="71"/>
                      <a:pt x="183" y="72"/>
                    </a:cubicBezTo>
                    <a:cubicBezTo>
                      <a:pt x="182" y="72"/>
                      <a:pt x="183" y="73"/>
                      <a:pt x="182" y="73"/>
                    </a:cubicBezTo>
                    <a:cubicBezTo>
                      <a:pt x="181" y="72"/>
                      <a:pt x="181" y="71"/>
                      <a:pt x="180" y="71"/>
                    </a:cubicBezTo>
                    <a:cubicBezTo>
                      <a:pt x="180" y="71"/>
                      <a:pt x="180" y="71"/>
                      <a:pt x="180" y="71"/>
                    </a:cubicBezTo>
                    <a:cubicBezTo>
                      <a:pt x="179" y="69"/>
                      <a:pt x="177" y="70"/>
                      <a:pt x="175" y="69"/>
                    </a:cubicBezTo>
                    <a:cubicBezTo>
                      <a:pt x="175" y="68"/>
                      <a:pt x="175" y="68"/>
                      <a:pt x="174" y="68"/>
                    </a:cubicBezTo>
                    <a:cubicBezTo>
                      <a:pt x="174" y="68"/>
                      <a:pt x="174" y="68"/>
                      <a:pt x="174" y="68"/>
                    </a:cubicBezTo>
                    <a:cubicBezTo>
                      <a:pt x="174" y="68"/>
                      <a:pt x="174" y="68"/>
                      <a:pt x="173" y="68"/>
                    </a:cubicBezTo>
                    <a:cubicBezTo>
                      <a:pt x="173" y="68"/>
                      <a:pt x="173" y="68"/>
                      <a:pt x="173" y="67"/>
                    </a:cubicBezTo>
                    <a:cubicBezTo>
                      <a:pt x="172" y="66"/>
                      <a:pt x="169" y="66"/>
                      <a:pt x="167" y="66"/>
                    </a:cubicBezTo>
                    <a:cubicBezTo>
                      <a:pt x="167" y="66"/>
                      <a:pt x="167" y="66"/>
                      <a:pt x="166" y="66"/>
                    </a:cubicBezTo>
                    <a:cubicBezTo>
                      <a:pt x="166" y="66"/>
                      <a:pt x="166" y="66"/>
                      <a:pt x="166" y="66"/>
                    </a:cubicBezTo>
                    <a:cubicBezTo>
                      <a:pt x="165" y="66"/>
                      <a:pt x="165" y="66"/>
                      <a:pt x="164" y="66"/>
                    </a:cubicBezTo>
                    <a:cubicBezTo>
                      <a:pt x="164" y="67"/>
                      <a:pt x="164" y="67"/>
                      <a:pt x="164" y="68"/>
                    </a:cubicBezTo>
                    <a:cubicBezTo>
                      <a:pt x="164" y="68"/>
                      <a:pt x="164" y="68"/>
                      <a:pt x="164" y="69"/>
                    </a:cubicBezTo>
                    <a:cubicBezTo>
                      <a:pt x="165" y="69"/>
                      <a:pt x="165" y="69"/>
                      <a:pt x="165" y="69"/>
                    </a:cubicBezTo>
                    <a:cubicBezTo>
                      <a:pt x="166" y="70"/>
                      <a:pt x="168" y="71"/>
                      <a:pt x="169" y="73"/>
                    </a:cubicBezTo>
                    <a:cubicBezTo>
                      <a:pt x="168" y="73"/>
                      <a:pt x="168" y="73"/>
                      <a:pt x="167" y="73"/>
                    </a:cubicBezTo>
                    <a:cubicBezTo>
                      <a:pt x="167" y="73"/>
                      <a:pt x="167" y="73"/>
                      <a:pt x="167" y="73"/>
                    </a:cubicBezTo>
                    <a:cubicBezTo>
                      <a:pt x="167" y="73"/>
                      <a:pt x="167" y="73"/>
                      <a:pt x="167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6" y="72"/>
                      <a:pt x="166" y="72"/>
                      <a:pt x="166" y="72"/>
                    </a:cubicBezTo>
                    <a:cubicBezTo>
                      <a:pt x="165" y="73"/>
                      <a:pt x="165" y="72"/>
                      <a:pt x="164" y="73"/>
                    </a:cubicBezTo>
                    <a:cubicBezTo>
                      <a:pt x="164" y="73"/>
                      <a:pt x="165" y="73"/>
                      <a:pt x="165" y="74"/>
                    </a:cubicBezTo>
                    <a:cubicBezTo>
                      <a:pt x="165" y="74"/>
                      <a:pt x="164" y="74"/>
                      <a:pt x="164" y="74"/>
                    </a:cubicBezTo>
                    <a:cubicBezTo>
                      <a:pt x="164" y="74"/>
                      <a:pt x="164" y="74"/>
                      <a:pt x="164" y="74"/>
                    </a:cubicBezTo>
                    <a:cubicBezTo>
                      <a:pt x="164" y="74"/>
                      <a:pt x="163" y="74"/>
                      <a:pt x="163" y="74"/>
                    </a:cubicBezTo>
                    <a:cubicBezTo>
                      <a:pt x="163" y="74"/>
                      <a:pt x="163" y="74"/>
                      <a:pt x="163" y="74"/>
                    </a:cubicBezTo>
                    <a:cubicBezTo>
                      <a:pt x="162" y="74"/>
                      <a:pt x="163" y="73"/>
                      <a:pt x="163" y="72"/>
                    </a:cubicBezTo>
                    <a:cubicBezTo>
                      <a:pt x="163" y="72"/>
                      <a:pt x="162" y="72"/>
                      <a:pt x="163" y="71"/>
                    </a:cubicBezTo>
                    <a:cubicBezTo>
                      <a:pt x="161" y="72"/>
                      <a:pt x="160" y="74"/>
                      <a:pt x="158" y="74"/>
                    </a:cubicBezTo>
                    <a:cubicBezTo>
                      <a:pt x="157" y="74"/>
                      <a:pt x="157" y="74"/>
                      <a:pt x="157" y="73"/>
                    </a:cubicBezTo>
                    <a:cubicBezTo>
                      <a:pt x="155" y="74"/>
                      <a:pt x="155" y="75"/>
                      <a:pt x="155" y="76"/>
                    </a:cubicBezTo>
                    <a:cubicBezTo>
                      <a:pt x="154" y="75"/>
                      <a:pt x="154" y="75"/>
                      <a:pt x="154" y="75"/>
                    </a:cubicBezTo>
                    <a:cubicBezTo>
                      <a:pt x="154" y="75"/>
                      <a:pt x="154" y="76"/>
                      <a:pt x="153" y="76"/>
                    </a:cubicBezTo>
                    <a:cubicBezTo>
                      <a:pt x="153" y="76"/>
                      <a:pt x="153" y="76"/>
                      <a:pt x="153" y="76"/>
                    </a:cubicBezTo>
                    <a:cubicBezTo>
                      <a:pt x="153" y="76"/>
                      <a:pt x="153" y="76"/>
                      <a:pt x="152" y="76"/>
                    </a:cubicBezTo>
                    <a:cubicBezTo>
                      <a:pt x="152" y="76"/>
                      <a:pt x="152" y="76"/>
                      <a:pt x="152" y="76"/>
                    </a:cubicBezTo>
                    <a:cubicBezTo>
                      <a:pt x="152" y="76"/>
                      <a:pt x="151" y="76"/>
                      <a:pt x="151" y="76"/>
                    </a:cubicBezTo>
                    <a:cubicBezTo>
                      <a:pt x="151" y="75"/>
                      <a:pt x="152" y="75"/>
                      <a:pt x="152" y="75"/>
                    </a:cubicBezTo>
                    <a:cubicBezTo>
                      <a:pt x="152" y="75"/>
                      <a:pt x="152" y="75"/>
                      <a:pt x="152" y="75"/>
                    </a:cubicBezTo>
                    <a:cubicBezTo>
                      <a:pt x="152" y="74"/>
                      <a:pt x="152" y="74"/>
                      <a:pt x="152" y="74"/>
                    </a:cubicBezTo>
                    <a:cubicBezTo>
                      <a:pt x="152" y="73"/>
                      <a:pt x="151" y="74"/>
                      <a:pt x="151" y="73"/>
                    </a:cubicBezTo>
                    <a:cubicBezTo>
                      <a:pt x="152" y="73"/>
                      <a:pt x="153" y="73"/>
                      <a:pt x="153" y="72"/>
                    </a:cubicBezTo>
                    <a:cubicBezTo>
                      <a:pt x="153" y="72"/>
                      <a:pt x="153" y="72"/>
                      <a:pt x="153" y="72"/>
                    </a:cubicBezTo>
                    <a:cubicBezTo>
                      <a:pt x="152" y="72"/>
                      <a:pt x="151" y="73"/>
                      <a:pt x="150" y="73"/>
                    </a:cubicBezTo>
                    <a:cubicBezTo>
                      <a:pt x="150" y="74"/>
                      <a:pt x="151" y="74"/>
                      <a:pt x="151" y="74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0" y="74"/>
                      <a:pt x="150" y="74"/>
                      <a:pt x="150" y="74"/>
                    </a:cubicBezTo>
                    <a:cubicBezTo>
                      <a:pt x="149" y="74"/>
                      <a:pt x="149" y="74"/>
                      <a:pt x="149" y="75"/>
                    </a:cubicBezTo>
                    <a:cubicBezTo>
                      <a:pt x="149" y="75"/>
                      <a:pt x="150" y="75"/>
                      <a:pt x="150" y="75"/>
                    </a:cubicBezTo>
                    <a:cubicBezTo>
                      <a:pt x="149" y="76"/>
                      <a:pt x="149" y="76"/>
                      <a:pt x="149" y="76"/>
                    </a:cubicBezTo>
                    <a:cubicBezTo>
                      <a:pt x="149" y="75"/>
                      <a:pt x="149" y="75"/>
                      <a:pt x="148" y="75"/>
                    </a:cubicBezTo>
                    <a:cubicBezTo>
                      <a:pt x="148" y="75"/>
                      <a:pt x="147" y="76"/>
                      <a:pt x="146" y="76"/>
                    </a:cubicBezTo>
                    <a:cubicBezTo>
                      <a:pt x="146" y="76"/>
                      <a:pt x="146" y="76"/>
                      <a:pt x="146" y="76"/>
                    </a:cubicBezTo>
                    <a:cubicBezTo>
                      <a:pt x="146" y="76"/>
                      <a:pt x="146" y="76"/>
                      <a:pt x="146" y="76"/>
                    </a:cubicBezTo>
                    <a:cubicBezTo>
                      <a:pt x="146" y="76"/>
                      <a:pt x="146" y="76"/>
                      <a:pt x="146" y="76"/>
                    </a:cubicBezTo>
                    <a:cubicBezTo>
                      <a:pt x="147" y="77"/>
                      <a:pt x="149" y="77"/>
                      <a:pt x="149" y="79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8" y="79"/>
                      <a:pt x="147" y="80"/>
                      <a:pt x="146" y="81"/>
                    </a:cubicBezTo>
                    <a:cubicBezTo>
                      <a:pt x="146" y="80"/>
                      <a:pt x="146" y="80"/>
                      <a:pt x="146" y="80"/>
                    </a:cubicBezTo>
                    <a:cubicBezTo>
                      <a:pt x="146" y="129"/>
                      <a:pt x="146" y="129"/>
                      <a:pt x="146" y="129"/>
                    </a:cubicBezTo>
                    <a:cubicBezTo>
                      <a:pt x="166" y="129"/>
                      <a:pt x="166" y="129"/>
                      <a:pt x="166" y="129"/>
                    </a:cubicBezTo>
                    <a:cubicBezTo>
                      <a:pt x="166" y="128"/>
                      <a:pt x="166" y="128"/>
                      <a:pt x="166" y="128"/>
                    </a:cubicBezTo>
                    <a:cubicBezTo>
                      <a:pt x="165" y="128"/>
                      <a:pt x="165" y="128"/>
                      <a:pt x="165" y="127"/>
                    </a:cubicBezTo>
                    <a:cubicBezTo>
                      <a:pt x="165" y="127"/>
                      <a:pt x="166" y="128"/>
                      <a:pt x="166" y="128"/>
                    </a:cubicBezTo>
                    <a:cubicBezTo>
                      <a:pt x="166" y="128"/>
                      <a:pt x="166" y="128"/>
                      <a:pt x="166" y="129"/>
                    </a:cubicBezTo>
                    <a:cubicBezTo>
                      <a:pt x="220" y="129"/>
                      <a:pt x="220" y="129"/>
                      <a:pt x="220" y="129"/>
                    </a:cubicBezTo>
                    <a:cubicBezTo>
                      <a:pt x="220" y="129"/>
                      <a:pt x="220" y="128"/>
                      <a:pt x="220" y="128"/>
                    </a:cubicBezTo>
                    <a:cubicBezTo>
                      <a:pt x="220" y="128"/>
                      <a:pt x="220" y="129"/>
                      <a:pt x="220" y="129"/>
                    </a:cubicBezTo>
                    <a:cubicBezTo>
                      <a:pt x="221" y="129"/>
                      <a:pt x="221" y="129"/>
                      <a:pt x="221" y="129"/>
                    </a:cubicBezTo>
                    <a:cubicBezTo>
                      <a:pt x="221" y="129"/>
                      <a:pt x="221" y="128"/>
                      <a:pt x="221" y="128"/>
                    </a:cubicBezTo>
                    <a:cubicBezTo>
                      <a:pt x="221" y="128"/>
                      <a:pt x="221" y="128"/>
                      <a:pt x="222" y="128"/>
                    </a:cubicBezTo>
                    <a:cubicBezTo>
                      <a:pt x="222" y="128"/>
                      <a:pt x="222" y="128"/>
                      <a:pt x="222" y="128"/>
                    </a:cubicBezTo>
                    <a:cubicBezTo>
                      <a:pt x="222" y="128"/>
                      <a:pt x="222" y="128"/>
                      <a:pt x="222" y="128"/>
                    </a:cubicBezTo>
                    <a:cubicBezTo>
                      <a:pt x="222" y="128"/>
                      <a:pt x="222" y="129"/>
                      <a:pt x="222" y="129"/>
                    </a:cubicBezTo>
                    <a:cubicBezTo>
                      <a:pt x="222" y="129"/>
                      <a:pt x="222" y="128"/>
                      <a:pt x="222" y="128"/>
                    </a:cubicBezTo>
                    <a:cubicBezTo>
                      <a:pt x="222" y="128"/>
                      <a:pt x="222" y="128"/>
                      <a:pt x="223" y="128"/>
                    </a:cubicBezTo>
                    <a:cubicBezTo>
                      <a:pt x="223" y="128"/>
                      <a:pt x="223" y="128"/>
                      <a:pt x="223" y="128"/>
                    </a:cubicBezTo>
                    <a:cubicBezTo>
                      <a:pt x="223" y="128"/>
                      <a:pt x="222" y="128"/>
                      <a:pt x="222" y="129"/>
                    </a:cubicBezTo>
                    <a:cubicBezTo>
                      <a:pt x="233" y="129"/>
                      <a:pt x="233" y="129"/>
                      <a:pt x="233" y="129"/>
                    </a:cubicBezTo>
                    <a:cubicBezTo>
                      <a:pt x="234" y="128"/>
                      <a:pt x="234" y="127"/>
                      <a:pt x="234" y="127"/>
                    </a:cubicBezTo>
                    <a:cubicBezTo>
                      <a:pt x="235" y="127"/>
                      <a:pt x="235" y="128"/>
                      <a:pt x="234" y="129"/>
                    </a:cubicBezTo>
                    <a:cubicBezTo>
                      <a:pt x="283" y="129"/>
                      <a:pt x="283" y="129"/>
                      <a:pt x="283" y="129"/>
                    </a:cubicBezTo>
                    <a:cubicBezTo>
                      <a:pt x="282" y="127"/>
                      <a:pt x="281" y="126"/>
                      <a:pt x="281" y="123"/>
                    </a:cubicBezTo>
                    <a:cubicBezTo>
                      <a:pt x="280" y="122"/>
                      <a:pt x="280" y="121"/>
                      <a:pt x="279" y="120"/>
                    </a:cubicBezTo>
                    <a:cubicBezTo>
                      <a:pt x="279" y="119"/>
                      <a:pt x="278" y="117"/>
                      <a:pt x="277" y="117"/>
                    </a:cubicBezTo>
                    <a:cubicBezTo>
                      <a:pt x="277" y="117"/>
                      <a:pt x="277" y="117"/>
                      <a:pt x="277" y="117"/>
                    </a:cubicBezTo>
                    <a:cubicBezTo>
                      <a:pt x="277" y="117"/>
                      <a:pt x="276" y="117"/>
                      <a:pt x="276" y="117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8" y="119"/>
                      <a:pt x="278" y="121"/>
                      <a:pt x="278" y="124"/>
                    </a:cubicBezTo>
                    <a:cubicBezTo>
                      <a:pt x="278" y="124"/>
                      <a:pt x="278" y="124"/>
                      <a:pt x="278" y="124"/>
                    </a:cubicBezTo>
                    <a:cubicBezTo>
                      <a:pt x="278" y="124"/>
                      <a:pt x="277" y="124"/>
                      <a:pt x="277" y="124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77" y="124"/>
                      <a:pt x="277" y="124"/>
                      <a:pt x="277" y="124"/>
                    </a:cubicBezTo>
                    <a:cubicBezTo>
                      <a:pt x="278" y="123"/>
                      <a:pt x="278" y="121"/>
                      <a:pt x="277" y="120"/>
                    </a:cubicBezTo>
                    <a:cubicBezTo>
                      <a:pt x="277" y="120"/>
                      <a:pt x="277" y="121"/>
                      <a:pt x="276" y="121"/>
                    </a:cubicBezTo>
                    <a:cubicBezTo>
                      <a:pt x="276" y="121"/>
                      <a:pt x="276" y="121"/>
                      <a:pt x="276" y="120"/>
                    </a:cubicBezTo>
                    <a:cubicBezTo>
                      <a:pt x="276" y="121"/>
                      <a:pt x="276" y="121"/>
                      <a:pt x="276" y="121"/>
                    </a:cubicBezTo>
                    <a:cubicBezTo>
                      <a:pt x="276" y="121"/>
                      <a:pt x="275" y="121"/>
                      <a:pt x="275" y="121"/>
                    </a:cubicBezTo>
                    <a:cubicBezTo>
                      <a:pt x="275" y="121"/>
                      <a:pt x="275" y="121"/>
                      <a:pt x="275" y="122"/>
                    </a:cubicBezTo>
                    <a:cubicBezTo>
                      <a:pt x="274" y="122"/>
                      <a:pt x="274" y="122"/>
                      <a:pt x="274" y="122"/>
                    </a:cubicBezTo>
                    <a:cubicBezTo>
                      <a:pt x="274" y="122"/>
                      <a:pt x="274" y="122"/>
                      <a:pt x="274" y="122"/>
                    </a:cubicBezTo>
                    <a:cubicBezTo>
                      <a:pt x="274" y="121"/>
                      <a:pt x="275" y="121"/>
                      <a:pt x="275" y="121"/>
                    </a:cubicBezTo>
                    <a:cubicBezTo>
                      <a:pt x="275" y="120"/>
                      <a:pt x="276" y="120"/>
                      <a:pt x="277" y="120"/>
                    </a:cubicBezTo>
                    <a:cubicBezTo>
                      <a:pt x="276" y="120"/>
                      <a:pt x="276" y="119"/>
                      <a:pt x="275" y="119"/>
                    </a:cubicBezTo>
                    <a:cubicBezTo>
                      <a:pt x="275" y="119"/>
                      <a:pt x="275" y="119"/>
                      <a:pt x="275" y="119"/>
                    </a:cubicBezTo>
                    <a:cubicBezTo>
                      <a:pt x="276" y="117"/>
                      <a:pt x="274" y="115"/>
                      <a:pt x="273" y="114"/>
                    </a:cubicBezTo>
                    <a:cubicBezTo>
                      <a:pt x="273" y="113"/>
                      <a:pt x="274" y="114"/>
                      <a:pt x="275" y="113"/>
                    </a:cubicBezTo>
                    <a:cubicBezTo>
                      <a:pt x="274" y="110"/>
                      <a:pt x="274" y="107"/>
                      <a:pt x="273" y="105"/>
                    </a:cubicBezTo>
                    <a:cubicBezTo>
                      <a:pt x="275" y="106"/>
                      <a:pt x="273" y="111"/>
                      <a:pt x="276" y="111"/>
                    </a:cubicBezTo>
                    <a:cubicBezTo>
                      <a:pt x="276" y="111"/>
                      <a:pt x="276" y="111"/>
                      <a:pt x="276" y="111"/>
                    </a:cubicBezTo>
                    <a:cubicBezTo>
                      <a:pt x="276" y="111"/>
                      <a:pt x="276" y="111"/>
                      <a:pt x="276" y="111"/>
                    </a:cubicBezTo>
                    <a:cubicBezTo>
                      <a:pt x="276" y="111"/>
                      <a:pt x="276" y="110"/>
                      <a:pt x="277" y="110"/>
                    </a:cubicBezTo>
                    <a:cubicBezTo>
                      <a:pt x="277" y="110"/>
                      <a:pt x="277" y="110"/>
                      <a:pt x="277" y="110"/>
                    </a:cubicBezTo>
                    <a:cubicBezTo>
                      <a:pt x="276" y="111"/>
                      <a:pt x="277" y="112"/>
                      <a:pt x="278" y="113"/>
                    </a:cubicBezTo>
                    <a:cubicBezTo>
                      <a:pt x="278" y="113"/>
                      <a:pt x="278" y="112"/>
                      <a:pt x="278" y="112"/>
                    </a:cubicBezTo>
                    <a:cubicBezTo>
                      <a:pt x="279" y="112"/>
                      <a:pt x="278" y="113"/>
                      <a:pt x="279" y="113"/>
                    </a:cubicBezTo>
                    <a:cubicBezTo>
                      <a:pt x="277" y="113"/>
                      <a:pt x="276" y="112"/>
                      <a:pt x="275" y="111"/>
                    </a:cubicBezTo>
                    <a:cubicBezTo>
                      <a:pt x="275" y="112"/>
                      <a:pt x="275" y="113"/>
                      <a:pt x="275" y="114"/>
                    </a:cubicBezTo>
                    <a:cubicBezTo>
                      <a:pt x="275" y="114"/>
                      <a:pt x="274" y="114"/>
                      <a:pt x="274" y="114"/>
                    </a:cubicBezTo>
                    <a:cubicBezTo>
                      <a:pt x="275" y="115"/>
                      <a:pt x="275" y="116"/>
                      <a:pt x="276" y="117"/>
                    </a:cubicBezTo>
                    <a:cubicBezTo>
                      <a:pt x="276" y="116"/>
                      <a:pt x="276" y="116"/>
                      <a:pt x="277" y="116"/>
                    </a:cubicBezTo>
                    <a:cubicBezTo>
                      <a:pt x="280" y="117"/>
                      <a:pt x="280" y="123"/>
                      <a:pt x="282" y="126"/>
                    </a:cubicBezTo>
                    <a:cubicBezTo>
                      <a:pt x="282" y="126"/>
                      <a:pt x="282" y="126"/>
                      <a:pt x="282" y="126"/>
                    </a:cubicBezTo>
                    <a:cubicBezTo>
                      <a:pt x="282" y="126"/>
                      <a:pt x="282" y="126"/>
                      <a:pt x="282" y="126"/>
                    </a:cubicBezTo>
                    <a:cubicBezTo>
                      <a:pt x="282" y="126"/>
                      <a:pt x="282" y="125"/>
                      <a:pt x="282" y="125"/>
                    </a:cubicBezTo>
                    <a:cubicBezTo>
                      <a:pt x="282" y="125"/>
                      <a:pt x="281" y="125"/>
                      <a:pt x="281" y="126"/>
                    </a:cubicBezTo>
                    <a:cubicBezTo>
                      <a:pt x="282" y="126"/>
                      <a:pt x="283" y="128"/>
                      <a:pt x="283" y="129"/>
                    </a:cubicBezTo>
                    <a:cubicBezTo>
                      <a:pt x="291" y="129"/>
                      <a:pt x="291" y="129"/>
                      <a:pt x="291" y="129"/>
                    </a:cubicBezTo>
                    <a:cubicBezTo>
                      <a:pt x="291" y="129"/>
                      <a:pt x="292" y="129"/>
                      <a:pt x="292" y="129"/>
                    </a:cubicBezTo>
                    <a:cubicBezTo>
                      <a:pt x="292" y="26"/>
                      <a:pt x="292" y="26"/>
                      <a:pt x="292" y="26"/>
                    </a:cubicBezTo>
                    <a:cubicBezTo>
                      <a:pt x="292" y="26"/>
                      <a:pt x="291" y="26"/>
                      <a:pt x="291" y="26"/>
                    </a:cubicBezTo>
                    <a:cubicBezTo>
                      <a:pt x="291" y="25"/>
                      <a:pt x="291" y="25"/>
                      <a:pt x="290" y="25"/>
                    </a:cubicBezTo>
                    <a:cubicBezTo>
                      <a:pt x="290" y="25"/>
                      <a:pt x="290" y="25"/>
                      <a:pt x="290" y="25"/>
                    </a:cubicBezTo>
                    <a:cubicBezTo>
                      <a:pt x="290" y="24"/>
                      <a:pt x="289" y="24"/>
                      <a:pt x="290" y="24"/>
                    </a:cubicBezTo>
                    <a:cubicBezTo>
                      <a:pt x="290" y="24"/>
                      <a:pt x="290" y="24"/>
                      <a:pt x="290" y="24"/>
                    </a:cubicBezTo>
                    <a:cubicBezTo>
                      <a:pt x="291" y="24"/>
                      <a:pt x="291" y="24"/>
                      <a:pt x="292" y="24"/>
                    </a:cubicBezTo>
                    <a:cubicBezTo>
                      <a:pt x="292" y="22"/>
                      <a:pt x="292" y="22"/>
                      <a:pt x="292" y="22"/>
                    </a:cubicBezTo>
                    <a:cubicBezTo>
                      <a:pt x="291" y="22"/>
                      <a:pt x="291" y="22"/>
                      <a:pt x="291" y="21"/>
                    </a:cubicBezTo>
                    <a:cubicBezTo>
                      <a:pt x="290" y="21"/>
                      <a:pt x="290" y="22"/>
                      <a:pt x="290" y="22"/>
                    </a:cubicBezTo>
                    <a:cubicBezTo>
                      <a:pt x="290" y="22"/>
                      <a:pt x="289" y="22"/>
                      <a:pt x="289" y="22"/>
                    </a:cubicBezTo>
                    <a:cubicBezTo>
                      <a:pt x="289" y="21"/>
                      <a:pt x="289" y="21"/>
                      <a:pt x="289" y="21"/>
                    </a:cubicBezTo>
                    <a:cubicBezTo>
                      <a:pt x="289" y="21"/>
                      <a:pt x="290" y="21"/>
                      <a:pt x="290" y="20"/>
                    </a:cubicBezTo>
                    <a:cubicBezTo>
                      <a:pt x="290" y="20"/>
                      <a:pt x="290" y="20"/>
                      <a:pt x="290" y="20"/>
                    </a:cubicBezTo>
                    <a:cubicBezTo>
                      <a:pt x="290" y="20"/>
                      <a:pt x="290" y="20"/>
                      <a:pt x="289" y="20"/>
                    </a:cubicBezTo>
                    <a:cubicBezTo>
                      <a:pt x="289" y="20"/>
                      <a:pt x="289" y="20"/>
                      <a:pt x="289" y="20"/>
                    </a:cubicBezTo>
                    <a:cubicBezTo>
                      <a:pt x="289" y="20"/>
                      <a:pt x="289" y="20"/>
                      <a:pt x="289" y="20"/>
                    </a:cubicBezTo>
                    <a:cubicBezTo>
                      <a:pt x="289" y="20"/>
                      <a:pt x="289" y="20"/>
                      <a:pt x="289" y="19"/>
                    </a:cubicBezTo>
                    <a:cubicBezTo>
                      <a:pt x="289" y="19"/>
                      <a:pt x="289" y="19"/>
                      <a:pt x="289" y="19"/>
                    </a:cubicBezTo>
                    <a:cubicBezTo>
                      <a:pt x="288" y="19"/>
                      <a:pt x="287" y="18"/>
                      <a:pt x="288" y="17"/>
                    </a:cubicBezTo>
                    <a:cubicBezTo>
                      <a:pt x="288" y="17"/>
                      <a:pt x="288" y="17"/>
                      <a:pt x="288" y="17"/>
                    </a:cubicBezTo>
                    <a:cubicBezTo>
                      <a:pt x="287" y="17"/>
                      <a:pt x="287" y="18"/>
                      <a:pt x="287" y="18"/>
                    </a:cubicBezTo>
                    <a:cubicBezTo>
                      <a:pt x="287" y="17"/>
                      <a:pt x="287" y="17"/>
                      <a:pt x="286" y="17"/>
                    </a:cubicBezTo>
                    <a:cubicBezTo>
                      <a:pt x="286" y="17"/>
                      <a:pt x="286" y="17"/>
                      <a:pt x="286" y="17"/>
                    </a:cubicBezTo>
                    <a:cubicBezTo>
                      <a:pt x="286" y="17"/>
                      <a:pt x="286" y="17"/>
                      <a:pt x="286" y="17"/>
                    </a:cubicBezTo>
                    <a:cubicBezTo>
                      <a:pt x="286" y="17"/>
                      <a:pt x="286" y="17"/>
                      <a:pt x="286" y="17"/>
                    </a:cubicBezTo>
                    <a:cubicBezTo>
                      <a:pt x="286" y="17"/>
                      <a:pt x="286" y="17"/>
                      <a:pt x="285" y="17"/>
                    </a:cubicBezTo>
                    <a:cubicBezTo>
                      <a:pt x="285" y="16"/>
                      <a:pt x="285" y="16"/>
                      <a:pt x="285" y="16"/>
                    </a:cubicBezTo>
                    <a:cubicBezTo>
                      <a:pt x="284" y="17"/>
                      <a:pt x="284" y="17"/>
                      <a:pt x="284" y="17"/>
                    </a:cubicBezTo>
                    <a:cubicBezTo>
                      <a:pt x="284" y="17"/>
                      <a:pt x="284" y="17"/>
                      <a:pt x="284" y="16"/>
                    </a:cubicBezTo>
                    <a:cubicBezTo>
                      <a:pt x="284" y="16"/>
                      <a:pt x="284" y="16"/>
                      <a:pt x="284" y="16"/>
                    </a:cubicBezTo>
                    <a:cubicBezTo>
                      <a:pt x="283" y="16"/>
                      <a:pt x="283" y="16"/>
                      <a:pt x="283" y="16"/>
                    </a:cubicBezTo>
                    <a:cubicBezTo>
                      <a:pt x="283" y="16"/>
                      <a:pt x="282" y="16"/>
                      <a:pt x="282" y="16"/>
                    </a:cubicBezTo>
                    <a:cubicBezTo>
                      <a:pt x="282" y="16"/>
                      <a:pt x="282" y="16"/>
                      <a:pt x="282" y="16"/>
                    </a:cubicBezTo>
                    <a:cubicBezTo>
                      <a:pt x="282" y="17"/>
                      <a:pt x="282" y="16"/>
                      <a:pt x="282" y="17"/>
                    </a:cubicBezTo>
                    <a:cubicBezTo>
                      <a:pt x="282" y="17"/>
                      <a:pt x="282" y="17"/>
                      <a:pt x="282" y="17"/>
                    </a:cubicBezTo>
                    <a:cubicBezTo>
                      <a:pt x="282" y="17"/>
                      <a:pt x="282" y="17"/>
                      <a:pt x="282" y="17"/>
                    </a:cubicBezTo>
                    <a:cubicBezTo>
                      <a:pt x="281" y="18"/>
                      <a:pt x="281" y="18"/>
                      <a:pt x="281" y="18"/>
                    </a:cubicBezTo>
                    <a:cubicBezTo>
                      <a:pt x="281" y="18"/>
                      <a:pt x="281" y="18"/>
                      <a:pt x="281" y="17"/>
                    </a:cubicBezTo>
                    <a:cubicBezTo>
                      <a:pt x="281" y="17"/>
                      <a:pt x="281" y="17"/>
                      <a:pt x="281" y="16"/>
                    </a:cubicBezTo>
                    <a:cubicBezTo>
                      <a:pt x="281" y="16"/>
                      <a:pt x="281" y="16"/>
                      <a:pt x="281" y="16"/>
                    </a:cubicBezTo>
                    <a:cubicBezTo>
                      <a:pt x="280" y="16"/>
                      <a:pt x="281" y="17"/>
                      <a:pt x="280" y="17"/>
                    </a:cubicBezTo>
                    <a:cubicBezTo>
                      <a:pt x="280" y="16"/>
                      <a:pt x="279" y="16"/>
                      <a:pt x="279" y="16"/>
                    </a:cubicBezTo>
                    <a:cubicBezTo>
                      <a:pt x="278" y="16"/>
                      <a:pt x="278" y="16"/>
                      <a:pt x="277" y="17"/>
                    </a:cubicBezTo>
                    <a:cubicBezTo>
                      <a:pt x="277" y="17"/>
                      <a:pt x="277" y="16"/>
                      <a:pt x="277" y="16"/>
                    </a:cubicBezTo>
                    <a:cubicBezTo>
                      <a:pt x="276" y="16"/>
                      <a:pt x="276" y="16"/>
                      <a:pt x="276" y="16"/>
                    </a:cubicBezTo>
                    <a:cubicBezTo>
                      <a:pt x="276" y="17"/>
                      <a:pt x="276" y="17"/>
                      <a:pt x="276" y="17"/>
                    </a:cubicBezTo>
                    <a:cubicBezTo>
                      <a:pt x="276" y="17"/>
                      <a:pt x="276" y="17"/>
                      <a:pt x="275" y="17"/>
                    </a:cubicBezTo>
                    <a:cubicBezTo>
                      <a:pt x="275" y="19"/>
                      <a:pt x="277" y="20"/>
                      <a:pt x="278" y="22"/>
                    </a:cubicBezTo>
                    <a:cubicBezTo>
                      <a:pt x="277" y="22"/>
                      <a:pt x="277" y="22"/>
                      <a:pt x="277" y="22"/>
                    </a:cubicBezTo>
                    <a:cubicBezTo>
                      <a:pt x="277" y="22"/>
                      <a:pt x="277" y="22"/>
                      <a:pt x="277" y="22"/>
                    </a:cubicBezTo>
                    <a:cubicBezTo>
                      <a:pt x="277" y="22"/>
                      <a:pt x="277" y="22"/>
                      <a:pt x="276" y="22"/>
                    </a:cubicBezTo>
                    <a:cubicBezTo>
                      <a:pt x="276" y="22"/>
                      <a:pt x="276" y="22"/>
                      <a:pt x="276" y="22"/>
                    </a:cubicBezTo>
                    <a:cubicBezTo>
                      <a:pt x="276" y="22"/>
                      <a:pt x="276" y="22"/>
                      <a:pt x="276" y="22"/>
                    </a:cubicBezTo>
                    <a:cubicBezTo>
                      <a:pt x="275" y="22"/>
                      <a:pt x="275" y="22"/>
                      <a:pt x="275" y="22"/>
                    </a:cubicBezTo>
                    <a:cubicBezTo>
                      <a:pt x="275" y="22"/>
                      <a:pt x="275" y="22"/>
                      <a:pt x="275" y="23"/>
                    </a:cubicBezTo>
                    <a:cubicBezTo>
                      <a:pt x="275" y="23"/>
                      <a:pt x="275" y="23"/>
                      <a:pt x="275" y="23"/>
                    </a:cubicBezTo>
                    <a:cubicBezTo>
                      <a:pt x="275" y="23"/>
                      <a:pt x="274" y="23"/>
                      <a:pt x="274" y="23"/>
                    </a:cubicBezTo>
                    <a:cubicBezTo>
                      <a:pt x="274" y="23"/>
                      <a:pt x="274" y="22"/>
                      <a:pt x="274" y="22"/>
                    </a:cubicBezTo>
                    <a:cubicBezTo>
                      <a:pt x="274" y="22"/>
                      <a:pt x="274" y="22"/>
                      <a:pt x="274" y="22"/>
                    </a:cubicBezTo>
                    <a:cubicBezTo>
                      <a:pt x="273" y="23"/>
                      <a:pt x="272" y="23"/>
                      <a:pt x="270" y="23"/>
                    </a:cubicBezTo>
                    <a:cubicBezTo>
                      <a:pt x="268" y="23"/>
                      <a:pt x="265" y="23"/>
                      <a:pt x="267" y="20"/>
                    </a:cubicBezTo>
                    <a:cubicBezTo>
                      <a:pt x="263" y="21"/>
                      <a:pt x="258" y="21"/>
                      <a:pt x="257" y="23"/>
                    </a:cubicBezTo>
                    <a:cubicBezTo>
                      <a:pt x="257" y="24"/>
                      <a:pt x="257" y="24"/>
                      <a:pt x="257" y="24"/>
                    </a:cubicBezTo>
                    <a:cubicBezTo>
                      <a:pt x="257" y="24"/>
                      <a:pt x="257" y="24"/>
                      <a:pt x="257" y="24"/>
                    </a:cubicBezTo>
                    <a:cubicBezTo>
                      <a:pt x="257" y="24"/>
                      <a:pt x="258" y="24"/>
                      <a:pt x="258" y="24"/>
                    </a:cubicBezTo>
                    <a:cubicBezTo>
                      <a:pt x="258" y="24"/>
                      <a:pt x="258" y="24"/>
                      <a:pt x="258" y="24"/>
                    </a:cubicBezTo>
                    <a:cubicBezTo>
                      <a:pt x="258" y="24"/>
                      <a:pt x="258" y="24"/>
                      <a:pt x="258" y="24"/>
                    </a:cubicBezTo>
                    <a:cubicBezTo>
                      <a:pt x="258" y="24"/>
                      <a:pt x="257" y="25"/>
                      <a:pt x="257" y="25"/>
                    </a:cubicBezTo>
                    <a:cubicBezTo>
                      <a:pt x="257" y="24"/>
                      <a:pt x="256" y="24"/>
                      <a:pt x="256" y="23"/>
                    </a:cubicBezTo>
                    <a:cubicBezTo>
                      <a:pt x="256" y="22"/>
                      <a:pt x="255" y="22"/>
                      <a:pt x="254" y="21"/>
                    </a:cubicBezTo>
                    <a:cubicBezTo>
                      <a:pt x="254" y="22"/>
                      <a:pt x="255" y="22"/>
                      <a:pt x="255" y="23"/>
                    </a:cubicBezTo>
                    <a:cubicBezTo>
                      <a:pt x="255" y="24"/>
                      <a:pt x="254" y="24"/>
                      <a:pt x="253" y="24"/>
                    </a:cubicBezTo>
                    <a:cubicBezTo>
                      <a:pt x="252" y="23"/>
                      <a:pt x="251" y="23"/>
                      <a:pt x="251" y="21"/>
                    </a:cubicBezTo>
                    <a:cubicBezTo>
                      <a:pt x="250" y="21"/>
                      <a:pt x="251" y="22"/>
                      <a:pt x="250" y="23"/>
                    </a:cubicBezTo>
                    <a:cubicBezTo>
                      <a:pt x="250" y="22"/>
                      <a:pt x="250" y="22"/>
                      <a:pt x="249" y="22"/>
                    </a:cubicBezTo>
                    <a:cubicBezTo>
                      <a:pt x="249" y="22"/>
                      <a:pt x="249" y="22"/>
                      <a:pt x="248" y="22"/>
                    </a:cubicBezTo>
                    <a:cubicBezTo>
                      <a:pt x="249" y="24"/>
                      <a:pt x="248" y="24"/>
                      <a:pt x="249" y="25"/>
                    </a:cubicBezTo>
                    <a:cubicBezTo>
                      <a:pt x="250" y="25"/>
                      <a:pt x="250" y="23"/>
                      <a:pt x="251" y="23"/>
                    </a:cubicBezTo>
                    <a:cubicBezTo>
                      <a:pt x="251" y="24"/>
                      <a:pt x="251" y="24"/>
                      <a:pt x="251" y="24"/>
                    </a:cubicBezTo>
                    <a:cubicBezTo>
                      <a:pt x="251" y="24"/>
                      <a:pt x="250" y="25"/>
                      <a:pt x="250" y="25"/>
                    </a:cubicBezTo>
                    <a:cubicBezTo>
                      <a:pt x="250" y="26"/>
                      <a:pt x="250" y="26"/>
                      <a:pt x="249" y="26"/>
                    </a:cubicBezTo>
                    <a:cubicBezTo>
                      <a:pt x="249" y="26"/>
                      <a:pt x="249" y="26"/>
                      <a:pt x="249" y="26"/>
                    </a:cubicBezTo>
                    <a:cubicBezTo>
                      <a:pt x="249" y="26"/>
                      <a:pt x="249" y="26"/>
                      <a:pt x="249" y="27"/>
                    </a:cubicBezTo>
                    <a:cubicBezTo>
                      <a:pt x="249" y="27"/>
                      <a:pt x="249" y="28"/>
                      <a:pt x="248" y="28"/>
                    </a:cubicBezTo>
                    <a:cubicBezTo>
                      <a:pt x="248" y="28"/>
                      <a:pt x="248" y="28"/>
                      <a:pt x="248" y="28"/>
                    </a:cubicBezTo>
                    <a:cubicBezTo>
                      <a:pt x="247" y="29"/>
                      <a:pt x="247" y="29"/>
                      <a:pt x="246" y="29"/>
                    </a:cubicBezTo>
                    <a:cubicBezTo>
                      <a:pt x="245" y="29"/>
                      <a:pt x="245" y="29"/>
                      <a:pt x="245" y="29"/>
                    </a:cubicBezTo>
                    <a:cubicBezTo>
                      <a:pt x="245" y="30"/>
                      <a:pt x="245" y="30"/>
                      <a:pt x="245" y="30"/>
                    </a:cubicBezTo>
                    <a:cubicBezTo>
                      <a:pt x="245" y="31"/>
                      <a:pt x="246" y="31"/>
                      <a:pt x="246" y="32"/>
                    </a:cubicBezTo>
                    <a:cubicBezTo>
                      <a:pt x="246" y="32"/>
                      <a:pt x="246" y="32"/>
                      <a:pt x="246" y="32"/>
                    </a:cubicBezTo>
                    <a:cubicBezTo>
                      <a:pt x="245" y="32"/>
                      <a:pt x="245" y="32"/>
                      <a:pt x="245" y="32"/>
                    </a:cubicBezTo>
                    <a:cubicBezTo>
                      <a:pt x="245" y="33"/>
                      <a:pt x="245" y="33"/>
                      <a:pt x="244" y="33"/>
                    </a:cubicBezTo>
                    <a:cubicBezTo>
                      <a:pt x="245" y="32"/>
                      <a:pt x="243" y="29"/>
                      <a:pt x="245" y="28"/>
                    </a:cubicBezTo>
                    <a:cubicBezTo>
                      <a:pt x="245" y="27"/>
                      <a:pt x="245" y="27"/>
                      <a:pt x="245" y="26"/>
                    </a:cubicBezTo>
                    <a:cubicBezTo>
                      <a:pt x="245" y="26"/>
                      <a:pt x="245" y="26"/>
                      <a:pt x="245" y="26"/>
                    </a:cubicBezTo>
                    <a:cubicBezTo>
                      <a:pt x="245" y="26"/>
                      <a:pt x="245" y="26"/>
                      <a:pt x="245" y="26"/>
                    </a:cubicBezTo>
                    <a:cubicBezTo>
                      <a:pt x="246" y="26"/>
                      <a:pt x="246" y="26"/>
                      <a:pt x="246" y="26"/>
                    </a:cubicBezTo>
                    <a:cubicBezTo>
                      <a:pt x="246" y="26"/>
                      <a:pt x="246" y="26"/>
                      <a:pt x="246" y="26"/>
                    </a:cubicBezTo>
                    <a:cubicBezTo>
                      <a:pt x="247" y="25"/>
                      <a:pt x="246" y="24"/>
                      <a:pt x="246" y="24"/>
                    </a:cubicBezTo>
                    <a:cubicBezTo>
                      <a:pt x="246" y="23"/>
                      <a:pt x="248" y="22"/>
                      <a:pt x="247" y="21"/>
                    </a:cubicBezTo>
                    <a:cubicBezTo>
                      <a:pt x="247" y="21"/>
                      <a:pt x="247" y="21"/>
                      <a:pt x="247" y="21"/>
                    </a:cubicBezTo>
                    <a:cubicBezTo>
                      <a:pt x="247" y="21"/>
                      <a:pt x="247" y="21"/>
                      <a:pt x="246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6" y="21"/>
                      <a:pt x="246" y="21"/>
                      <a:pt x="246" y="21"/>
                    </a:cubicBezTo>
                    <a:cubicBezTo>
                      <a:pt x="248" y="20"/>
                      <a:pt x="247" y="18"/>
                      <a:pt x="249" y="17"/>
                    </a:cubicBezTo>
                    <a:cubicBezTo>
                      <a:pt x="249" y="16"/>
                      <a:pt x="248" y="16"/>
                      <a:pt x="248" y="16"/>
                    </a:cubicBezTo>
                    <a:cubicBezTo>
                      <a:pt x="249" y="14"/>
                      <a:pt x="249" y="12"/>
                      <a:pt x="249" y="10"/>
                    </a:cubicBezTo>
                    <a:cubicBezTo>
                      <a:pt x="249" y="10"/>
                      <a:pt x="248" y="10"/>
                      <a:pt x="248" y="10"/>
                    </a:cubicBezTo>
                    <a:cubicBezTo>
                      <a:pt x="248" y="10"/>
                      <a:pt x="248" y="10"/>
                      <a:pt x="247" y="10"/>
                    </a:cubicBezTo>
                    <a:cubicBezTo>
                      <a:pt x="247" y="10"/>
                      <a:pt x="247" y="10"/>
                      <a:pt x="247" y="10"/>
                    </a:cubicBezTo>
                    <a:cubicBezTo>
                      <a:pt x="247" y="10"/>
                      <a:pt x="247" y="10"/>
                      <a:pt x="247" y="10"/>
                    </a:cubicBezTo>
                    <a:cubicBezTo>
                      <a:pt x="247" y="9"/>
                      <a:pt x="245" y="9"/>
                      <a:pt x="245" y="9"/>
                    </a:cubicBezTo>
                    <a:cubicBezTo>
                      <a:pt x="247" y="9"/>
                      <a:pt x="247" y="9"/>
                      <a:pt x="248" y="10"/>
                    </a:cubicBezTo>
                    <a:cubicBezTo>
                      <a:pt x="248" y="9"/>
                      <a:pt x="248" y="8"/>
                      <a:pt x="247" y="8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47" y="8"/>
                      <a:pt x="247" y="8"/>
                      <a:pt x="246" y="8"/>
                    </a:cubicBezTo>
                    <a:cubicBezTo>
                      <a:pt x="246" y="8"/>
                      <a:pt x="246" y="8"/>
                      <a:pt x="246" y="8"/>
                    </a:cubicBezTo>
                    <a:cubicBezTo>
                      <a:pt x="246" y="6"/>
                      <a:pt x="245" y="6"/>
                      <a:pt x="244" y="5"/>
                    </a:cubicBezTo>
                    <a:cubicBezTo>
                      <a:pt x="244" y="5"/>
                      <a:pt x="244" y="5"/>
                      <a:pt x="244" y="5"/>
                    </a:cubicBezTo>
                    <a:cubicBezTo>
                      <a:pt x="244" y="5"/>
                      <a:pt x="244" y="5"/>
                      <a:pt x="244" y="6"/>
                    </a:cubicBezTo>
                    <a:cubicBezTo>
                      <a:pt x="244" y="6"/>
                      <a:pt x="245" y="6"/>
                      <a:pt x="245" y="6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7"/>
                      <a:pt x="243" y="6"/>
                      <a:pt x="243" y="5"/>
                    </a:cubicBezTo>
                    <a:cubicBezTo>
                      <a:pt x="242" y="5"/>
                      <a:pt x="241" y="4"/>
                      <a:pt x="239" y="4"/>
                    </a:cubicBezTo>
                    <a:cubicBezTo>
                      <a:pt x="239" y="4"/>
                      <a:pt x="239" y="4"/>
                      <a:pt x="239" y="4"/>
                    </a:cubicBezTo>
                    <a:cubicBezTo>
                      <a:pt x="239" y="3"/>
                      <a:pt x="239" y="3"/>
                      <a:pt x="239" y="3"/>
                    </a:cubicBezTo>
                    <a:cubicBezTo>
                      <a:pt x="239" y="3"/>
                      <a:pt x="239" y="3"/>
                      <a:pt x="238" y="3"/>
                    </a:cubicBezTo>
                    <a:cubicBezTo>
                      <a:pt x="237" y="3"/>
                      <a:pt x="237" y="3"/>
                      <a:pt x="236" y="4"/>
                    </a:cubicBezTo>
                    <a:cubicBezTo>
                      <a:pt x="236" y="4"/>
                      <a:pt x="236" y="4"/>
                      <a:pt x="236" y="4"/>
                    </a:cubicBezTo>
                    <a:cubicBezTo>
                      <a:pt x="235" y="4"/>
                      <a:pt x="235" y="4"/>
                      <a:pt x="234" y="4"/>
                    </a:cubicBezTo>
                    <a:cubicBezTo>
                      <a:pt x="234" y="5"/>
                      <a:pt x="234" y="5"/>
                      <a:pt x="233" y="5"/>
                    </a:cubicBezTo>
                    <a:cubicBezTo>
                      <a:pt x="233" y="5"/>
                      <a:pt x="233" y="5"/>
                      <a:pt x="233" y="5"/>
                    </a:cubicBezTo>
                    <a:cubicBezTo>
                      <a:pt x="233" y="5"/>
                      <a:pt x="233" y="5"/>
                      <a:pt x="233" y="5"/>
                    </a:cubicBezTo>
                    <a:cubicBezTo>
                      <a:pt x="233" y="5"/>
                      <a:pt x="233" y="5"/>
                      <a:pt x="233" y="5"/>
                    </a:cubicBezTo>
                    <a:cubicBezTo>
                      <a:pt x="233" y="5"/>
                      <a:pt x="233" y="6"/>
                      <a:pt x="234" y="6"/>
                    </a:cubicBezTo>
                    <a:cubicBezTo>
                      <a:pt x="234" y="6"/>
                      <a:pt x="234" y="6"/>
                      <a:pt x="234" y="6"/>
                    </a:cubicBezTo>
                    <a:cubicBezTo>
                      <a:pt x="234" y="6"/>
                      <a:pt x="235" y="7"/>
                      <a:pt x="234" y="7"/>
                    </a:cubicBezTo>
                    <a:cubicBezTo>
                      <a:pt x="234" y="7"/>
                      <a:pt x="234" y="7"/>
                      <a:pt x="234" y="7"/>
                    </a:cubicBezTo>
                    <a:cubicBezTo>
                      <a:pt x="234" y="7"/>
                      <a:pt x="234" y="8"/>
                      <a:pt x="233" y="8"/>
                    </a:cubicBezTo>
                    <a:cubicBezTo>
                      <a:pt x="233" y="8"/>
                      <a:pt x="233" y="8"/>
                      <a:pt x="233" y="8"/>
                    </a:cubicBezTo>
                    <a:cubicBezTo>
                      <a:pt x="233" y="8"/>
                      <a:pt x="232" y="8"/>
                      <a:pt x="232" y="8"/>
                    </a:cubicBezTo>
                    <a:cubicBezTo>
                      <a:pt x="232" y="8"/>
                      <a:pt x="231" y="9"/>
                      <a:pt x="231" y="9"/>
                    </a:cubicBezTo>
                    <a:cubicBezTo>
                      <a:pt x="231" y="9"/>
                      <a:pt x="231" y="9"/>
                      <a:pt x="231" y="9"/>
                    </a:cubicBezTo>
                    <a:cubicBezTo>
                      <a:pt x="232" y="8"/>
                      <a:pt x="231" y="7"/>
                      <a:pt x="231" y="6"/>
                    </a:cubicBezTo>
                    <a:cubicBezTo>
                      <a:pt x="232" y="5"/>
                      <a:pt x="231" y="3"/>
                      <a:pt x="230" y="3"/>
                    </a:cubicBezTo>
                    <a:cubicBezTo>
                      <a:pt x="230" y="3"/>
                      <a:pt x="230" y="3"/>
                      <a:pt x="229" y="3"/>
                    </a:cubicBezTo>
                    <a:cubicBezTo>
                      <a:pt x="229" y="4"/>
                      <a:pt x="229" y="4"/>
                      <a:pt x="229" y="4"/>
                    </a:cubicBezTo>
                    <a:cubicBezTo>
                      <a:pt x="229" y="4"/>
                      <a:pt x="228" y="4"/>
                      <a:pt x="228" y="4"/>
                    </a:cubicBezTo>
                    <a:cubicBezTo>
                      <a:pt x="228" y="4"/>
                      <a:pt x="228" y="4"/>
                      <a:pt x="227" y="4"/>
                    </a:cubicBezTo>
                    <a:cubicBezTo>
                      <a:pt x="227" y="4"/>
                      <a:pt x="227" y="4"/>
                      <a:pt x="227" y="4"/>
                    </a:cubicBezTo>
                    <a:cubicBezTo>
                      <a:pt x="227" y="4"/>
                      <a:pt x="227" y="4"/>
                      <a:pt x="227" y="3"/>
                    </a:cubicBezTo>
                    <a:cubicBezTo>
                      <a:pt x="226" y="3"/>
                      <a:pt x="226" y="5"/>
                      <a:pt x="225" y="5"/>
                    </a:cubicBezTo>
                    <a:cubicBezTo>
                      <a:pt x="225" y="5"/>
                      <a:pt x="225" y="5"/>
                      <a:pt x="225" y="4"/>
                    </a:cubicBezTo>
                    <a:cubicBezTo>
                      <a:pt x="226" y="4"/>
                      <a:pt x="226" y="2"/>
                      <a:pt x="227" y="1"/>
                    </a:cubicBezTo>
                    <a:cubicBezTo>
                      <a:pt x="226" y="1"/>
                      <a:pt x="226" y="1"/>
                      <a:pt x="226" y="1"/>
                    </a:cubicBezTo>
                    <a:cubicBezTo>
                      <a:pt x="226" y="1"/>
                      <a:pt x="225" y="1"/>
                      <a:pt x="2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818175" y="3499928"/>
                <a:ext cx="632186" cy="574960"/>
              </a:xfrm>
              <a:custGeom>
                <a:avLst/>
                <a:gdLst>
                  <a:gd name="T0" fmla="*/ 86 w 397"/>
                  <a:gd name="T1" fmla="*/ 361 h 361"/>
                  <a:gd name="T2" fmla="*/ 86 w 397"/>
                  <a:gd name="T3" fmla="*/ 361 h 361"/>
                  <a:gd name="T4" fmla="*/ 86 w 397"/>
                  <a:gd name="T5" fmla="*/ 361 h 361"/>
                  <a:gd name="T6" fmla="*/ 250 w 397"/>
                  <a:gd name="T7" fmla="*/ 249 h 361"/>
                  <a:gd name="T8" fmla="*/ 250 w 397"/>
                  <a:gd name="T9" fmla="*/ 249 h 361"/>
                  <a:gd name="T10" fmla="*/ 250 w 397"/>
                  <a:gd name="T11" fmla="*/ 249 h 361"/>
                  <a:gd name="T12" fmla="*/ 305 w 397"/>
                  <a:gd name="T13" fmla="*/ 224 h 361"/>
                  <a:gd name="T14" fmla="*/ 305 w 397"/>
                  <a:gd name="T15" fmla="*/ 224 h 361"/>
                  <a:gd name="T16" fmla="*/ 305 w 397"/>
                  <a:gd name="T17" fmla="*/ 224 h 361"/>
                  <a:gd name="T18" fmla="*/ 0 w 397"/>
                  <a:gd name="T19" fmla="*/ 153 h 361"/>
                  <a:gd name="T20" fmla="*/ 0 w 397"/>
                  <a:gd name="T21" fmla="*/ 153 h 361"/>
                  <a:gd name="T22" fmla="*/ 0 w 397"/>
                  <a:gd name="T23" fmla="*/ 154 h 361"/>
                  <a:gd name="T24" fmla="*/ 2 w 397"/>
                  <a:gd name="T25" fmla="*/ 154 h 361"/>
                  <a:gd name="T26" fmla="*/ 1 w 397"/>
                  <a:gd name="T27" fmla="*/ 153 h 361"/>
                  <a:gd name="T28" fmla="*/ 1 w 397"/>
                  <a:gd name="T29" fmla="*/ 153 h 361"/>
                  <a:gd name="T30" fmla="*/ 0 w 397"/>
                  <a:gd name="T31" fmla="*/ 153 h 361"/>
                  <a:gd name="T32" fmla="*/ 34 w 397"/>
                  <a:gd name="T33" fmla="*/ 138 h 361"/>
                  <a:gd name="T34" fmla="*/ 34 w 397"/>
                  <a:gd name="T35" fmla="*/ 138 h 361"/>
                  <a:gd name="T36" fmla="*/ 34 w 397"/>
                  <a:gd name="T37" fmla="*/ 138 h 361"/>
                  <a:gd name="T38" fmla="*/ 34 w 397"/>
                  <a:gd name="T39" fmla="*/ 138 h 361"/>
                  <a:gd name="T40" fmla="*/ 47 w 397"/>
                  <a:gd name="T41" fmla="*/ 136 h 361"/>
                  <a:gd name="T42" fmla="*/ 47 w 397"/>
                  <a:gd name="T43" fmla="*/ 136 h 361"/>
                  <a:gd name="T44" fmla="*/ 47 w 397"/>
                  <a:gd name="T45" fmla="*/ 136 h 361"/>
                  <a:gd name="T46" fmla="*/ 48 w 397"/>
                  <a:gd name="T47" fmla="*/ 136 h 361"/>
                  <a:gd name="T48" fmla="*/ 48 w 397"/>
                  <a:gd name="T49" fmla="*/ 136 h 361"/>
                  <a:gd name="T50" fmla="*/ 47 w 397"/>
                  <a:gd name="T51" fmla="*/ 136 h 361"/>
                  <a:gd name="T52" fmla="*/ 48 w 397"/>
                  <a:gd name="T53" fmla="*/ 136 h 361"/>
                  <a:gd name="T54" fmla="*/ 45 w 397"/>
                  <a:gd name="T55" fmla="*/ 135 h 361"/>
                  <a:gd name="T56" fmla="*/ 45 w 397"/>
                  <a:gd name="T57" fmla="*/ 136 h 361"/>
                  <a:gd name="T58" fmla="*/ 45 w 397"/>
                  <a:gd name="T59" fmla="*/ 136 h 361"/>
                  <a:gd name="T60" fmla="*/ 46 w 397"/>
                  <a:gd name="T61" fmla="*/ 136 h 361"/>
                  <a:gd name="T62" fmla="*/ 46 w 397"/>
                  <a:gd name="T63" fmla="*/ 136 h 361"/>
                  <a:gd name="T64" fmla="*/ 45 w 397"/>
                  <a:gd name="T65" fmla="*/ 135 h 361"/>
                  <a:gd name="T66" fmla="*/ 323 w 397"/>
                  <a:gd name="T67" fmla="*/ 114 h 361"/>
                  <a:gd name="T68" fmla="*/ 323 w 397"/>
                  <a:gd name="T69" fmla="*/ 114 h 361"/>
                  <a:gd name="T70" fmla="*/ 323 w 397"/>
                  <a:gd name="T71" fmla="*/ 114 h 361"/>
                  <a:gd name="T72" fmla="*/ 374 w 397"/>
                  <a:gd name="T73" fmla="*/ 110 h 361"/>
                  <a:gd name="T74" fmla="*/ 374 w 397"/>
                  <a:gd name="T75" fmla="*/ 110 h 361"/>
                  <a:gd name="T76" fmla="*/ 374 w 397"/>
                  <a:gd name="T77" fmla="*/ 110 h 361"/>
                  <a:gd name="T78" fmla="*/ 72 w 397"/>
                  <a:gd name="T79" fmla="*/ 87 h 361"/>
                  <a:gd name="T80" fmla="*/ 72 w 397"/>
                  <a:gd name="T81" fmla="*/ 87 h 361"/>
                  <a:gd name="T82" fmla="*/ 72 w 397"/>
                  <a:gd name="T83" fmla="*/ 87 h 361"/>
                  <a:gd name="T84" fmla="*/ 110 w 397"/>
                  <a:gd name="T85" fmla="*/ 73 h 361"/>
                  <a:gd name="T86" fmla="*/ 110 w 397"/>
                  <a:gd name="T87" fmla="*/ 73 h 361"/>
                  <a:gd name="T88" fmla="*/ 110 w 397"/>
                  <a:gd name="T89" fmla="*/ 73 h 361"/>
                  <a:gd name="T90" fmla="*/ 152 w 397"/>
                  <a:gd name="T91" fmla="*/ 47 h 361"/>
                  <a:gd name="T92" fmla="*/ 152 w 397"/>
                  <a:gd name="T93" fmla="*/ 47 h 361"/>
                  <a:gd name="T94" fmla="*/ 152 w 397"/>
                  <a:gd name="T95" fmla="*/ 47 h 361"/>
                  <a:gd name="T96" fmla="*/ 152 w 397"/>
                  <a:gd name="T97" fmla="*/ 47 h 361"/>
                  <a:gd name="T98" fmla="*/ 397 w 397"/>
                  <a:gd name="T99" fmla="*/ 22 h 361"/>
                  <a:gd name="T100" fmla="*/ 397 w 397"/>
                  <a:gd name="T101" fmla="*/ 22 h 361"/>
                  <a:gd name="T102" fmla="*/ 397 w 397"/>
                  <a:gd name="T103" fmla="*/ 22 h 361"/>
                  <a:gd name="T104" fmla="*/ 211 w 397"/>
                  <a:gd name="T105" fmla="*/ 20 h 361"/>
                  <a:gd name="T106" fmla="*/ 211 w 397"/>
                  <a:gd name="T107" fmla="*/ 20 h 361"/>
                  <a:gd name="T108" fmla="*/ 211 w 397"/>
                  <a:gd name="T109" fmla="*/ 20 h 361"/>
                  <a:gd name="T110" fmla="*/ 384 w 397"/>
                  <a:gd name="T111" fmla="*/ 7 h 361"/>
                  <a:gd name="T112" fmla="*/ 384 w 397"/>
                  <a:gd name="T113" fmla="*/ 7 h 361"/>
                  <a:gd name="T114" fmla="*/ 384 w 397"/>
                  <a:gd name="T115" fmla="*/ 7 h 361"/>
                  <a:gd name="T116" fmla="*/ 187 w 397"/>
                  <a:gd name="T117" fmla="*/ 0 h 361"/>
                  <a:gd name="T118" fmla="*/ 187 w 397"/>
                  <a:gd name="T119" fmla="*/ 0 h 361"/>
                  <a:gd name="T120" fmla="*/ 187 w 397"/>
                  <a:gd name="T121" fmla="*/ 0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97" h="361">
                    <a:moveTo>
                      <a:pt x="86" y="361"/>
                    </a:moveTo>
                    <a:cubicBezTo>
                      <a:pt x="86" y="361"/>
                      <a:pt x="86" y="361"/>
                      <a:pt x="86" y="361"/>
                    </a:cubicBezTo>
                    <a:cubicBezTo>
                      <a:pt x="86" y="361"/>
                      <a:pt x="86" y="361"/>
                      <a:pt x="86" y="361"/>
                    </a:cubicBezTo>
                    <a:moveTo>
                      <a:pt x="250" y="249"/>
                    </a:moveTo>
                    <a:cubicBezTo>
                      <a:pt x="250" y="249"/>
                      <a:pt x="250" y="249"/>
                      <a:pt x="250" y="249"/>
                    </a:cubicBezTo>
                    <a:cubicBezTo>
                      <a:pt x="250" y="249"/>
                      <a:pt x="250" y="249"/>
                      <a:pt x="250" y="249"/>
                    </a:cubicBezTo>
                    <a:moveTo>
                      <a:pt x="305" y="224"/>
                    </a:moveTo>
                    <a:cubicBezTo>
                      <a:pt x="305" y="224"/>
                      <a:pt x="305" y="224"/>
                      <a:pt x="305" y="224"/>
                    </a:cubicBezTo>
                    <a:cubicBezTo>
                      <a:pt x="305" y="224"/>
                      <a:pt x="305" y="224"/>
                      <a:pt x="305" y="224"/>
                    </a:cubicBezTo>
                    <a:moveTo>
                      <a:pt x="0" y="153"/>
                    </a:move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154"/>
                      <a:pt x="1" y="154"/>
                      <a:pt x="2" y="154"/>
                    </a:cubicBezTo>
                    <a:cubicBezTo>
                      <a:pt x="1" y="154"/>
                      <a:pt x="1" y="154"/>
                      <a:pt x="1" y="153"/>
                    </a:cubicBezTo>
                    <a:cubicBezTo>
                      <a:pt x="1" y="153"/>
                      <a:pt x="1" y="153"/>
                      <a:pt x="1" y="153"/>
                    </a:cubicBezTo>
                    <a:cubicBezTo>
                      <a:pt x="1" y="153"/>
                      <a:pt x="1" y="153"/>
                      <a:pt x="0" y="153"/>
                    </a:cubicBezTo>
                    <a:moveTo>
                      <a:pt x="34" y="138"/>
                    </a:moveTo>
                    <a:cubicBezTo>
                      <a:pt x="34" y="138"/>
                      <a:pt x="34" y="138"/>
                      <a:pt x="34" y="138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34" y="138"/>
                      <a:pt x="34" y="138"/>
                      <a:pt x="34" y="138"/>
                    </a:cubicBezTo>
                    <a:moveTo>
                      <a:pt x="47" y="136"/>
                    </a:moveTo>
                    <a:cubicBezTo>
                      <a:pt x="47" y="136"/>
                      <a:pt x="47" y="136"/>
                      <a:pt x="47" y="136"/>
                    </a:cubicBezTo>
                    <a:cubicBezTo>
                      <a:pt x="47" y="136"/>
                      <a:pt x="47" y="136"/>
                      <a:pt x="47" y="136"/>
                    </a:cubicBezTo>
                    <a:moveTo>
                      <a:pt x="48" y="136"/>
                    </a:moveTo>
                    <a:cubicBezTo>
                      <a:pt x="48" y="136"/>
                      <a:pt x="48" y="136"/>
                      <a:pt x="48" y="136"/>
                    </a:cubicBezTo>
                    <a:cubicBezTo>
                      <a:pt x="47" y="136"/>
                      <a:pt x="47" y="136"/>
                      <a:pt x="47" y="136"/>
                    </a:cubicBezTo>
                    <a:cubicBezTo>
                      <a:pt x="48" y="136"/>
                      <a:pt x="48" y="136"/>
                      <a:pt x="48" y="136"/>
                    </a:cubicBezTo>
                    <a:moveTo>
                      <a:pt x="45" y="135"/>
                    </a:moveTo>
                    <a:cubicBezTo>
                      <a:pt x="45" y="135"/>
                      <a:pt x="45" y="135"/>
                      <a:pt x="45" y="136"/>
                    </a:cubicBezTo>
                    <a:cubicBezTo>
                      <a:pt x="45" y="136"/>
                      <a:pt x="45" y="136"/>
                      <a:pt x="45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6"/>
                      <a:pt x="46" y="136"/>
                      <a:pt x="46" y="136"/>
                    </a:cubicBezTo>
                    <a:cubicBezTo>
                      <a:pt x="46" y="135"/>
                      <a:pt x="46" y="135"/>
                      <a:pt x="45" y="135"/>
                    </a:cubicBezTo>
                    <a:moveTo>
                      <a:pt x="323" y="114"/>
                    </a:moveTo>
                    <a:cubicBezTo>
                      <a:pt x="323" y="114"/>
                      <a:pt x="323" y="114"/>
                      <a:pt x="323" y="114"/>
                    </a:cubicBezTo>
                    <a:cubicBezTo>
                      <a:pt x="323" y="114"/>
                      <a:pt x="323" y="114"/>
                      <a:pt x="323" y="114"/>
                    </a:cubicBezTo>
                    <a:moveTo>
                      <a:pt x="374" y="110"/>
                    </a:moveTo>
                    <a:cubicBezTo>
                      <a:pt x="374" y="110"/>
                      <a:pt x="374" y="110"/>
                      <a:pt x="374" y="110"/>
                    </a:cubicBezTo>
                    <a:cubicBezTo>
                      <a:pt x="374" y="110"/>
                      <a:pt x="374" y="110"/>
                      <a:pt x="374" y="110"/>
                    </a:cubicBezTo>
                    <a:moveTo>
                      <a:pt x="72" y="87"/>
                    </a:moveTo>
                    <a:cubicBezTo>
                      <a:pt x="72" y="87"/>
                      <a:pt x="72" y="87"/>
                      <a:pt x="72" y="87"/>
                    </a:cubicBezTo>
                    <a:cubicBezTo>
                      <a:pt x="72" y="87"/>
                      <a:pt x="72" y="87"/>
                      <a:pt x="72" y="87"/>
                    </a:cubicBezTo>
                    <a:moveTo>
                      <a:pt x="110" y="73"/>
                    </a:moveTo>
                    <a:cubicBezTo>
                      <a:pt x="110" y="73"/>
                      <a:pt x="110" y="73"/>
                      <a:pt x="110" y="73"/>
                    </a:cubicBezTo>
                    <a:cubicBezTo>
                      <a:pt x="110" y="73"/>
                      <a:pt x="110" y="73"/>
                      <a:pt x="110" y="73"/>
                    </a:cubicBezTo>
                    <a:moveTo>
                      <a:pt x="152" y="47"/>
                    </a:moveTo>
                    <a:cubicBezTo>
                      <a:pt x="152" y="47"/>
                      <a:pt x="152" y="47"/>
                      <a:pt x="152" y="47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2" y="47"/>
                      <a:pt x="152" y="47"/>
                      <a:pt x="152" y="47"/>
                    </a:cubicBezTo>
                    <a:moveTo>
                      <a:pt x="397" y="22"/>
                    </a:moveTo>
                    <a:cubicBezTo>
                      <a:pt x="397" y="22"/>
                      <a:pt x="397" y="22"/>
                      <a:pt x="397" y="22"/>
                    </a:cubicBezTo>
                    <a:cubicBezTo>
                      <a:pt x="397" y="22"/>
                      <a:pt x="397" y="22"/>
                      <a:pt x="397" y="22"/>
                    </a:cubicBezTo>
                    <a:moveTo>
                      <a:pt x="211" y="20"/>
                    </a:moveTo>
                    <a:cubicBezTo>
                      <a:pt x="211" y="20"/>
                      <a:pt x="211" y="20"/>
                      <a:pt x="211" y="20"/>
                    </a:cubicBezTo>
                    <a:cubicBezTo>
                      <a:pt x="211" y="20"/>
                      <a:pt x="211" y="20"/>
                      <a:pt x="211" y="20"/>
                    </a:cubicBezTo>
                    <a:moveTo>
                      <a:pt x="384" y="7"/>
                    </a:moveTo>
                    <a:cubicBezTo>
                      <a:pt x="384" y="7"/>
                      <a:pt x="384" y="7"/>
                      <a:pt x="384" y="7"/>
                    </a:cubicBezTo>
                    <a:cubicBezTo>
                      <a:pt x="384" y="7"/>
                      <a:pt x="384" y="7"/>
                      <a:pt x="384" y="7"/>
                    </a:cubicBezTo>
                    <a:moveTo>
                      <a:pt x="187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87" y="0"/>
                      <a:pt x="18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36082" y="387897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9170" y="4065463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577823" y="4068156"/>
                <a:ext cx="673" cy="6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0516" y="4068156"/>
                <a:ext cx="3366" cy="3366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2 w 2"/>
                  <a:gd name="T5" fmla="*/ 1 h 2"/>
                  <a:gd name="T6" fmla="*/ 1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1" y="2"/>
                      <a:pt x="2" y="2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7823" y="4068156"/>
                <a:ext cx="0" cy="2020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4457" y="4070175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7823" y="4070175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9170" y="4072868"/>
                <a:ext cx="1347" cy="202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7823" y="4074888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7823" y="4087680"/>
                <a:ext cx="2693" cy="4713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0 h 3"/>
                  <a:gd name="T4" fmla="*/ 1 w 2"/>
                  <a:gd name="T5" fmla="*/ 0 h 3"/>
                  <a:gd name="T6" fmla="*/ 0 w 2"/>
                  <a:gd name="T7" fmla="*/ 0 h 3"/>
                  <a:gd name="T8" fmla="*/ 2 w 2"/>
                  <a:gd name="T9" fmla="*/ 2 h 3"/>
                  <a:gd name="T10" fmla="*/ 2 w 2"/>
                  <a:gd name="T11" fmla="*/ 3 h 3"/>
                  <a:gd name="T12" fmla="*/ 2 w 2"/>
                  <a:gd name="T13" fmla="*/ 3 h 3"/>
                  <a:gd name="T14" fmla="*/ 1 w 2"/>
                  <a:gd name="T15" fmla="*/ 0 h 3"/>
                  <a:gd name="T16" fmla="*/ 1 w 2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1" y="2"/>
                      <a:pt x="1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7823" y="4089027"/>
                <a:ext cx="1347" cy="471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1 h 3"/>
                  <a:gd name="T4" fmla="*/ 0 w 1"/>
                  <a:gd name="T5" fmla="*/ 1 h 3"/>
                  <a:gd name="T6" fmla="*/ 1 w 1"/>
                  <a:gd name="T7" fmla="*/ 3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2"/>
                      <a:pt x="1" y="3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7823" y="4090373"/>
                <a:ext cx="1347" cy="202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9170" y="4092393"/>
                <a:ext cx="4713" cy="8079"/>
              </a:xfrm>
              <a:custGeom>
                <a:avLst/>
                <a:gdLst>
                  <a:gd name="T0" fmla="*/ 1 w 3"/>
                  <a:gd name="T1" fmla="*/ 0 h 5"/>
                  <a:gd name="T2" fmla="*/ 0 w 3"/>
                  <a:gd name="T3" fmla="*/ 1 h 5"/>
                  <a:gd name="T4" fmla="*/ 1 w 3"/>
                  <a:gd name="T5" fmla="*/ 2 h 5"/>
                  <a:gd name="T6" fmla="*/ 0 w 3"/>
                  <a:gd name="T7" fmla="*/ 3 h 5"/>
                  <a:gd name="T8" fmla="*/ 1 w 3"/>
                  <a:gd name="T9" fmla="*/ 5 h 5"/>
                  <a:gd name="T10" fmla="*/ 1 w 3"/>
                  <a:gd name="T11" fmla="*/ 5 h 5"/>
                  <a:gd name="T12" fmla="*/ 2 w 3"/>
                  <a:gd name="T13" fmla="*/ 4 h 5"/>
                  <a:gd name="T14" fmla="*/ 2 w 3"/>
                  <a:gd name="T15" fmla="*/ 5 h 5"/>
                  <a:gd name="T16" fmla="*/ 2 w 3"/>
                  <a:gd name="T17" fmla="*/ 5 h 5"/>
                  <a:gd name="T18" fmla="*/ 2 w 3"/>
                  <a:gd name="T19" fmla="*/ 1 h 5"/>
                  <a:gd name="T20" fmla="*/ 1 w 3"/>
                  <a:gd name="T2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4"/>
                      <a:pt x="2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7823" y="4093739"/>
                <a:ext cx="1347" cy="2020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9170" y="4097106"/>
                <a:ext cx="0" cy="134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0516" y="4100472"/>
                <a:ext cx="2020" cy="2693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2536" y="4103165"/>
                <a:ext cx="3366" cy="2020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2536" y="4105185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2536" y="4106531"/>
                <a:ext cx="3366" cy="2020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5903" y="4109897"/>
                <a:ext cx="2693" cy="1347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1" y="1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3883" y="4109897"/>
                <a:ext cx="2020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3883" y="4109897"/>
                <a:ext cx="2020" cy="134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7249" y="4113264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00041" y="4113264"/>
                <a:ext cx="23564" cy="17505"/>
              </a:xfrm>
              <a:custGeom>
                <a:avLst/>
                <a:gdLst>
                  <a:gd name="T0" fmla="*/ 5 w 15"/>
                  <a:gd name="T1" fmla="*/ 0 h 11"/>
                  <a:gd name="T2" fmla="*/ 4 w 15"/>
                  <a:gd name="T3" fmla="*/ 0 h 11"/>
                  <a:gd name="T4" fmla="*/ 3 w 15"/>
                  <a:gd name="T5" fmla="*/ 0 h 11"/>
                  <a:gd name="T6" fmla="*/ 3 w 15"/>
                  <a:gd name="T7" fmla="*/ 2 h 11"/>
                  <a:gd name="T8" fmla="*/ 2 w 15"/>
                  <a:gd name="T9" fmla="*/ 2 h 11"/>
                  <a:gd name="T10" fmla="*/ 2 w 15"/>
                  <a:gd name="T11" fmla="*/ 2 h 11"/>
                  <a:gd name="T12" fmla="*/ 2 w 15"/>
                  <a:gd name="T13" fmla="*/ 2 h 11"/>
                  <a:gd name="T14" fmla="*/ 3 w 15"/>
                  <a:gd name="T15" fmla="*/ 5 h 11"/>
                  <a:gd name="T16" fmla="*/ 4 w 15"/>
                  <a:gd name="T17" fmla="*/ 4 h 11"/>
                  <a:gd name="T18" fmla="*/ 5 w 15"/>
                  <a:gd name="T19" fmla="*/ 4 h 11"/>
                  <a:gd name="T20" fmla="*/ 5 w 15"/>
                  <a:gd name="T21" fmla="*/ 4 h 11"/>
                  <a:gd name="T22" fmla="*/ 3 w 15"/>
                  <a:gd name="T23" fmla="*/ 5 h 11"/>
                  <a:gd name="T24" fmla="*/ 10 w 15"/>
                  <a:gd name="T25" fmla="*/ 8 h 11"/>
                  <a:gd name="T26" fmla="*/ 8 w 15"/>
                  <a:gd name="T27" fmla="*/ 8 h 11"/>
                  <a:gd name="T28" fmla="*/ 6 w 15"/>
                  <a:gd name="T29" fmla="*/ 8 h 11"/>
                  <a:gd name="T30" fmla="*/ 4 w 15"/>
                  <a:gd name="T31" fmla="*/ 7 h 11"/>
                  <a:gd name="T32" fmla="*/ 4 w 15"/>
                  <a:gd name="T33" fmla="*/ 7 h 11"/>
                  <a:gd name="T34" fmla="*/ 4 w 15"/>
                  <a:gd name="T35" fmla="*/ 8 h 11"/>
                  <a:gd name="T36" fmla="*/ 2 w 15"/>
                  <a:gd name="T37" fmla="*/ 7 h 11"/>
                  <a:gd name="T38" fmla="*/ 2 w 15"/>
                  <a:gd name="T39" fmla="*/ 7 h 11"/>
                  <a:gd name="T40" fmla="*/ 3 w 15"/>
                  <a:gd name="T41" fmla="*/ 8 h 11"/>
                  <a:gd name="T42" fmla="*/ 3 w 15"/>
                  <a:gd name="T43" fmla="*/ 8 h 11"/>
                  <a:gd name="T44" fmla="*/ 2 w 15"/>
                  <a:gd name="T45" fmla="*/ 8 h 11"/>
                  <a:gd name="T46" fmla="*/ 0 w 15"/>
                  <a:gd name="T47" fmla="*/ 9 h 11"/>
                  <a:gd name="T48" fmla="*/ 1 w 15"/>
                  <a:gd name="T49" fmla="*/ 9 h 11"/>
                  <a:gd name="T50" fmla="*/ 1 w 15"/>
                  <a:gd name="T51" fmla="*/ 9 h 11"/>
                  <a:gd name="T52" fmla="*/ 1 w 15"/>
                  <a:gd name="T53" fmla="*/ 9 h 11"/>
                  <a:gd name="T54" fmla="*/ 3 w 15"/>
                  <a:gd name="T55" fmla="*/ 10 h 11"/>
                  <a:gd name="T56" fmla="*/ 2 w 15"/>
                  <a:gd name="T57" fmla="*/ 10 h 11"/>
                  <a:gd name="T58" fmla="*/ 2 w 15"/>
                  <a:gd name="T59" fmla="*/ 11 h 11"/>
                  <a:gd name="T60" fmla="*/ 2 w 15"/>
                  <a:gd name="T61" fmla="*/ 11 h 11"/>
                  <a:gd name="T62" fmla="*/ 3 w 15"/>
                  <a:gd name="T63" fmla="*/ 11 h 11"/>
                  <a:gd name="T64" fmla="*/ 3 w 15"/>
                  <a:gd name="T65" fmla="*/ 11 h 11"/>
                  <a:gd name="T66" fmla="*/ 4 w 15"/>
                  <a:gd name="T67" fmla="*/ 11 h 11"/>
                  <a:gd name="T68" fmla="*/ 3 w 15"/>
                  <a:gd name="T69" fmla="*/ 10 h 11"/>
                  <a:gd name="T70" fmla="*/ 3 w 15"/>
                  <a:gd name="T71" fmla="*/ 10 h 11"/>
                  <a:gd name="T72" fmla="*/ 4 w 15"/>
                  <a:gd name="T73" fmla="*/ 10 h 11"/>
                  <a:gd name="T74" fmla="*/ 3 w 15"/>
                  <a:gd name="T75" fmla="*/ 10 h 11"/>
                  <a:gd name="T76" fmla="*/ 5 w 15"/>
                  <a:gd name="T77" fmla="*/ 9 h 11"/>
                  <a:gd name="T78" fmla="*/ 7 w 15"/>
                  <a:gd name="T79" fmla="*/ 10 h 11"/>
                  <a:gd name="T80" fmla="*/ 9 w 15"/>
                  <a:gd name="T81" fmla="*/ 9 h 11"/>
                  <a:gd name="T82" fmla="*/ 10 w 15"/>
                  <a:gd name="T83" fmla="*/ 9 h 11"/>
                  <a:gd name="T84" fmla="*/ 12 w 15"/>
                  <a:gd name="T85" fmla="*/ 9 h 11"/>
                  <a:gd name="T86" fmla="*/ 14 w 15"/>
                  <a:gd name="T87" fmla="*/ 8 h 11"/>
                  <a:gd name="T88" fmla="*/ 14 w 15"/>
                  <a:gd name="T89" fmla="*/ 8 h 11"/>
                  <a:gd name="T90" fmla="*/ 15 w 15"/>
                  <a:gd name="T91" fmla="*/ 8 h 11"/>
                  <a:gd name="T92" fmla="*/ 15 w 15"/>
                  <a:gd name="T93" fmla="*/ 8 h 11"/>
                  <a:gd name="T94" fmla="*/ 14 w 15"/>
                  <a:gd name="T95" fmla="*/ 8 h 11"/>
                  <a:gd name="T96" fmla="*/ 14 w 15"/>
                  <a:gd name="T97" fmla="*/ 8 h 11"/>
                  <a:gd name="T98" fmla="*/ 13 w 15"/>
                  <a:gd name="T99" fmla="*/ 8 h 11"/>
                  <a:gd name="T100" fmla="*/ 8 w 15"/>
                  <a:gd name="T101" fmla="*/ 5 h 11"/>
                  <a:gd name="T102" fmla="*/ 8 w 15"/>
                  <a:gd name="T103" fmla="*/ 5 h 11"/>
                  <a:gd name="T104" fmla="*/ 7 w 15"/>
                  <a:gd name="T105" fmla="*/ 3 h 11"/>
                  <a:gd name="T106" fmla="*/ 7 w 15"/>
                  <a:gd name="T107" fmla="*/ 3 h 11"/>
                  <a:gd name="T108" fmla="*/ 6 w 15"/>
                  <a:gd name="T109" fmla="*/ 3 h 11"/>
                  <a:gd name="T110" fmla="*/ 7 w 15"/>
                  <a:gd name="T111" fmla="*/ 2 h 11"/>
                  <a:gd name="T112" fmla="*/ 5 w 15"/>
                  <a:gd name="T1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5" h="11">
                    <a:moveTo>
                      <a:pt x="5" y="0"/>
                    </a:move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2" y="3"/>
                      <a:pt x="2" y="4"/>
                      <a:pt x="3" y="5"/>
                    </a:cubicBezTo>
                    <a:cubicBezTo>
                      <a:pt x="3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3" y="5"/>
                    </a:cubicBezTo>
                    <a:cubicBezTo>
                      <a:pt x="4" y="7"/>
                      <a:pt x="7" y="8"/>
                      <a:pt x="10" y="8"/>
                    </a:cubicBezTo>
                    <a:cubicBezTo>
                      <a:pt x="9" y="8"/>
                      <a:pt x="9" y="8"/>
                      <a:pt x="8" y="8"/>
                    </a:cubicBezTo>
                    <a:cubicBezTo>
                      <a:pt x="7" y="8"/>
                      <a:pt x="7" y="8"/>
                      <a:pt x="6" y="8"/>
                    </a:cubicBezTo>
                    <a:cubicBezTo>
                      <a:pt x="5" y="7"/>
                      <a:pt x="5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2" y="8"/>
                      <a:pt x="2" y="8"/>
                    </a:cubicBezTo>
                    <a:cubicBezTo>
                      <a:pt x="1" y="9"/>
                      <a:pt x="0" y="8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3" y="10"/>
                    </a:cubicBezTo>
                    <a:cubicBezTo>
                      <a:pt x="3" y="10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1"/>
                      <a:pt x="3" y="11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9"/>
                      <a:pt x="4" y="9"/>
                      <a:pt x="5" y="9"/>
                    </a:cubicBezTo>
                    <a:cubicBezTo>
                      <a:pt x="5" y="9"/>
                      <a:pt x="6" y="9"/>
                      <a:pt x="7" y="10"/>
                    </a:cubicBezTo>
                    <a:cubicBezTo>
                      <a:pt x="7" y="9"/>
                      <a:pt x="8" y="9"/>
                      <a:pt x="9" y="9"/>
                    </a:cubicBezTo>
                    <a:cubicBezTo>
                      <a:pt x="9" y="9"/>
                      <a:pt x="10" y="9"/>
                      <a:pt x="10" y="9"/>
                    </a:cubicBezTo>
                    <a:cubicBezTo>
                      <a:pt x="11" y="9"/>
                      <a:pt x="12" y="9"/>
                      <a:pt x="12" y="9"/>
                    </a:cubicBezTo>
                    <a:cubicBezTo>
                      <a:pt x="13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6"/>
                      <a:pt x="9" y="7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7" y="4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7" y="1"/>
                      <a:pt x="6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87249" y="4115957"/>
                <a:ext cx="6059" cy="4713"/>
              </a:xfrm>
              <a:custGeom>
                <a:avLst/>
                <a:gdLst>
                  <a:gd name="T0" fmla="*/ 0 w 4"/>
                  <a:gd name="T1" fmla="*/ 0 h 3"/>
                  <a:gd name="T2" fmla="*/ 0 w 4"/>
                  <a:gd name="T3" fmla="*/ 2 h 3"/>
                  <a:gd name="T4" fmla="*/ 4 w 4"/>
                  <a:gd name="T5" fmla="*/ 3 h 3"/>
                  <a:gd name="T6" fmla="*/ 0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2" y="2"/>
                      <a:pt x="2" y="3"/>
                      <a:pt x="4" y="3"/>
                    </a:cubicBezTo>
                    <a:cubicBezTo>
                      <a:pt x="3" y="1"/>
                      <a:pt x="1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01387" y="4119323"/>
                <a:ext cx="3366" cy="4713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2 h 3"/>
                  <a:gd name="T4" fmla="*/ 2 w 2"/>
                  <a:gd name="T5" fmla="*/ 3 h 3"/>
                  <a:gd name="T6" fmla="*/ 1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1"/>
                      <a:pt x="1" y="1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2"/>
                      <a:pt x="2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90615" y="4120670"/>
                <a:ext cx="8079" cy="3366"/>
              </a:xfrm>
              <a:custGeom>
                <a:avLst/>
                <a:gdLst>
                  <a:gd name="T0" fmla="*/ 0 w 5"/>
                  <a:gd name="T1" fmla="*/ 0 h 2"/>
                  <a:gd name="T2" fmla="*/ 2 w 5"/>
                  <a:gd name="T3" fmla="*/ 2 h 2"/>
                  <a:gd name="T4" fmla="*/ 3 w 5"/>
                  <a:gd name="T5" fmla="*/ 2 h 2"/>
                  <a:gd name="T6" fmla="*/ 4 w 5"/>
                  <a:gd name="T7" fmla="*/ 2 h 2"/>
                  <a:gd name="T8" fmla="*/ 5 w 5"/>
                  <a:gd name="T9" fmla="*/ 1 h 2"/>
                  <a:gd name="T10" fmla="*/ 0 w 5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0" y="1"/>
                      <a:pt x="2" y="1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4" y="2"/>
                      <a:pt x="4" y="1"/>
                      <a:pt x="5" y="1"/>
                    </a:cubicBezTo>
                    <a:cubicBezTo>
                      <a:pt x="3" y="0"/>
                      <a:pt x="2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98694" y="4122689"/>
                <a:ext cx="2693" cy="3366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2 w 2"/>
                  <a:gd name="T7" fmla="*/ 1 h 2"/>
                  <a:gd name="T8" fmla="*/ 2 w 2"/>
                  <a:gd name="T9" fmla="*/ 1 h 2"/>
                  <a:gd name="T10" fmla="*/ 1 w 2"/>
                  <a:gd name="T11" fmla="*/ 1 h 2"/>
                  <a:gd name="T12" fmla="*/ 0 w 2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96675" y="4124036"/>
                <a:ext cx="2020" cy="202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26971" y="4126056"/>
                <a:ext cx="1347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08120" y="4127402"/>
                <a:ext cx="9426" cy="4713"/>
              </a:xfrm>
              <a:custGeom>
                <a:avLst/>
                <a:gdLst>
                  <a:gd name="T0" fmla="*/ 5 w 6"/>
                  <a:gd name="T1" fmla="*/ 0 h 3"/>
                  <a:gd name="T2" fmla="*/ 0 w 6"/>
                  <a:gd name="T3" fmla="*/ 1 h 3"/>
                  <a:gd name="T4" fmla="*/ 0 w 6"/>
                  <a:gd name="T5" fmla="*/ 1 h 3"/>
                  <a:gd name="T6" fmla="*/ 0 w 6"/>
                  <a:gd name="T7" fmla="*/ 1 h 3"/>
                  <a:gd name="T8" fmla="*/ 0 w 6"/>
                  <a:gd name="T9" fmla="*/ 1 h 3"/>
                  <a:gd name="T10" fmla="*/ 1 w 6"/>
                  <a:gd name="T11" fmla="*/ 2 h 3"/>
                  <a:gd name="T12" fmla="*/ 0 w 6"/>
                  <a:gd name="T13" fmla="*/ 2 h 3"/>
                  <a:gd name="T14" fmla="*/ 2 w 6"/>
                  <a:gd name="T15" fmla="*/ 3 h 3"/>
                  <a:gd name="T16" fmla="*/ 2 w 6"/>
                  <a:gd name="T17" fmla="*/ 2 h 3"/>
                  <a:gd name="T18" fmla="*/ 4 w 6"/>
                  <a:gd name="T19" fmla="*/ 3 h 3"/>
                  <a:gd name="T20" fmla="*/ 2 w 6"/>
                  <a:gd name="T21" fmla="*/ 1 h 3"/>
                  <a:gd name="T22" fmla="*/ 2 w 6"/>
                  <a:gd name="T23" fmla="*/ 1 h 3"/>
                  <a:gd name="T24" fmla="*/ 3 w 6"/>
                  <a:gd name="T25" fmla="*/ 1 h 3"/>
                  <a:gd name="T26" fmla="*/ 4 w 6"/>
                  <a:gd name="T27" fmla="*/ 2 h 3"/>
                  <a:gd name="T28" fmla="*/ 5 w 6"/>
                  <a:gd name="T29" fmla="*/ 1 h 3"/>
                  <a:gd name="T30" fmla="*/ 5 w 6"/>
                  <a:gd name="T31" fmla="*/ 1 h 3"/>
                  <a:gd name="T32" fmla="*/ 6 w 6"/>
                  <a:gd name="T33" fmla="*/ 2 h 3"/>
                  <a:gd name="T34" fmla="*/ 6 w 6"/>
                  <a:gd name="T35" fmla="*/ 1 h 3"/>
                  <a:gd name="T36" fmla="*/ 6 w 6"/>
                  <a:gd name="T37" fmla="*/ 0 h 3"/>
                  <a:gd name="T38" fmla="*/ 5 w 6"/>
                  <a:gd name="T3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" h="3">
                    <a:moveTo>
                      <a:pt x="5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2" y="2"/>
                      <a:pt x="1" y="2"/>
                      <a:pt x="2" y="2"/>
                    </a:cubicBezTo>
                    <a:cubicBezTo>
                      <a:pt x="2" y="3"/>
                      <a:pt x="3" y="3"/>
                      <a:pt x="4" y="3"/>
                    </a:cubicBezTo>
                    <a:cubicBezTo>
                      <a:pt x="4" y="2"/>
                      <a:pt x="3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17545" y="4132115"/>
                <a:ext cx="0" cy="134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282938" y="3551096"/>
                <a:ext cx="377696" cy="579673"/>
              </a:xfrm>
              <a:custGeom>
                <a:avLst/>
                <a:gdLst>
                  <a:gd name="T0" fmla="*/ 214 w 237"/>
                  <a:gd name="T1" fmla="*/ 277 h 364"/>
                  <a:gd name="T2" fmla="*/ 221 w 237"/>
                  <a:gd name="T3" fmla="*/ 253 h 364"/>
                  <a:gd name="T4" fmla="*/ 161 w 237"/>
                  <a:gd name="T5" fmla="*/ 317 h 364"/>
                  <a:gd name="T6" fmla="*/ 162 w 237"/>
                  <a:gd name="T7" fmla="*/ 342 h 364"/>
                  <a:gd name="T8" fmla="*/ 167 w 237"/>
                  <a:gd name="T9" fmla="*/ 356 h 364"/>
                  <a:gd name="T10" fmla="*/ 173 w 237"/>
                  <a:gd name="T11" fmla="*/ 359 h 364"/>
                  <a:gd name="T12" fmla="*/ 181 w 237"/>
                  <a:gd name="T13" fmla="*/ 343 h 364"/>
                  <a:gd name="T14" fmla="*/ 185 w 237"/>
                  <a:gd name="T15" fmla="*/ 322 h 364"/>
                  <a:gd name="T16" fmla="*/ 203 w 237"/>
                  <a:gd name="T17" fmla="*/ 303 h 364"/>
                  <a:gd name="T18" fmla="*/ 228 w 237"/>
                  <a:gd name="T19" fmla="*/ 259 h 364"/>
                  <a:gd name="T20" fmla="*/ 154 w 237"/>
                  <a:gd name="T21" fmla="*/ 141 h 364"/>
                  <a:gd name="T22" fmla="*/ 151 w 237"/>
                  <a:gd name="T23" fmla="*/ 127 h 364"/>
                  <a:gd name="T24" fmla="*/ 141 w 237"/>
                  <a:gd name="T25" fmla="*/ 123 h 364"/>
                  <a:gd name="T26" fmla="*/ 89 w 237"/>
                  <a:gd name="T27" fmla="*/ 188 h 364"/>
                  <a:gd name="T28" fmla="*/ 113 w 237"/>
                  <a:gd name="T29" fmla="*/ 198 h 364"/>
                  <a:gd name="T30" fmla="*/ 136 w 237"/>
                  <a:gd name="T31" fmla="*/ 215 h 364"/>
                  <a:gd name="T32" fmla="*/ 142 w 237"/>
                  <a:gd name="T33" fmla="*/ 238 h 364"/>
                  <a:gd name="T34" fmla="*/ 135 w 237"/>
                  <a:gd name="T35" fmla="*/ 199 h 364"/>
                  <a:gd name="T36" fmla="*/ 128 w 237"/>
                  <a:gd name="T37" fmla="*/ 185 h 364"/>
                  <a:gd name="T38" fmla="*/ 114 w 237"/>
                  <a:gd name="T39" fmla="*/ 167 h 364"/>
                  <a:gd name="T40" fmla="*/ 129 w 237"/>
                  <a:gd name="T41" fmla="*/ 164 h 364"/>
                  <a:gd name="T42" fmla="*/ 150 w 237"/>
                  <a:gd name="T43" fmla="*/ 157 h 364"/>
                  <a:gd name="T44" fmla="*/ 155 w 237"/>
                  <a:gd name="T45" fmla="*/ 150 h 364"/>
                  <a:gd name="T46" fmla="*/ 153 w 237"/>
                  <a:gd name="T47" fmla="*/ 139 h 364"/>
                  <a:gd name="T48" fmla="*/ 183 w 237"/>
                  <a:gd name="T49" fmla="*/ 120 h 364"/>
                  <a:gd name="T50" fmla="*/ 160 w 237"/>
                  <a:gd name="T51" fmla="*/ 113 h 364"/>
                  <a:gd name="T52" fmla="*/ 169 w 237"/>
                  <a:gd name="T53" fmla="*/ 110 h 364"/>
                  <a:gd name="T54" fmla="*/ 186 w 237"/>
                  <a:gd name="T55" fmla="*/ 107 h 364"/>
                  <a:gd name="T56" fmla="*/ 186 w 237"/>
                  <a:gd name="T57" fmla="*/ 103 h 364"/>
                  <a:gd name="T58" fmla="*/ 177 w 237"/>
                  <a:gd name="T59" fmla="*/ 101 h 364"/>
                  <a:gd name="T60" fmla="*/ 167 w 237"/>
                  <a:gd name="T61" fmla="*/ 78 h 364"/>
                  <a:gd name="T62" fmla="*/ 171 w 237"/>
                  <a:gd name="T63" fmla="*/ 121 h 364"/>
                  <a:gd name="T64" fmla="*/ 202 w 237"/>
                  <a:gd name="T65" fmla="*/ 105 h 364"/>
                  <a:gd name="T66" fmla="*/ 197 w 237"/>
                  <a:gd name="T67" fmla="*/ 99 h 364"/>
                  <a:gd name="T68" fmla="*/ 192 w 237"/>
                  <a:gd name="T69" fmla="*/ 94 h 364"/>
                  <a:gd name="T70" fmla="*/ 192 w 237"/>
                  <a:gd name="T71" fmla="*/ 86 h 364"/>
                  <a:gd name="T72" fmla="*/ 182 w 237"/>
                  <a:gd name="T73" fmla="*/ 85 h 364"/>
                  <a:gd name="T74" fmla="*/ 171 w 237"/>
                  <a:gd name="T75" fmla="*/ 73 h 364"/>
                  <a:gd name="T76" fmla="*/ 160 w 237"/>
                  <a:gd name="T77" fmla="*/ 45 h 364"/>
                  <a:gd name="T78" fmla="*/ 169 w 237"/>
                  <a:gd name="T79" fmla="*/ 53 h 364"/>
                  <a:gd name="T80" fmla="*/ 158 w 237"/>
                  <a:gd name="T81" fmla="*/ 40 h 364"/>
                  <a:gd name="T82" fmla="*/ 63 w 237"/>
                  <a:gd name="T83" fmla="*/ 64 h 364"/>
                  <a:gd name="T84" fmla="*/ 68 w 237"/>
                  <a:gd name="T85" fmla="*/ 42 h 364"/>
                  <a:gd name="T86" fmla="*/ 61 w 237"/>
                  <a:gd name="T87" fmla="*/ 40 h 364"/>
                  <a:gd name="T88" fmla="*/ 60 w 237"/>
                  <a:gd name="T89" fmla="*/ 23 h 364"/>
                  <a:gd name="T90" fmla="*/ 55 w 237"/>
                  <a:gd name="T91" fmla="*/ 25 h 364"/>
                  <a:gd name="T92" fmla="*/ 31 w 237"/>
                  <a:gd name="T93" fmla="*/ 19 h 364"/>
                  <a:gd name="T94" fmla="*/ 18 w 237"/>
                  <a:gd name="T95" fmla="*/ 23 h 364"/>
                  <a:gd name="T96" fmla="*/ 21 w 237"/>
                  <a:gd name="T97" fmla="*/ 36 h 364"/>
                  <a:gd name="T98" fmla="*/ 11 w 237"/>
                  <a:gd name="T99" fmla="*/ 53 h 364"/>
                  <a:gd name="T100" fmla="*/ 20 w 237"/>
                  <a:gd name="T101" fmla="*/ 59 h 364"/>
                  <a:gd name="T102" fmla="*/ 5 w 237"/>
                  <a:gd name="T103" fmla="*/ 72 h 364"/>
                  <a:gd name="T104" fmla="*/ 17 w 237"/>
                  <a:gd name="T105" fmla="*/ 66 h 364"/>
                  <a:gd name="T106" fmla="*/ 38 w 237"/>
                  <a:gd name="T107" fmla="*/ 55 h 364"/>
                  <a:gd name="T108" fmla="*/ 39 w 237"/>
                  <a:gd name="T109" fmla="*/ 57 h 364"/>
                  <a:gd name="T110" fmla="*/ 43 w 237"/>
                  <a:gd name="T111" fmla="*/ 58 h 364"/>
                  <a:gd name="T112" fmla="*/ 53 w 237"/>
                  <a:gd name="T113" fmla="*/ 66 h 364"/>
                  <a:gd name="T114" fmla="*/ 62 w 237"/>
                  <a:gd name="T115" fmla="*/ 72 h 364"/>
                  <a:gd name="T116" fmla="*/ 63 w 237"/>
                  <a:gd name="T117" fmla="*/ 86 h 364"/>
                  <a:gd name="T118" fmla="*/ 64 w 237"/>
                  <a:gd name="T119" fmla="*/ 97 h 364"/>
                  <a:gd name="T120" fmla="*/ 68 w 237"/>
                  <a:gd name="T121" fmla="*/ 101 h 364"/>
                  <a:gd name="T122" fmla="*/ 65 w 237"/>
                  <a:gd name="T123" fmla="*/ 116 h 364"/>
                  <a:gd name="T124" fmla="*/ 65 w 237"/>
                  <a:gd name="T125" fmla="*/ 1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7" h="364">
                    <a:moveTo>
                      <a:pt x="177" y="334"/>
                    </a:moveTo>
                    <a:cubicBezTo>
                      <a:pt x="177" y="333"/>
                      <a:pt x="178" y="333"/>
                      <a:pt x="178" y="333"/>
                    </a:cubicBezTo>
                    <a:cubicBezTo>
                      <a:pt x="178" y="333"/>
                      <a:pt x="178" y="334"/>
                      <a:pt x="178" y="334"/>
                    </a:cubicBezTo>
                    <a:cubicBezTo>
                      <a:pt x="178" y="335"/>
                      <a:pt x="178" y="335"/>
                      <a:pt x="178" y="335"/>
                    </a:cubicBezTo>
                    <a:cubicBezTo>
                      <a:pt x="178" y="334"/>
                      <a:pt x="178" y="334"/>
                      <a:pt x="177" y="334"/>
                    </a:cubicBezTo>
                    <a:cubicBezTo>
                      <a:pt x="177" y="334"/>
                      <a:pt x="177" y="334"/>
                      <a:pt x="177" y="334"/>
                    </a:cubicBezTo>
                    <a:moveTo>
                      <a:pt x="207" y="283"/>
                    </a:moveTo>
                    <a:cubicBezTo>
                      <a:pt x="207" y="283"/>
                      <a:pt x="207" y="282"/>
                      <a:pt x="206" y="282"/>
                    </a:cubicBezTo>
                    <a:cubicBezTo>
                      <a:pt x="207" y="282"/>
                      <a:pt x="208" y="282"/>
                      <a:pt x="209" y="283"/>
                    </a:cubicBezTo>
                    <a:cubicBezTo>
                      <a:pt x="209" y="283"/>
                      <a:pt x="209" y="283"/>
                      <a:pt x="209" y="283"/>
                    </a:cubicBezTo>
                    <a:cubicBezTo>
                      <a:pt x="209" y="283"/>
                      <a:pt x="208" y="283"/>
                      <a:pt x="208" y="282"/>
                    </a:cubicBezTo>
                    <a:cubicBezTo>
                      <a:pt x="208" y="282"/>
                      <a:pt x="207" y="282"/>
                      <a:pt x="207" y="282"/>
                    </a:cubicBezTo>
                    <a:cubicBezTo>
                      <a:pt x="207" y="282"/>
                      <a:pt x="207" y="282"/>
                      <a:pt x="207" y="283"/>
                    </a:cubicBezTo>
                    <a:moveTo>
                      <a:pt x="197" y="285"/>
                    </a:moveTo>
                    <a:cubicBezTo>
                      <a:pt x="197" y="283"/>
                      <a:pt x="198" y="282"/>
                      <a:pt x="199" y="281"/>
                    </a:cubicBezTo>
                    <a:cubicBezTo>
                      <a:pt x="199" y="282"/>
                      <a:pt x="199" y="282"/>
                      <a:pt x="198" y="282"/>
                    </a:cubicBezTo>
                    <a:cubicBezTo>
                      <a:pt x="199" y="283"/>
                      <a:pt x="199" y="283"/>
                      <a:pt x="199" y="283"/>
                    </a:cubicBezTo>
                    <a:cubicBezTo>
                      <a:pt x="198" y="283"/>
                      <a:pt x="198" y="284"/>
                      <a:pt x="197" y="285"/>
                    </a:cubicBezTo>
                    <a:moveTo>
                      <a:pt x="211" y="282"/>
                    </a:moveTo>
                    <a:cubicBezTo>
                      <a:pt x="210" y="282"/>
                      <a:pt x="209" y="281"/>
                      <a:pt x="209" y="281"/>
                    </a:cubicBezTo>
                    <a:cubicBezTo>
                      <a:pt x="209" y="281"/>
                      <a:pt x="209" y="281"/>
                      <a:pt x="209" y="281"/>
                    </a:cubicBezTo>
                    <a:cubicBezTo>
                      <a:pt x="210" y="281"/>
                      <a:pt x="210" y="282"/>
                      <a:pt x="211" y="282"/>
                    </a:cubicBezTo>
                    <a:cubicBezTo>
                      <a:pt x="211" y="282"/>
                      <a:pt x="211" y="282"/>
                      <a:pt x="211" y="282"/>
                    </a:cubicBezTo>
                    <a:moveTo>
                      <a:pt x="213" y="277"/>
                    </a:moveTo>
                    <a:cubicBezTo>
                      <a:pt x="213" y="276"/>
                      <a:pt x="213" y="276"/>
                      <a:pt x="213" y="276"/>
                    </a:cubicBezTo>
                    <a:cubicBezTo>
                      <a:pt x="214" y="276"/>
                      <a:pt x="214" y="276"/>
                      <a:pt x="214" y="276"/>
                    </a:cubicBezTo>
                    <a:cubicBezTo>
                      <a:pt x="214" y="276"/>
                      <a:pt x="214" y="276"/>
                      <a:pt x="214" y="276"/>
                    </a:cubicBezTo>
                    <a:cubicBezTo>
                      <a:pt x="214" y="276"/>
                      <a:pt x="214" y="276"/>
                      <a:pt x="214" y="276"/>
                    </a:cubicBezTo>
                    <a:cubicBezTo>
                      <a:pt x="215" y="276"/>
                      <a:pt x="215" y="276"/>
                      <a:pt x="215" y="276"/>
                    </a:cubicBezTo>
                    <a:cubicBezTo>
                      <a:pt x="215" y="277"/>
                      <a:pt x="215" y="277"/>
                      <a:pt x="215" y="278"/>
                    </a:cubicBezTo>
                    <a:cubicBezTo>
                      <a:pt x="215" y="278"/>
                      <a:pt x="215" y="277"/>
                      <a:pt x="214" y="277"/>
                    </a:cubicBezTo>
                    <a:cubicBezTo>
                      <a:pt x="214" y="277"/>
                      <a:pt x="214" y="277"/>
                      <a:pt x="214" y="277"/>
                    </a:cubicBezTo>
                    <a:cubicBezTo>
                      <a:pt x="214" y="277"/>
                      <a:pt x="214" y="278"/>
                      <a:pt x="214" y="278"/>
                    </a:cubicBezTo>
                    <a:cubicBezTo>
                      <a:pt x="214" y="278"/>
                      <a:pt x="214" y="278"/>
                      <a:pt x="214" y="278"/>
                    </a:cubicBezTo>
                    <a:cubicBezTo>
                      <a:pt x="214" y="278"/>
                      <a:pt x="214" y="278"/>
                      <a:pt x="214" y="278"/>
                    </a:cubicBezTo>
                    <a:cubicBezTo>
                      <a:pt x="214" y="278"/>
                      <a:pt x="214" y="278"/>
                      <a:pt x="214" y="278"/>
                    </a:cubicBezTo>
                    <a:cubicBezTo>
                      <a:pt x="213" y="278"/>
                      <a:pt x="213" y="278"/>
                      <a:pt x="213" y="278"/>
                    </a:cubicBezTo>
                    <a:cubicBezTo>
                      <a:pt x="213" y="278"/>
                      <a:pt x="214" y="277"/>
                      <a:pt x="213" y="277"/>
                    </a:cubicBezTo>
                    <a:cubicBezTo>
                      <a:pt x="213" y="277"/>
                      <a:pt x="213" y="277"/>
                      <a:pt x="213" y="277"/>
                    </a:cubicBezTo>
                    <a:moveTo>
                      <a:pt x="200" y="281"/>
                    </a:moveTo>
                    <a:cubicBezTo>
                      <a:pt x="200" y="281"/>
                      <a:pt x="200" y="281"/>
                      <a:pt x="200" y="281"/>
                    </a:cubicBezTo>
                    <a:cubicBezTo>
                      <a:pt x="200" y="279"/>
                      <a:pt x="201" y="279"/>
                      <a:pt x="201" y="278"/>
                    </a:cubicBezTo>
                    <a:cubicBezTo>
                      <a:pt x="202" y="277"/>
                      <a:pt x="202" y="275"/>
                      <a:pt x="204" y="275"/>
                    </a:cubicBezTo>
                    <a:cubicBezTo>
                      <a:pt x="204" y="275"/>
                      <a:pt x="204" y="275"/>
                      <a:pt x="204" y="275"/>
                    </a:cubicBezTo>
                    <a:cubicBezTo>
                      <a:pt x="203" y="275"/>
                      <a:pt x="202" y="276"/>
                      <a:pt x="201" y="277"/>
                    </a:cubicBezTo>
                    <a:cubicBezTo>
                      <a:pt x="202" y="278"/>
                      <a:pt x="201" y="278"/>
                      <a:pt x="201" y="279"/>
                    </a:cubicBezTo>
                    <a:cubicBezTo>
                      <a:pt x="201" y="279"/>
                      <a:pt x="201" y="279"/>
                      <a:pt x="201" y="279"/>
                    </a:cubicBezTo>
                    <a:cubicBezTo>
                      <a:pt x="201" y="279"/>
                      <a:pt x="201" y="279"/>
                      <a:pt x="201" y="279"/>
                    </a:cubicBezTo>
                    <a:cubicBezTo>
                      <a:pt x="201" y="280"/>
                      <a:pt x="201" y="280"/>
                      <a:pt x="200" y="280"/>
                    </a:cubicBezTo>
                    <a:cubicBezTo>
                      <a:pt x="200" y="280"/>
                      <a:pt x="200" y="280"/>
                      <a:pt x="200" y="280"/>
                    </a:cubicBezTo>
                    <a:cubicBezTo>
                      <a:pt x="201" y="280"/>
                      <a:pt x="201" y="280"/>
                      <a:pt x="201" y="280"/>
                    </a:cubicBezTo>
                    <a:cubicBezTo>
                      <a:pt x="200" y="280"/>
                      <a:pt x="200" y="281"/>
                      <a:pt x="200" y="281"/>
                    </a:cubicBezTo>
                    <a:moveTo>
                      <a:pt x="165" y="268"/>
                    </a:moveTo>
                    <a:cubicBezTo>
                      <a:pt x="165" y="267"/>
                      <a:pt x="164" y="267"/>
                      <a:pt x="164" y="267"/>
                    </a:cubicBezTo>
                    <a:cubicBezTo>
                      <a:pt x="164" y="266"/>
                      <a:pt x="163" y="266"/>
                      <a:pt x="164" y="265"/>
                    </a:cubicBezTo>
                    <a:cubicBezTo>
                      <a:pt x="165" y="266"/>
                      <a:pt x="166" y="267"/>
                      <a:pt x="166" y="268"/>
                    </a:cubicBezTo>
                    <a:cubicBezTo>
                      <a:pt x="166" y="268"/>
                      <a:pt x="166" y="268"/>
                      <a:pt x="166" y="269"/>
                    </a:cubicBezTo>
                    <a:cubicBezTo>
                      <a:pt x="165" y="269"/>
                      <a:pt x="166" y="268"/>
                      <a:pt x="166" y="268"/>
                    </a:cubicBezTo>
                    <a:cubicBezTo>
                      <a:pt x="165" y="268"/>
                      <a:pt x="165" y="268"/>
                      <a:pt x="165" y="268"/>
                    </a:cubicBezTo>
                    <a:cubicBezTo>
                      <a:pt x="165" y="268"/>
                      <a:pt x="165" y="268"/>
                      <a:pt x="165" y="268"/>
                    </a:cubicBezTo>
                    <a:moveTo>
                      <a:pt x="220" y="254"/>
                    </a:moveTo>
                    <a:cubicBezTo>
                      <a:pt x="221" y="254"/>
                      <a:pt x="221" y="253"/>
                      <a:pt x="221" y="253"/>
                    </a:cubicBezTo>
                    <a:cubicBezTo>
                      <a:pt x="222" y="253"/>
                      <a:pt x="223" y="252"/>
                      <a:pt x="224" y="252"/>
                    </a:cubicBezTo>
                    <a:cubicBezTo>
                      <a:pt x="224" y="253"/>
                      <a:pt x="222" y="253"/>
                      <a:pt x="221" y="253"/>
                    </a:cubicBezTo>
                    <a:cubicBezTo>
                      <a:pt x="221" y="254"/>
                      <a:pt x="221" y="254"/>
                      <a:pt x="221" y="254"/>
                    </a:cubicBezTo>
                    <a:cubicBezTo>
                      <a:pt x="221" y="254"/>
                      <a:pt x="220" y="254"/>
                      <a:pt x="220" y="255"/>
                    </a:cubicBezTo>
                    <a:cubicBezTo>
                      <a:pt x="220" y="254"/>
                      <a:pt x="221" y="254"/>
                      <a:pt x="220" y="254"/>
                    </a:cubicBezTo>
                    <a:cubicBezTo>
                      <a:pt x="220" y="254"/>
                      <a:pt x="220" y="254"/>
                      <a:pt x="220" y="254"/>
                    </a:cubicBezTo>
                    <a:moveTo>
                      <a:pt x="231" y="243"/>
                    </a:moveTo>
                    <a:cubicBezTo>
                      <a:pt x="158" y="243"/>
                      <a:pt x="158" y="243"/>
                      <a:pt x="158" y="243"/>
                    </a:cubicBezTo>
                    <a:cubicBezTo>
                      <a:pt x="158" y="268"/>
                      <a:pt x="158" y="268"/>
                      <a:pt x="158" y="268"/>
                    </a:cubicBezTo>
                    <a:cubicBezTo>
                      <a:pt x="159" y="269"/>
                      <a:pt x="160" y="270"/>
                      <a:pt x="160" y="271"/>
                    </a:cubicBezTo>
                    <a:cubicBezTo>
                      <a:pt x="161" y="271"/>
                      <a:pt x="162" y="272"/>
                      <a:pt x="163" y="273"/>
                    </a:cubicBezTo>
                    <a:cubicBezTo>
                      <a:pt x="163" y="274"/>
                      <a:pt x="164" y="275"/>
                      <a:pt x="163" y="277"/>
                    </a:cubicBezTo>
                    <a:cubicBezTo>
                      <a:pt x="163" y="278"/>
                      <a:pt x="164" y="278"/>
                      <a:pt x="164" y="279"/>
                    </a:cubicBezTo>
                    <a:cubicBezTo>
                      <a:pt x="164" y="280"/>
                      <a:pt x="163" y="281"/>
                      <a:pt x="164" y="283"/>
                    </a:cubicBezTo>
                    <a:cubicBezTo>
                      <a:pt x="164" y="283"/>
                      <a:pt x="164" y="283"/>
                      <a:pt x="164" y="283"/>
                    </a:cubicBezTo>
                    <a:cubicBezTo>
                      <a:pt x="163" y="283"/>
                      <a:pt x="163" y="283"/>
                      <a:pt x="163" y="284"/>
                    </a:cubicBezTo>
                    <a:cubicBezTo>
                      <a:pt x="163" y="284"/>
                      <a:pt x="163" y="284"/>
                      <a:pt x="163" y="284"/>
                    </a:cubicBezTo>
                    <a:cubicBezTo>
                      <a:pt x="163" y="284"/>
                      <a:pt x="163" y="284"/>
                      <a:pt x="163" y="284"/>
                    </a:cubicBezTo>
                    <a:cubicBezTo>
                      <a:pt x="163" y="284"/>
                      <a:pt x="163" y="284"/>
                      <a:pt x="163" y="284"/>
                    </a:cubicBezTo>
                    <a:cubicBezTo>
                      <a:pt x="163" y="284"/>
                      <a:pt x="163" y="284"/>
                      <a:pt x="164" y="284"/>
                    </a:cubicBezTo>
                    <a:cubicBezTo>
                      <a:pt x="163" y="286"/>
                      <a:pt x="164" y="288"/>
                      <a:pt x="163" y="290"/>
                    </a:cubicBezTo>
                    <a:cubicBezTo>
                      <a:pt x="164" y="292"/>
                      <a:pt x="163" y="294"/>
                      <a:pt x="162" y="296"/>
                    </a:cubicBezTo>
                    <a:cubicBezTo>
                      <a:pt x="163" y="297"/>
                      <a:pt x="163" y="298"/>
                      <a:pt x="163" y="298"/>
                    </a:cubicBezTo>
                    <a:cubicBezTo>
                      <a:pt x="163" y="298"/>
                      <a:pt x="163" y="299"/>
                      <a:pt x="163" y="299"/>
                    </a:cubicBezTo>
                    <a:cubicBezTo>
                      <a:pt x="161" y="300"/>
                      <a:pt x="164" y="302"/>
                      <a:pt x="163" y="304"/>
                    </a:cubicBezTo>
                    <a:cubicBezTo>
                      <a:pt x="164" y="304"/>
                      <a:pt x="163" y="306"/>
                      <a:pt x="163" y="307"/>
                    </a:cubicBezTo>
                    <a:cubicBezTo>
                      <a:pt x="163" y="308"/>
                      <a:pt x="164" y="307"/>
                      <a:pt x="164" y="308"/>
                    </a:cubicBezTo>
                    <a:cubicBezTo>
                      <a:pt x="164" y="309"/>
                      <a:pt x="163" y="309"/>
                      <a:pt x="163" y="310"/>
                    </a:cubicBezTo>
                    <a:cubicBezTo>
                      <a:pt x="162" y="312"/>
                      <a:pt x="162" y="315"/>
                      <a:pt x="161" y="317"/>
                    </a:cubicBezTo>
                    <a:cubicBezTo>
                      <a:pt x="161" y="317"/>
                      <a:pt x="161" y="317"/>
                      <a:pt x="161" y="317"/>
                    </a:cubicBezTo>
                    <a:cubicBezTo>
                      <a:pt x="161" y="317"/>
                      <a:pt x="161" y="317"/>
                      <a:pt x="161" y="317"/>
                    </a:cubicBezTo>
                    <a:cubicBezTo>
                      <a:pt x="161" y="320"/>
                      <a:pt x="163" y="321"/>
                      <a:pt x="162" y="324"/>
                    </a:cubicBezTo>
                    <a:cubicBezTo>
                      <a:pt x="162" y="324"/>
                      <a:pt x="162" y="324"/>
                      <a:pt x="162" y="324"/>
                    </a:cubicBezTo>
                    <a:cubicBezTo>
                      <a:pt x="162" y="326"/>
                      <a:pt x="161" y="329"/>
                      <a:pt x="164" y="329"/>
                    </a:cubicBezTo>
                    <a:cubicBezTo>
                      <a:pt x="164" y="328"/>
                      <a:pt x="164" y="328"/>
                      <a:pt x="164" y="328"/>
                    </a:cubicBezTo>
                    <a:cubicBezTo>
                      <a:pt x="165" y="328"/>
                      <a:pt x="165" y="328"/>
                      <a:pt x="165" y="329"/>
                    </a:cubicBezTo>
                    <a:cubicBezTo>
                      <a:pt x="165" y="329"/>
                      <a:pt x="164" y="329"/>
                      <a:pt x="165" y="329"/>
                    </a:cubicBezTo>
                    <a:cubicBezTo>
                      <a:pt x="165" y="329"/>
                      <a:pt x="165" y="329"/>
                      <a:pt x="165" y="329"/>
                    </a:cubicBezTo>
                    <a:cubicBezTo>
                      <a:pt x="165" y="329"/>
                      <a:pt x="165" y="330"/>
                      <a:pt x="165" y="331"/>
                    </a:cubicBezTo>
                    <a:cubicBezTo>
                      <a:pt x="165" y="331"/>
                      <a:pt x="165" y="330"/>
                      <a:pt x="165" y="330"/>
                    </a:cubicBezTo>
                    <a:cubicBezTo>
                      <a:pt x="165" y="330"/>
                      <a:pt x="165" y="330"/>
                      <a:pt x="165" y="330"/>
                    </a:cubicBezTo>
                    <a:cubicBezTo>
                      <a:pt x="165" y="331"/>
                      <a:pt x="165" y="331"/>
                      <a:pt x="165" y="331"/>
                    </a:cubicBezTo>
                    <a:cubicBezTo>
                      <a:pt x="165" y="331"/>
                      <a:pt x="165" y="331"/>
                      <a:pt x="165" y="331"/>
                    </a:cubicBezTo>
                    <a:cubicBezTo>
                      <a:pt x="165" y="332"/>
                      <a:pt x="165" y="332"/>
                      <a:pt x="165" y="332"/>
                    </a:cubicBezTo>
                    <a:cubicBezTo>
                      <a:pt x="165" y="332"/>
                      <a:pt x="165" y="333"/>
                      <a:pt x="164" y="333"/>
                    </a:cubicBezTo>
                    <a:cubicBezTo>
                      <a:pt x="165" y="334"/>
                      <a:pt x="165" y="334"/>
                      <a:pt x="165" y="334"/>
                    </a:cubicBezTo>
                    <a:cubicBezTo>
                      <a:pt x="165" y="334"/>
                      <a:pt x="165" y="335"/>
                      <a:pt x="164" y="335"/>
                    </a:cubicBezTo>
                    <a:cubicBezTo>
                      <a:pt x="166" y="335"/>
                      <a:pt x="166" y="337"/>
                      <a:pt x="165" y="338"/>
                    </a:cubicBezTo>
                    <a:cubicBezTo>
                      <a:pt x="165" y="339"/>
                      <a:pt x="165" y="341"/>
                      <a:pt x="164" y="342"/>
                    </a:cubicBezTo>
                    <a:cubicBezTo>
                      <a:pt x="164" y="342"/>
                      <a:pt x="165" y="341"/>
                      <a:pt x="164" y="341"/>
                    </a:cubicBezTo>
                    <a:cubicBezTo>
                      <a:pt x="163" y="341"/>
                      <a:pt x="163" y="341"/>
                      <a:pt x="163" y="341"/>
                    </a:cubicBezTo>
                    <a:cubicBezTo>
                      <a:pt x="163" y="341"/>
                      <a:pt x="164" y="341"/>
                      <a:pt x="164" y="340"/>
                    </a:cubicBezTo>
                    <a:cubicBezTo>
                      <a:pt x="163" y="340"/>
                      <a:pt x="163" y="340"/>
                      <a:pt x="163" y="340"/>
                    </a:cubicBezTo>
                    <a:cubicBezTo>
                      <a:pt x="163" y="340"/>
                      <a:pt x="163" y="340"/>
                      <a:pt x="162" y="340"/>
                    </a:cubicBezTo>
                    <a:cubicBezTo>
                      <a:pt x="162" y="340"/>
                      <a:pt x="162" y="340"/>
                      <a:pt x="162" y="340"/>
                    </a:cubicBezTo>
                    <a:cubicBezTo>
                      <a:pt x="162" y="340"/>
                      <a:pt x="162" y="340"/>
                      <a:pt x="162" y="340"/>
                    </a:cubicBezTo>
                    <a:cubicBezTo>
                      <a:pt x="161" y="340"/>
                      <a:pt x="162" y="341"/>
                      <a:pt x="162" y="341"/>
                    </a:cubicBezTo>
                    <a:cubicBezTo>
                      <a:pt x="162" y="341"/>
                      <a:pt x="161" y="342"/>
                      <a:pt x="161" y="342"/>
                    </a:cubicBezTo>
                    <a:cubicBezTo>
                      <a:pt x="161" y="343"/>
                      <a:pt x="161" y="343"/>
                      <a:pt x="162" y="343"/>
                    </a:cubicBezTo>
                    <a:cubicBezTo>
                      <a:pt x="162" y="343"/>
                      <a:pt x="162" y="343"/>
                      <a:pt x="162" y="343"/>
                    </a:cubicBezTo>
                    <a:cubicBezTo>
                      <a:pt x="162" y="343"/>
                      <a:pt x="161" y="343"/>
                      <a:pt x="161" y="342"/>
                    </a:cubicBezTo>
                    <a:cubicBezTo>
                      <a:pt x="162" y="342"/>
                      <a:pt x="162" y="342"/>
                      <a:pt x="162" y="342"/>
                    </a:cubicBezTo>
                    <a:cubicBezTo>
                      <a:pt x="162" y="342"/>
                      <a:pt x="162" y="342"/>
                      <a:pt x="162" y="342"/>
                    </a:cubicBezTo>
                    <a:cubicBezTo>
                      <a:pt x="162" y="343"/>
                      <a:pt x="163" y="343"/>
                      <a:pt x="163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3" y="343"/>
                      <a:pt x="163" y="343"/>
                      <a:pt x="163" y="343"/>
                    </a:cubicBezTo>
                    <a:cubicBezTo>
                      <a:pt x="164" y="343"/>
                      <a:pt x="164" y="343"/>
                      <a:pt x="164" y="343"/>
                    </a:cubicBezTo>
                    <a:cubicBezTo>
                      <a:pt x="165" y="343"/>
                      <a:pt x="164" y="344"/>
                      <a:pt x="164" y="345"/>
                    </a:cubicBezTo>
                    <a:cubicBezTo>
                      <a:pt x="164" y="345"/>
                      <a:pt x="164" y="345"/>
                      <a:pt x="164" y="345"/>
                    </a:cubicBezTo>
                    <a:cubicBezTo>
                      <a:pt x="164" y="345"/>
                      <a:pt x="164" y="345"/>
                      <a:pt x="164" y="346"/>
                    </a:cubicBezTo>
                    <a:cubicBezTo>
                      <a:pt x="164" y="346"/>
                      <a:pt x="164" y="346"/>
                      <a:pt x="164" y="346"/>
                    </a:cubicBezTo>
                    <a:cubicBezTo>
                      <a:pt x="165" y="346"/>
                      <a:pt x="165" y="346"/>
                      <a:pt x="165" y="345"/>
                    </a:cubicBezTo>
                    <a:cubicBezTo>
                      <a:pt x="165" y="345"/>
                      <a:pt x="165" y="345"/>
                      <a:pt x="165" y="345"/>
                    </a:cubicBezTo>
                    <a:cubicBezTo>
                      <a:pt x="166" y="345"/>
                      <a:pt x="166" y="345"/>
                      <a:pt x="166" y="346"/>
                    </a:cubicBezTo>
                    <a:cubicBezTo>
                      <a:pt x="166" y="346"/>
                      <a:pt x="166" y="346"/>
                      <a:pt x="165" y="346"/>
                    </a:cubicBezTo>
                    <a:cubicBezTo>
                      <a:pt x="165" y="346"/>
                      <a:pt x="165" y="346"/>
                      <a:pt x="165" y="346"/>
                    </a:cubicBezTo>
                    <a:cubicBezTo>
                      <a:pt x="165" y="346"/>
                      <a:pt x="165" y="346"/>
                      <a:pt x="165" y="346"/>
                    </a:cubicBezTo>
                    <a:cubicBezTo>
                      <a:pt x="165" y="346"/>
                      <a:pt x="164" y="346"/>
                      <a:pt x="164" y="346"/>
                    </a:cubicBezTo>
                    <a:cubicBezTo>
                      <a:pt x="164" y="347"/>
                      <a:pt x="165" y="347"/>
                      <a:pt x="165" y="347"/>
                    </a:cubicBezTo>
                    <a:cubicBezTo>
                      <a:pt x="165" y="347"/>
                      <a:pt x="165" y="347"/>
                      <a:pt x="166" y="347"/>
                    </a:cubicBezTo>
                    <a:cubicBezTo>
                      <a:pt x="165" y="348"/>
                      <a:pt x="165" y="350"/>
                      <a:pt x="166" y="351"/>
                    </a:cubicBezTo>
                    <a:cubicBezTo>
                      <a:pt x="166" y="350"/>
                      <a:pt x="166" y="349"/>
                      <a:pt x="166" y="349"/>
                    </a:cubicBezTo>
                    <a:cubicBezTo>
                      <a:pt x="166" y="350"/>
                      <a:pt x="166" y="350"/>
                      <a:pt x="166" y="351"/>
                    </a:cubicBezTo>
                    <a:cubicBezTo>
                      <a:pt x="165" y="351"/>
                      <a:pt x="166" y="352"/>
                      <a:pt x="165" y="353"/>
                    </a:cubicBezTo>
                    <a:cubicBezTo>
                      <a:pt x="166" y="353"/>
                      <a:pt x="167" y="353"/>
                      <a:pt x="167" y="354"/>
                    </a:cubicBezTo>
                    <a:cubicBezTo>
                      <a:pt x="167" y="354"/>
                      <a:pt x="167" y="354"/>
                      <a:pt x="167" y="354"/>
                    </a:cubicBezTo>
                    <a:cubicBezTo>
                      <a:pt x="167" y="354"/>
                      <a:pt x="167" y="354"/>
                      <a:pt x="167" y="354"/>
                    </a:cubicBezTo>
                    <a:cubicBezTo>
                      <a:pt x="167" y="354"/>
                      <a:pt x="167" y="354"/>
                      <a:pt x="167" y="354"/>
                    </a:cubicBezTo>
                    <a:cubicBezTo>
                      <a:pt x="167" y="354"/>
                      <a:pt x="167" y="354"/>
                      <a:pt x="167" y="354"/>
                    </a:cubicBezTo>
                    <a:cubicBezTo>
                      <a:pt x="167" y="354"/>
                      <a:pt x="167" y="354"/>
                      <a:pt x="167" y="354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5"/>
                    </a:cubicBezTo>
                    <a:cubicBezTo>
                      <a:pt x="167" y="355"/>
                      <a:pt x="167" y="355"/>
                      <a:pt x="167" y="356"/>
                    </a:cubicBezTo>
                    <a:cubicBezTo>
                      <a:pt x="167" y="356"/>
                      <a:pt x="168" y="356"/>
                      <a:pt x="168" y="356"/>
                    </a:cubicBezTo>
                    <a:cubicBezTo>
                      <a:pt x="168" y="356"/>
                      <a:pt x="168" y="356"/>
                      <a:pt x="168" y="356"/>
                    </a:cubicBezTo>
                    <a:cubicBezTo>
                      <a:pt x="168" y="356"/>
                      <a:pt x="168" y="356"/>
                      <a:pt x="168" y="356"/>
                    </a:cubicBezTo>
                    <a:cubicBezTo>
                      <a:pt x="167" y="356"/>
                      <a:pt x="167" y="356"/>
                      <a:pt x="167" y="356"/>
                    </a:cubicBezTo>
                    <a:cubicBezTo>
                      <a:pt x="168" y="357"/>
                      <a:pt x="168" y="358"/>
                      <a:pt x="169" y="358"/>
                    </a:cubicBezTo>
                    <a:cubicBezTo>
                      <a:pt x="169" y="357"/>
                      <a:pt x="169" y="357"/>
                      <a:pt x="169" y="357"/>
                    </a:cubicBezTo>
                    <a:cubicBezTo>
                      <a:pt x="169" y="358"/>
                      <a:pt x="169" y="358"/>
                      <a:pt x="169" y="358"/>
                    </a:cubicBezTo>
                    <a:cubicBezTo>
                      <a:pt x="169" y="357"/>
                      <a:pt x="170" y="357"/>
                      <a:pt x="170" y="357"/>
                    </a:cubicBezTo>
                    <a:cubicBezTo>
                      <a:pt x="169" y="357"/>
                      <a:pt x="169" y="357"/>
                      <a:pt x="169" y="357"/>
                    </a:cubicBezTo>
                    <a:cubicBezTo>
                      <a:pt x="169" y="357"/>
                      <a:pt x="169" y="357"/>
                      <a:pt x="169" y="357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70" y="356"/>
                      <a:pt x="170" y="356"/>
                      <a:pt x="169" y="356"/>
                    </a:cubicBezTo>
                    <a:cubicBezTo>
                      <a:pt x="169" y="356"/>
                      <a:pt x="169" y="356"/>
                      <a:pt x="170" y="356"/>
                    </a:cubicBezTo>
                    <a:cubicBezTo>
                      <a:pt x="171" y="356"/>
                      <a:pt x="171" y="358"/>
                      <a:pt x="170" y="359"/>
                    </a:cubicBezTo>
                    <a:cubicBezTo>
                      <a:pt x="171" y="358"/>
                      <a:pt x="170" y="358"/>
                      <a:pt x="170" y="357"/>
                    </a:cubicBezTo>
                    <a:cubicBezTo>
                      <a:pt x="170" y="358"/>
                      <a:pt x="170" y="358"/>
                      <a:pt x="170" y="359"/>
                    </a:cubicBezTo>
                    <a:cubicBezTo>
                      <a:pt x="170" y="358"/>
                      <a:pt x="170" y="358"/>
                      <a:pt x="169" y="358"/>
                    </a:cubicBezTo>
                    <a:cubicBezTo>
                      <a:pt x="169" y="358"/>
                      <a:pt x="169" y="358"/>
                      <a:pt x="168" y="359"/>
                    </a:cubicBezTo>
                    <a:cubicBezTo>
                      <a:pt x="169" y="359"/>
                      <a:pt x="169" y="359"/>
                      <a:pt x="169" y="360"/>
                    </a:cubicBezTo>
                    <a:cubicBezTo>
                      <a:pt x="169" y="360"/>
                      <a:pt x="168" y="359"/>
                      <a:pt x="168" y="359"/>
                    </a:cubicBezTo>
                    <a:cubicBezTo>
                      <a:pt x="168" y="359"/>
                      <a:pt x="168" y="360"/>
                      <a:pt x="167" y="360"/>
                    </a:cubicBezTo>
                    <a:cubicBezTo>
                      <a:pt x="168" y="360"/>
                      <a:pt x="169" y="360"/>
                      <a:pt x="170" y="360"/>
                    </a:cubicBezTo>
                    <a:cubicBezTo>
                      <a:pt x="169" y="361"/>
                      <a:pt x="169" y="361"/>
                      <a:pt x="169" y="361"/>
                    </a:cubicBezTo>
                    <a:cubicBezTo>
                      <a:pt x="169" y="361"/>
                      <a:pt x="170" y="361"/>
                      <a:pt x="170" y="361"/>
                    </a:cubicBezTo>
                    <a:cubicBezTo>
                      <a:pt x="171" y="361"/>
                      <a:pt x="170" y="361"/>
                      <a:pt x="171" y="360"/>
                    </a:cubicBezTo>
                    <a:cubicBezTo>
                      <a:pt x="170" y="360"/>
                      <a:pt x="170" y="360"/>
                      <a:pt x="170" y="360"/>
                    </a:cubicBezTo>
                    <a:cubicBezTo>
                      <a:pt x="171" y="359"/>
                      <a:pt x="171" y="359"/>
                      <a:pt x="171" y="359"/>
                    </a:cubicBezTo>
                    <a:cubicBezTo>
                      <a:pt x="171" y="359"/>
                      <a:pt x="171" y="359"/>
                      <a:pt x="171" y="359"/>
                    </a:cubicBezTo>
                    <a:cubicBezTo>
                      <a:pt x="171" y="359"/>
                      <a:pt x="172" y="359"/>
                      <a:pt x="172" y="359"/>
                    </a:cubicBezTo>
                    <a:cubicBezTo>
                      <a:pt x="172" y="359"/>
                      <a:pt x="172" y="359"/>
                      <a:pt x="172" y="359"/>
                    </a:cubicBezTo>
                    <a:cubicBezTo>
                      <a:pt x="173" y="359"/>
                      <a:pt x="173" y="359"/>
                      <a:pt x="173" y="359"/>
                    </a:cubicBezTo>
                    <a:cubicBezTo>
                      <a:pt x="173" y="360"/>
                      <a:pt x="173" y="360"/>
                      <a:pt x="173" y="360"/>
                    </a:cubicBezTo>
                    <a:cubicBezTo>
                      <a:pt x="172" y="360"/>
                      <a:pt x="172" y="360"/>
                      <a:pt x="172" y="360"/>
                    </a:cubicBezTo>
                    <a:cubicBezTo>
                      <a:pt x="172" y="360"/>
                      <a:pt x="171" y="360"/>
                      <a:pt x="171" y="360"/>
                    </a:cubicBezTo>
                    <a:cubicBezTo>
                      <a:pt x="171" y="361"/>
                      <a:pt x="171" y="361"/>
                      <a:pt x="171" y="362"/>
                    </a:cubicBezTo>
                    <a:cubicBezTo>
                      <a:pt x="171" y="362"/>
                      <a:pt x="171" y="362"/>
                      <a:pt x="171" y="362"/>
                    </a:cubicBezTo>
                    <a:cubicBezTo>
                      <a:pt x="171" y="362"/>
                      <a:pt x="171" y="362"/>
                      <a:pt x="171" y="362"/>
                    </a:cubicBezTo>
                    <a:cubicBezTo>
                      <a:pt x="171" y="362"/>
                      <a:pt x="172" y="362"/>
                      <a:pt x="172" y="362"/>
                    </a:cubicBezTo>
                    <a:cubicBezTo>
                      <a:pt x="172" y="362"/>
                      <a:pt x="172" y="362"/>
                      <a:pt x="172" y="362"/>
                    </a:cubicBezTo>
                    <a:cubicBezTo>
                      <a:pt x="172" y="362"/>
                      <a:pt x="172" y="362"/>
                      <a:pt x="172" y="362"/>
                    </a:cubicBezTo>
                    <a:cubicBezTo>
                      <a:pt x="172" y="361"/>
                      <a:pt x="172" y="361"/>
                      <a:pt x="172" y="361"/>
                    </a:cubicBezTo>
                    <a:cubicBezTo>
                      <a:pt x="172" y="361"/>
                      <a:pt x="172" y="361"/>
                      <a:pt x="172" y="361"/>
                    </a:cubicBezTo>
                    <a:cubicBezTo>
                      <a:pt x="173" y="361"/>
                      <a:pt x="173" y="360"/>
                      <a:pt x="174" y="360"/>
                    </a:cubicBezTo>
                    <a:cubicBezTo>
                      <a:pt x="174" y="360"/>
                      <a:pt x="174" y="360"/>
                      <a:pt x="174" y="360"/>
                    </a:cubicBezTo>
                    <a:cubicBezTo>
                      <a:pt x="173" y="361"/>
                      <a:pt x="174" y="362"/>
                      <a:pt x="173" y="362"/>
                    </a:cubicBezTo>
                    <a:cubicBezTo>
                      <a:pt x="173" y="362"/>
                      <a:pt x="173" y="362"/>
                      <a:pt x="173" y="362"/>
                    </a:cubicBezTo>
                    <a:cubicBezTo>
                      <a:pt x="172" y="362"/>
                      <a:pt x="172" y="362"/>
                      <a:pt x="172" y="362"/>
                    </a:cubicBezTo>
                    <a:cubicBezTo>
                      <a:pt x="173" y="363"/>
                      <a:pt x="173" y="363"/>
                      <a:pt x="175" y="364"/>
                    </a:cubicBezTo>
                    <a:cubicBezTo>
                      <a:pt x="175" y="362"/>
                      <a:pt x="174" y="359"/>
                      <a:pt x="177" y="359"/>
                    </a:cubicBezTo>
                    <a:cubicBezTo>
                      <a:pt x="177" y="358"/>
                      <a:pt x="177" y="358"/>
                      <a:pt x="177" y="358"/>
                    </a:cubicBezTo>
                    <a:cubicBezTo>
                      <a:pt x="177" y="358"/>
                      <a:pt x="177" y="358"/>
                      <a:pt x="177" y="358"/>
                    </a:cubicBezTo>
                    <a:cubicBezTo>
                      <a:pt x="178" y="358"/>
                      <a:pt x="178" y="358"/>
                      <a:pt x="179" y="358"/>
                    </a:cubicBezTo>
                    <a:cubicBezTo>
                      <a:pt x="178" y="357"/>
                      <a:pt x="177" y="356"/>
                      <a:pt x="177" y="356"/>
                    </a:cubicBezTo>
                    <a:cubicBezTo>
                      <a:pt x="178" y="355"/>
                      <a:pt x="175" y="353"/>
                      <a:pt x="177" y="352"/>
                    </a:cubicBezTo>
                    <a:cubicBezTo>
                      <a:pt x="177" y="351"/>
                      <a:pt x="177" y="351"/>
                      <a:pt x="177" y="351"/>
                    </a:cubicBezTo>
                    <a:cubicBezTo>
                      <a:pt x="177" y="351"/>
                      <a:pt x="177" y="351"/>
                      <a:pt x="178" y="351"/>
                    </a:cubicBezTo>
                    <a:cubicBezTo>
                      <a:pt x="178" y="351"/>
                      <a:pt x="178" y="351"/>
                      <a:pt x="178" y="351"/>
                    </a:cubicBezTo>
                    <a:cubicBezTo>
                      <a:pt x="178" y="351"/>
                      <a:pt x="179" y="351"/>
                      <a:pt x="179" y="350"/>
                    </a:cubicBezTo>
                    <a:cubicBezTo>
                      <a:pt x="178" y="349"/>
                      <a:pt x="178" y="349"/>
                      <a:pt x="178" y="349"/>
                    </a:cubicBezTo>
                    <a:cubicBezTo>
                      <a:pt x="179" y="347"/>
                      <a:pt x="180" y="347"/>
                      <a:pt x="181" y="345"/>
                    </a:cubicBezTo>
                    <a:cubicBezTo>
                      <a:pt x="181" y="344"/>
                      <a:pt x="181" y="344"/>
                      <a:pt x="181" y="344"/>
                    </a:cubicBezTo>
                    <a:cubicBezTo>
                      <a:pt x="181" y="344"/>
                      <a:pt x="181" y="343"/>
                      <a:pt x="181" y="343"/>
                    </a:cubicBezTo>
                    <a:cubicBezTo>
                      <a:pt x="181" y="343"/>
                      <a:pt x="181" y="343"/>
                      <a:pt x="181" y="343"/>
                    </a:cubicBezTo>
                    <a:cubicBezTo>
                      <a:pt x="178" y="343"/>
                      <a:pt x="177" y="341"/>
                      <a:pt x="176" y="339"/>
                    </a:cubicBezTo>
                    <a:cubicBezTo>
                      <a:pt x="177" y="338"/>
                      <a:pt x="178" y="337"/>
                      <a:pt x="180" y="337"/>
                    </a:cubicBezTo>
                    <a:cubicBezTo>
                      <a:pt x="180" y="337"/>
                      <a:pt x="180" y="337"/>
                      <a:pt x="180" y="337"/>
                    </a:cubicBezTo>
                    <a:cubicBezTo>
                      <a:pt x="180" y="337"/>
                      <a:pt x="180" y="337"/>
                      <a:pt x="180" y="336"/>
                    </a:cubicBezTo>
                    <a:cubicBezTo>
                      <a:pt x="180" y="336"/>
                      <a:pt x="180" y="336"/>
                      <a:pt x="180" y="335"/>
                    </a:cubicBezTo>
                    <a:cubicBezTo>
                      <a:pt x="180" y="335"/>
                      <a:pt x="180" y="334"/>
                      <a:pt x="180" y="333"/>
                    </a:cubicBezTo>
                    <a:cubicBezTo>
                      <a:pt x="180" y="333"/>
                      <a:pt x="180" y="333"/>
                      <a:pt x="180" y="332"/>
                    </a:cubicBezTo>
                    <a:cubicBezTo>
                      <a:pt x="181" y="332"/>
                      <a:pt x="181" y="332"/>
                      <a:pt x="182" y="331"/>
                    </a:cubicBezTo>
                    <a:cubicBezTo>
                      <a:pt x="180" y="331"/>
                      <a:pt x="180" y="331"/>
                      <a:pt x="180" y="331"/>
                    </a:cubicBezTo>
                    <a:cubicBezTo>
                      <a:pt x="180" y="331"/>
                      <a:pt x="180" y="331"/>
                      <a:pt x="180" y="331"/>
                    </a:cubicBezTo>
                    <a:cubicBezTo>
                      <a:pt x="180" y="330"/>
                      <a:pt x="181" y="330"/>
                      <a:pt x="181" y="330"/>
                    </a:cubicBezTo>
                    <a:cubicBezTo>
                      <a:pt x="181" y="330"/>
                      <a:pt x="182" y="330"/>
                      <a:pt x="182" y="330"/>
                    </a:cubicBezTo>
                    <a:cubicBezTo>
                      <a:pt x="182" y="331"/>
                      <a:pt x="182" y="331"/>
                      <a:pt x="182" y="331"/>
                    </a:cubicBezTo>
                    <a:cubicBezTo>
                      <a:pt x="184" y="331"/>
                      <a:pt x="183" y="330"/>
                      <a:pt x="183" y="329"/>
                    </a:cubicBezTo>
                    <a:cubicBezTo>
                      <a:pt x="182" y="329"/>
                      <a:pt x="182" y="329"/>
                      <a:pt x="182" y="329"/>
                    </a:cubicBezTo>
                    <a:cubicBezTo>
                      <a:pt x="182" y="329"/>
                      <a:pt x="182" y="329"/>
                      <a:pt x="182" y="329"/>
                    </a:cubicBezTo>
                    <a:cubicBezTo>
                      <a:pt x="182" y="329"/>
                      <a:pt x="182" y="329"/>
                      <a:pt x="182" y="329"/>
                    </a:cubicBezTo>
                    <a:cubicBezTo>
                      <a:pt x="182" y="329"/>
                      <a:pt x="181" y="329"/>
                      <a:pt x="181" y="329"/>
                    </a:cubicBezTo>
                    <a:cubicBezTo>
                      <a:pt x="181" y="329"/>
                      <a:pt x="182" y="329"/>
                      <a:pt x="182" y="329"/>
                    </a:cubicBezTo>
                    <a:cubicBezTo>
                      <a:pt x="182" y="329"/>
                      <a:pt x="182" y="329"/>
                      <a:pt x="182" y="329"/>
                    </a:cubicBezTo>
                    <a:cubicBezTo>
                      <a:pt x="182" y="329"/>
                      <a:pt x="181" y="329"/>
                      <a:pt x="181" y="330"/>
                    </a:cubicBezTo>
                    <a:cubicBezTo>
                      <a:pt x="181" y="330"/>
                      <a:pt x="181" y="330"/>
                      <a:pt x="181" y="330"/>
                    </a:cubicBezTo>
                    <a:cubicBezTo>
                      <a:pt x="181" y="330"/>
                      <a:pt x="181" y="330"/>
                      <a:pt x="181" y="329"/>
                    </a:cubicBezTo>
                    <a:cubicBezTo>
                      <a:pt x="181" y="329"/>
                      <a:pt x="181" y="329"/>
                      <a:pt x="181" y="329"/>
                    </a:cubicBezTo>
                    <a:cubicBezTo>
                      <a:pt x="181" y="329"/>
                      <a:pt x="181" y="329"/>
                      <a:pt x="181" y="329"/>
                    </a:cubicBezTo>
                    <a:cubicBezTo>
                      <a:pt x="180" y="329"/>
                      <a:pt x="179" y="328"/>
                      <a:pt x="180" y="327"/>
                    </a:cubicBezTo>
                    <a:cubicBezTo>
                      <a:pt x="179" y="327"/>
                      <a:pt x="179" y="325"/>
                      <a:pt x="180" y="325"/>
                    </a:cubicBezTo>
                    <a:cubicBezTo>
                      <a:pt x="180" y="326"/>
                      <a:pt x="182" y="326"/>
                      <a:pt x="183" y="326"/>
                    </a:cubicBezTo>
                    <a:cubicBezTo>
                      <a:pt x="184" y="326"/>
                      <a:pt x="185" y="326"/>
                      <a:pt x="185" y="324"/>
                    </a:cubicBezTo>
                    <a:cubicBezTo>
                      <a:pt x="184" y="324"/>
                      <a:pt x="185" y="323"/>
                      <a:pt x="185" y="322"/>
                    </a:cubicBezTo>
                    <a:cubicBezTo>
                      <a:pt x="185" y="322"/>
                      <a:pt x="185" y="322"/>
                      <a:pt x="185" y="322"/>
                    </a:cubicBezTo>
                    <a:cubicBezTo>
                      <a:pt x="185" y="322"/>
                      <a:pt x="184" y="322"/>
                      <a:pt x="184" y="322"/>
                    </a:cubicBezTo>
                    <a:cubicBezTo>
                      <a:pt x="184" y="321"/>
                      <a:pt x="184" y="319"/>
                      <a:pt x="184" y="319"/>
                    </a:cubicBezTo>
                    <a:cubicBezTo>
                      <a:pt x="184" y="318"/>
                      <a:pt x="184" y="318"/>
                      <a:pt x="184" y="317"/>
                    </a:cubicBezTo>
                    <a:cubicBezTo>
                      <a:pt x="184" y="317"/>
                      <a:pt x="184" y="317"/>
                      <a:pt x="185" y="317"/>
                    </a:cubicBezTo>
                    <a:cubicBezTo>
                      <a:pt x="186" y="317"/>
                      <a:pt x="186" y="319"/>
                      <a:pt x="186" y="319"/>
                    </a:cubicBezTo>
                    <a:cubicBezTo>
                      <a:pt x="186" y="319"/>
                      <a:pt x="186" y="319"/>
                      <a:pt x="186" y="319"/>
                    </a:cubicBezTo>
                    <a:cubicBezTo>
                      <a:pt x="186" y="319"/>
                      <a:pt x="186" y="319"/>
                      <a:pt x="186" y="319"/>
                    </a:cubicBezTo>
                    <a:cubicBezTo>
                      <a:pt x="186" y="319"/>
                      <a:pt x="186" y="319"/>
                      <a:pt x="185" y="319"/>
                    </a:cubicBezTo>
                    <a:cubicBezTo>
                      <a:pt x="185" y="319"/>
                      <a:pt x="185" y="319"/>
                      <a:pt x="185" y="319"/>
                    </a:cubicBezTo>
                    <a:cubicBezTo>
                      <a:pt x="185" y="320"/>
                      <a:pt x="186" y="320"/>
                      <a:pt x="186" y="320"/>
                    </a:cubicBezTo>
                    <a:cubicBezTo>
                      <a:pt x="186" y="320"/>
                      <a:pt x="187" y="320"/>
                      <a:pt x="187" y="320"/>
                    </a:cubicBezTo>
                    <a:cubicBezTo>
                      <a:pt x="190" y="320"/>
                      <a:pt x="192" y="319"/>
                      <a:pt x="194" y="318"/>
                    </a:cubicBezTo>
                    <a:cubicBezTo>
                      <a:pt x="194" y="318"/>
                      <a:pt x="193" y="317"/>
                      <a:pt x="194" y="317"/>
                    </a:cubicBezTo>
                    <a:cubicBezTo>
                      <a:pt x="194" y="316"/>
                      <a:pt x="195" y="315"/>
                      <a:pt x="195" y="314"/>
                    </a:cubicBezTo>
                    <a:cubicBezTo>
                      <a:pt x="195" y="314"/>
                      <a:pt x="194" y="314"/>
                      <a:pt x="194" y="314"/>
                    </a:cubicBezTo>
                    <a:cubicBezTo>
                      <a:pt x="193" y="314"/>
                      <a:pt x="193" y="312"/>
                      <a:pt x="194" y="311"/>
                    </a:cubicBezTo>
                    <a:cubicBezTo>
                      <a:pt x="192" y="310"/>
                      <a:pt x="190" y="309"/>
                      <a:pt x="190" y="307"/>
                    </a:cubicBezTo>
                    <a:cubicBezTo>
                      <a:pt x="191" y="309"/>
                      <a:pt x="193" y="309"/>
                      <a:pt x="195" y="310"/>
                    </a:cubicBezTo>
                    <a:cubicBezTo>
                      <a:pt x="195" y="310"/>
                      <a:pt x="195" y="310"/>
                      <a:pt x="195" y="310"/>
                    </a:cubicBezTo>
                    <a:cubicBezTo>
                      <a:pt x="195" y="310"/>
                      <a:pt x="196" y="310"/>
                      <a:pt x="196" y="310"/>
                    </a:cubicBezTo>
                    <a:cubicBezTo>
                      <a:pt x="197" y="310"/>
                      <a:pt x="197" y="310"/>
                      <a:pt x="198" y="310"/>
                    </a:cubicBezTo>
                    <a:cubicBezTo>
                      <a:pt x="199" y="310"/>
                      <a:pt x="200" y="309"/>
                      <a:pt x="200" y="307"/>
                    </a:cubicBezTo>
                    <a:cubicBezTo>
                      <a:pt x="202" y="307"/>
                      <a:pt x="202" y="305"/>
                      <a:pt x="203" y="303"/>
                    </a:cubicBezTo>
                    <a:cubicBezTo>
                      <a:pt x="203" y="303"/>
                      <a:pt x="202" y="303"/>
                      <a:pt x="202" y="302"/>
                    </a:cubicBezTo>
                    <a:cubicBezTo>
                      <a:pt x="203" y="302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4" y="301"/>
                    </a:cubicBezTo>
                    <a:cubicBezTo>
                      <a:pt x="204" y="301"/>
                      <a:pt x="204" y="299"/>
                      <a:pt x="205" y="299"/>
                    </a:cubicBezTo>
                    <a:cubicBezTo>
                      <a:pt x="204" y="298"/>
                      <a:pt x="204" y="298"/>
                      <a:pt x="204" y="298"/>
                    </a:cubicBezTo>
                    <a:cubicBezTo>
                      <a:pt x="205" y="299"/>
                      <a:pt x="205" y="299"/>
                      <a:pt x="206" y="299"/>
                    </a:cubicBezTo>
                    <a:cubicBezTo>
                      <a:pt x="205" y="301"/>
                      <a:pt x="204" y="301"/>
                      <a:pt x="203" y="303"/>
                    </a:cubicBezTo>
                    <a:cubicBezTo>
                      <a:pt x="206" y="302"/>
                      <a:pt x="206" y="297"/>
                      <a:pt x="209" y="294"/>
                    </a:cubicBezTo>
                    <a:cubicBezTo>
                      <a:pt x="209" y="294"/>
                      <a:pt x="209" y="293"/>
                      <a:pt x="210" y="293"/>
                    </a:cubicBezTo>
                    <a:cubicBezTo>
                      <a:pt x="209" y="292"/>
                      <a:pt x="209" y="291"/>
                      <a:pt x="209" y="289"/>
                    </a:cubicBezTo>
                    <a:cubicBezTo>
                      <a:pt x="209" y="289"/>
                      <a:pt x="209" y="289"/>
                      <a:pt x="209" y="289"/>
                    </a:cubicBezTo>
                    <a:cubicBezTo>
                      <a:pt x="209" y="289"/>
                      <a:pt x="209" y="288"/>
                      <a:pt x="209" y="288"/>
                    </a:cubicBezTo>
                    <a:cubicBezTo>
                      <a:pt x="209" y="288"/>
                      <a:pt x="209" y="288"/>
                      <a:pt x="209" y="288"/>
                    </a:cubicBezTo>
                    <a:cubicBezTo>
                      <a:pt x="209" y="288"/>
                      <a:pt x="209" y="288"/>
                      <a:pt x="209" y="288"/>
                    </a:cubicBezTo>
                    <a:cubicBezTo>
                      <a:pt x="211" y="287"/>
                      <a:pt x="212" y="284"/>
                      <a:pt x="215" y="283"/>
                    </a:cubicBezTo>
                    <a:cubicBezTo>
                      <a:pt x="215" y="283"/>
                      <a:pt x="215" y="284"/>
                      <a:pt x="215" y="284"/>
                    </a:cubicBezTo>
                    <a:cubicBezTo>
                      <a:pt x="215" y="284"/>
                      <a:pt x="215" y="284"/>
                      <a:pt x="215" y="284"/>
                    </a:cubicBezTo>
                    <a:cubicBezTo>
                      <a:pt x="215" y="283"/>
                      <a:pt x="217" y="283"/>
                      <a:pt x="217" y="282"/>
                    </a:cubicBezTo>
                    <a:cubicBezTo>
                      <a:pt x="217" y="282"/>
                      <a:pt x="216" y="282"/>
                      <a:pt x="216" y="282"/>
                    </a:cubicBezTo>
                    <a:cubicBezTo>
                      <a:pt x="217" y="281"/>
                      <a:pt x="218" y="281"/>
                      <a:pt x="218" y="281"/>
                    </a:cubicBezTo>
                    <a:cubicBezTo>
                      <a:pt x="218" y="281"/>
                      <a:pt x="218" y="281"/>
                      <a:pt x="219" y="281"/>
                    </a:cubicBezTo>
                    <a:cubicBezTo>
                      <a:pt x="217" y="282"/>
                      <a:pt x="217" y="282"/>
                      <a:pt x="217" y="282"/>
                    </a:cubicBezTo>
                    <a:cubicBezTo>
                      <a:pt x="217" y="282"/>
                      <a:pt x="217" y="282"/>
                      <a:pt x="217" y="282"/>
                    </a:cubicBezTo>
                    <a:cubicBezTo>
                      <a:pt x="219" y="282"/>
                      <a:pt x="219" y="281"/>
                      <a:pt x="220" y="281"/>
                    </a:cubicBezTo>
                    <a:cubicBezTo>
                      <a:pt x="220" y="282"/>
                      <a:pt x="220" y="282"/>
                      <a:pt x="220" y="282"/>
                    </a:cubicBezTo>
                    <a:cubicBezTo>
                      <a:pt x="221" y="281"/>
                      <a:pt x="222" y="282"/>
                      <a:pt x="222" y="281"/>
                    </a:cubicBezTo>
                    <a:cubicBezTo>
                      <a:pt x="222" y="281"/>
                      <a:pt x="222" y="281"/>
                      <a:pt x="222" y="281"/>
                    </a:cubicBezTo>
                    <a:cubicBezTo>
                      <a:pt x="223" y="280"/>
                      <a:pt x="224" y="280"/>
                      <a:pt x="224" y="279"/>
                    </a:cubicBezTo>
                    <a:cubicBezTo>
                      <a:pt x="225" y="279"/>
                      <a:pt x="224" y="279"/>
                      <a:pt x="224" y="278"/>
                    </a:cubicBezTo>
                    <a:cubicBezTo>
                      <a:pt x="225" y="277"/>
                      <a:pt x="225" y="277"/>
                      <a:pt x="225" y="276"/>
                    </a:cubicBezTo>
                    <a:cubicBezTo>
                      <a:pt x="226" y="275"/>
                      <a:pt x="226" y="275"/>
                      <a:pt x="227" y="274"/>
                    </a:cubicBezTo>
                    <a:cubicBezTo>
                      <a:pt x="227" y="273"/>
                      <a:pt x="226" y="271"/>
                      <a:pt x="228" y="270"/>
                    </a:cubicBezTo>
                    <a:cubicBezTo>
                      <a:pt x="228" y="268"/>
                      <a:pt x="228" y="265"/>
                      <a:pt x="228" y="262"/>
                    </a:cubicBezTo>
                    <a:cubicBezTo>
                      <a:pt x="228" y="262"/>
                      <a:pt x="227" y="262"/>
                      <a:pt x="227" y="262"/>
                    </a:cubicBezTo>
                    <a:cubicBezTo>
                      <a:pt x="228" y="261"/>
                      <a:pt x="227" y="260"/>
                      <a:pt x="228" y="260"/>
                    </a:cubicBezTo>
                    <a:cubicBezTo>
                      <a:pt x="228" y="259"/>
                      <a:pt x="227" y="259"/>
                      <a:pt x="227" y="259"/>
                    </a:cubicBezTo>
                    <a:cubicBezTo>
                      <a:pt x="227" y="259"/>
                      <a:pt x="228" y="259"/>
                      <a:pt x="228" y="259"/>
                    </a:cubicBezTo>
                    <a:cubicBezTo>
                      <a:pt x="228" y="259"/>
                      <a:pt x="228" y="259"/>
                      <a:pt x="228" y="259"/>
                    </a:cubicBezTo>
                    <a:cubicBezTo>
                      <a:pt x="229" y="259"/>
                      <a:pt x="229" y="259"/>
                      <a:pt x="229" y="259"/>
                    </a:cubicBezTo>
                    <a:cubicBezTo>
                      <a:pt x="229" y="260"/>
                      <a:pt x="228" y="260"/>
                      <a:pt x="228" y="260"/>
                    </a:cubicBezTo>
                    <a:cubicBezTo>
                      <a:pt x="230" y="259"/>
                      <a:pt x="230" y="257"/>
                      <a:pt x="231" y="256"/>
                    </a:cubicBezTo>
                    <a:cubicBezTo>
                      <a:pt x="233" y="254"/>
                      <a:pt x="235" y="252"/>
                      <a:pt x="236" y="249"/>
                    </a:cubicBezTo>
                    <a:cubicBezTo>
                      <a:pt x="236" y="249"/>
                      <a:pt x="236" y="249"/>
                      <a:pt x="236" y="249"/>
                    </a:cubicBezTo>
                    <a:cubicBezTo>
                      <a:pt x="237" y="247"/>
                      <a:pt x="235" y="246"/>
                      <a:pt x="235" y="244"/>
                    </a:cubicBezTo>
                    <a:cubicBezTo>
                      <a:pt x="234" y="244"/>
                      <a:pt x="234" y="243"/>
                      <a:pt x="233" y="243"/>
                    </a:cubicBezTo>
                    <a:cubicBezTo>
                      <a:pt x="233" y="243"/>
                      <a:pt x="232" y="243"/>
                      <a:pt x="232" y="243"/>
                    </a:cubicBezTo>
                    <a:cubicBezTo>
                      <a:pt x="232" y="243"/>
                      <a:pt x="231" y="243"/>
                      <a:pt x="231" y="243"/>
                    </a:cubicBezTo>
                    <a:moveTo>
                      <a:pt x="79" y="172"/>
                    </a:moveTo>
                    <a:cubicBezTo>
                      <a:pt x="79" y="172"/>
                      <a:pt x="79" y="172"/>
                      <a:pt x="79" y="172"/>
                    </a:cubicBezTo>
                    <a:cubicBezTo>
                      <a:pt x="79" y="179"/>
                      <a:pt x="79" y="179"/>
                      <a:pt x="79" y="179"/>
                    </a:cubicBezTo>
                    <a:cubicBezTo>
                      <a:pt x="79" y="179"/>
                      <a:pt x="80" y="180"/>
                      <a:pt x="81" y="180"/>
                    </a:cubicBezTo>
                    <a:cubicBezTo>
                      <a:pt x="81" y="181"/>
                      <a:pt x="81" y="182"/>
                      <a:pt x="81" y="182"/>
                    </a:cubicBezTo>
                    <a:cubicBezTo>
                      <a:pt x="82" y="182"/>
                      <a:pt x="82" y="181"/>
                      <a:pt x="82" y="181"/>
                    </a:cubicBezTo>
                    <a:cubicBezTo>
                      <a:pt x="82" y="180"/>
                      <a:pt x="82" y="179"/>
                      <a:pt x="81" y="179"/>
                    </a:cubicBezTo>
                    <a:cubicBezTo>
                      <a:pt x="81" y="179"/>
                      <a:pt x="81" y="179"/>
                      <a:pt x="81" y="179"/>
                    </a:cubicBezTo>
                    <a:cubicBezTo>
                      <a:pt x="79" y="177"/>
                      <a:pt x="80" y="174"/>
                      <a:pt x="79" y="172"/>
                    </a:cubicBezTo>
                    <a:moveTo>
                      <a:pt x="158" y="142"/>
                    </a:moveTo>
                    <a:cubicBezTo>
                      <a:pt x="158" y="142"/>
                      <a:pt x="157" y="142"/>
                      <a:pt x="157" y="142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158" y="142"/>
                      <a:pt x="158" y="142"/>
                      <a:pt x="158" y="142"/>
                    </a:cubicBezTo>
                    <a:moveTo>
                      <a:pt x="154" y="141"/>
                    </a:move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4" y="141"/>
                      <a:pt x="153" y="141"/>
                      <a:pt x="154" y="140"/>
                    </a:cubicBezTo>
                    <a:cubicBezTo>
                      <a:pt x="154" y="140"/>
                      <a:pt x="155" y="140"/>
                      <a:pt x="155" y="141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4" y="141"/>
                      <a:pt x="153" y="141"/>
                      <a:pt x="153" y="141"/>
                    </a:cubicBezTo>
                    <a:cubicBezTo>
                      <a:pt x="153" y="141"/>
                      <a:pt x="153" y="141"/>
                      <a:pt x="153" y="141"/>
                    </a:cubicBezTo>
                    <a:cubicBezTo>
                      <a:pt x="153" y="141"/>
                      <a:pt x="153" y="141"/>
                      <a:pt x="153" y="141"/>
                    </a:cubicBezTo>
                    <a:cubicBezTo>
                      <a:pt x="153" y="141"/>
                      <a:pt x="154" y="141"/>
                      <a:pt x="154" y="141"/>
                    </a:cubicBezTo>
                    <a:moveTo>
                      <a:pt x="149" y="134"/>
                    </a:moveTo>
                    <a:cubicBezTo>
                      <a:pt x="150" y="133"/>
                      <a:pt x="150" y="133"/>
                      <a:pt x="151" y="133"/>
                    </a:cubicBezTo>
                    <a:cubicBezTo>
                      <a:pt x="151" y="133"/>
                      <a:pt x="152" y="133"/>
                      <a:pt x="152" y="133"/>
                    </a:cubicBezTo>
                    <a:cubicBezTo>
                      <a:pt x="151" y="135"/>
                      <a:pt x="148" y="135"/>
                      <a:pt x="146" y="136"/>
                    </a:cubicBezTo>
                    <a:cubicBezTo>
                      <a:pt x="145" y="136"/>
                      <a:pt x="145" y="137"/>
                      <a:pt x="144" y="137"/>
                    </a:cubicBezTo>
                    <a:cubicBezTo>
                      <a:pt x="144" y="137"/>
                      <a:pt x="144" y="137"/>
                      <a:pt x="144" y="137"/>
                    </a:cubicBezTo>
                    <a:cubicBezTo>
                      <a:pt x="144" y="136"/>
                      <a:pt x="143" y="136"/>
                      <a:pt x="143" y="136"/>
                    </a:cubicBezTo>
                    <a:cubicBezTo>
                      <a:pt x="143" y="135"/>
                      <a:pt x="144" y="134"/>
                      <a:pt x="144" y="133"/>
                    </a:cubicBezTo>
                    <a:cubicBezTo>
                      <a:pt x="145" y="133"/>
                      <a:pt x="145" y="133"/>
                      <a:pt x="145" y="133"/>
                    </a:cubicBezTo>
                    <a:cubicBezTo>
                      <a:pt x="145" y="133"/>
                      <a:pt x="145" y="133"/>
                      <a:pt x="145" y="133"/>
                    </a:cubicBezTo>
                    <a:cubicBezTo>
                      <a:pt x="145" y="133"/>
                      <a:pt x="145" y="133"/>
                      <a:pt x="145" y="133"/>
                    </a:cubicBezTo>
                    <a:cubicBezTo>
                      <a:pt x="145" y="133"/>
                      <a:pt x="145" y="133"/>
                      <a:pt x="145" y="133"/>
                    </a:cubicBezTo>
                    <a:cubicBezTo>
                      <a:pt x="145" y="134"/>
                      <a:pt x="144" y="133"/>
                      <a:pt x="144" y="134"/>
                    </a:cubicBezTo>
                    <a:cubicBezTo>
                      <a:pt x="144" y="134"/>
                      <a:pt x="144" y="135"/>
                      <a:pt x="145" y="135"/>
                    </a:cubicBezTo>
                    <a:cubicBezTo>
                      <a:pt x="145" y="135"/>
                      <a:pt x="146" y="134"/>
                      <a:pt x="146" y="134"/>
                    </a:cubicBezTo>
                    <a:cubicBezTo>
                      <a:pt x="147" y="133"/>
                      <a:pt x="147" y="133"/>
                      <a:pt x="148" y="133"/>
                    </a:cubicBezTo>
                    <a:cubicBezTo>
                      <a:pt x="148" y="133"/>
                      <a:pt x="149" y="133"/>
                      <a:pt x="149" y="134"/>
                    </a:cubicBezTo>
                    <a:moveTo>
                      <a:pt x="153" y="124"/>
                    </a:moveTo>
                    <a:cubicBezTo>
                      <a:pt x="152" y="123"/>
                      <a:pt x="152" y="123"/>
                      <a:pt x="152" y="123"/>
                    </a:cubicBezTo>
                    <a:cubicBezTo>
                      <a:pt x="152" y="123"/>
                      <a:pt x="152" y="123"/>
                      <a:pt x="153" y="123"/>
                    </a:cubicBezTo>
                    <a:cubicBezTo>
                      <a:pt x="153" y="123"/>
                      <a:pt x="153" y="123"/>
                      <a:pt x="153" y="123"/>
                    </a:cubicBezTo>
                    <a:cubicBezTo>
                      <a:pt x="153" y="124"/>
                      <a:pt x="153" y="124"/>
                      <a:pt x="153" y="124"/>
                    </a:cubicBezTo>
                    <a:moveTo>
                      <a:pt x="158" y="121"/>
                    </a:moveTo>
                    <a:cubicBezTo>
                      <a:pt x="144" y="121"/>
                      <a:pt x="144" y="121"/>
                      <a:pt x="144" y="121"/>
                    </a:cubicBezTo>
                    <a:cubicBezTo>
                      <a:pt x="143" y="121"/>
                      <a:pt x="143" y="121"/>
                      <a:pt x="143" y="122"/>
                    </a:cubicBezTo>
                    <a:cubicBezTo>
                      <a:pt x="145" y="123"/>
                      <a:pt x="148" y="123"/>
                      <a:pt x="150" y="124"/>
                    </a:cubicBezTo>
                    <a:cubicBezTo>
                      <a:pt x="150" y="125"/>
                      <a:pt x="151" y="126"/>
                      <a:pt x="152" y="127"/>
                    </a:cubicBezTo>
                    <a:cubicBezTo>
                      <a:pt x="152" y="127"/>
                      <a:pt x="152" y="127"/>
                      <a:pt x="152" y="127"/>
                    </a:cubicBezTo>
                    <a:cubicBezTo>
                      <a:pt x="152" y="127"/>
                      <a:pt x="152" y="127"/>
                      <a:pt x="152" y="127"/>
                    </a:cubicBezTo>
                    <a:cubicBezTo>
                      <a:pt x="151" y="127"/>
                      <a:pt x="151" y="127"/>
                      <a:pt x="151" y="127"/>
                    </a:cubicBezTo>
                    <a:cubicBezTo>
                      <a:pt x="151" y="127"/>
                      <a:pt x="151" y="127"/>
                      <a:pt x="151" y="127"/>
                    </a:cubicBezTo>
                    <a:cubicBezTo>
                      <a:pt x="151" y="127"/>
                      <a:pt x="151" y="127"/>
                      <a:pt x="151" y="128"/>
                    </a:cubicBezTo>
                    <a:cubicBezTo>
                      <a:pt x="151" y="128"/>
                      <a:pt x="151" y="128"/>
                      <a:pt x="151" y="128"/>
                    </a:cubicBezTo>
                    <a:cubicBezTo>
                      <a:pt x="151" y="128"/>
                      <a:pt x="150" y="128"/>
                      <a:pt x="150" y="128"/>
                    </a:cubicBezTo>
                    <a:cubicBezTo>
                      <a:pt x="150" y="128"/>
                      <a:pt x="150" y="127"/>
                      <a:pt x="150" y="127"/>
                    </a:cubicBezTo>
                    <a:cubicBezTo>
                      <a:pt x="150" y="127"/>
                      <a:pt x="149" y="127"/>
                      <a:pt x="149" y="128"/>
                    </a:cubicBezTo>
                    <a:cubicBezTo>
                      <a:pt x="149" y="127"/>
                      <a:pt x="149" y="126"/>
                      <a:pt x="148" y="126"/>
                    </a:cubicBezTo>
                    <a:cubicBezTo>
                      <a:pt x="149" y="128"/>
                      <a:pt x="147" y="129"/>
                      <a:pt x="147" y="131"/>
                    </a:cubicBezTo>
                    <a:cubicBezTo>
                      <a:pt x="147" y="131"/>
                      <a:pt x="146" y="131"/>
                      <a:pt x="146" y="132"/>
                    </a:cubicBezTo>
                    <a:cubicBezTo>
                      <a:pt x="145" y="131"/>
                      <a:pt x="146" y="129"/>
                      <a:pt x="145" y="129"/>
                    </a:cubicBezTo>
                    <a:cubicBezTo>
                      <a:pt x="144" y="129"/>
                      <a:pt x="144" y="130"/>
                      <a:pt x="143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44" y="129"/>
                      <a:pt x="145" y="128"/>
                      <a:pt x="144" y="126"/>
                    </a:cubicBezTo>
                    <a:cubicBezTo>
                      <a:pt x="144" y="125"/>
                      <a:pt x="143" y="125"/>
                      <a:pt x="142" y="124"/>
                    </a:cubicBezTo>
                    <a:cubicBezTo>
                      <a:pt x="142" y="124"/>
                      <a:pt x="141" y="125"/>
                      <a:pt x="142" y="125"/>
                    </a:cubicBezTo>
                    <a:cubicBezTo>
                      <a:pt x="142" y="125"/>
                      <a:pt x="141" y="125"/>
                      <a:pt x="141" y="125"/>
                    </a:cubicBezTo>
                    <a:cubicBezTo>
                      <a:pt x="141" y="125"/>
                      <a:pt x="141" y="126"/>
                      <a:pt x="141" y="126"/>
                    </a:cubicBezTo>
                    <a:cubicBezTo>
                      <a:pt x="141" y="126"/>
                      <a:pt x="141" y="126"/>
                      <a:pt x="141" y="126"/>
                    </a:cubicBezTo>
                    <a:cubicBezTo>
                      <a:pt x="141" y="126"/>
                      <a:pt x="141" y="126"/>
                      <a:pt x="141" y="126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40" y="126"/>
                      <a:pt x="140" y="126"/>
                      <a:pt x="140" y="126"/>
                    </a:cubicBezTo>
                    <a:cubicBezTo>
                      <a:pt x="138" y="126"/>
                      <a:pt x="139" y="129"/>
                      <a:pt x="138" y="130"/>
                    </a:cubicBezTo>
                    <a:cubicBezTo>
                      <a:pt x="138" y="133"/>
                      <a:pt x="137" y="135"/>
                      <a:pt x="135" y="135"/>
                    </a:cubicBezTo>
                    <a:cubicBezTo>
                      <a:pt x="133" y="132"/>
                      <a:pt x="136" y="129"/>
                      <a:pt x="136" y="126"/>
                    </a:cubicBezTo>
                    <a:cubicBezTo>
                      <a:pt x="136" y="126"/>
                      <a:pt x="136" y="127"/>
                      <a:pt x="135" y="127"/>
                    </a:cubicBezTo>
                    <a:cubicBezTo>
                      <a:pt x="135" y="127"/>
                      <a:pt x="135" y="127"/>
                      <a:pt x="135" y="127"/>
                    </a:cubicBezTo>
                    <a:cubicBezTo>
                      <a:pt x="136" y="126"/>
                      <a:pt x="138" y="123"/>
                      <a:pt x="139" y="123"/>
                    </a:cubicBezTo>
                    <a:cubicBezTo>
                      <a:pt x="139" y="123"/>
                      <a:pt x="139" y="123"/>
                      <a:pt x="139" y="123"/>
                    </a:cubicBezTo>
                    <a:cubicBezTo>
                      <a:pt x="139" y="123"/>
                      <a:pt x="139" y="123"/>
                      <a:pt x="139" y="123"/>
                    </a:cubicBezTo>
                    <a:cubicBezTo>
                      <a:pt x="139" y="123"/>
                      <a:pt x="140" y="123"/>
                      <a:pt x="140" y="123"/>
                    </a:cubicBezTo>
                    <a:cubicBezTo>
                      <a:pt x="140" y="123"/>
                      <a:pt x="140" y="123"/>
                      <a:pt x="141" y="123"/>
                    </a:cubicBezTo>
                    <a:cubicBezTo>
                      <a:pt x="141" y="123"/>
                      <a:pt x="141" y="123"/>
                      <a:pt x="141" y="123"/>
                    </a:cubicBezTo>
                    <a:cubicBezTo>
                      <a:pt x="142" y="123"/>
                      <a:pt x="142" y="123"/>
                      <a:pt x="142" y="124"/>
                    </a:cubicBezTo>
                    <a:cubicBezTo>
                      <a:pt x="143" y="123"/>
                      <a:pt x="143" y="123"/>
                      <a:pt x="143" y="123"/>
                    </a:cubicBezTo>
                    <a:cubicBezTo>
                      <a:pt x="143" y="123"/>
                      <a:pt x="143" y="123"/>
                      <a:pt x="144" y="123"/>
                    </a:cubicBezTo>
                    <a:cubicBezTo>
                      <a:pt x="144" y="123"/>
                      <a:pt x="144" y="123"/>
                      <a:pt x="144" y="123"/>
                    </a:cubicBezTo>
                    <a:cubicBezTo>
                      <a:pt x="144" y="123"/>
                      <a:pt x="143" y="122"/>
                      <a:pt x="142" y="122"/>
                    </a:cubicBezTo>
                    <a:cubicBezTo>
                      <a:pt x="142" y="122"/>
                      <a:pt x="142" y="121"/>
                      <a:pt x="142" y="121"/>
                    </a:cubicBezTo>
                    <a:cubicBezTo>
                      <a:pt x="141" y="121"/>
                      <a:pt x="141" y="121"/>
                      <a:pt x="141" y="121"/>
                    </a:cubicBezTo>
                    <a:cubicBezTo>
                      <a:pt x="140" y="121"/>
                      <a:pt x="139" y="122"/>
                      <a:pt x="139" y="122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38" y="122"/>
                      <a:pt x="138" y="121"/>
                      <a:pt x="138" y="121"/>
                    </a:cubicBezTo>
                    <a:cubicBezTo>
                      <a:pt x="112" y="121"/>
                      <a:pt x="112" y="121"/>
                      <a:pt x="112" y="121"/>
                    </a:cubicBezTo>
                    <a:cubicBezTo>
                      <a:pt x="112" y="122"/>
                      <a:pt x="111" y="124"/>
                      <a:pt x="111" y="125"/>
                    </a:cubicBezTo>
                    <a:cubicBezTo>
                      <a:pt x="111" y="124"/>
                      <a:pt x="111" y="122"/>
                      <a:pt x="111" y="121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79" y="167"/>
                      <a:pt x="79" y="167"/>
                      <a:pt x="79" y="167"/>
                    </a:cubicBezTo>
                    <a:cubicBezTo>
                      <a:pt x="79" y="168"/>
                      <a:pt x="80" y="170"/>
                      <a:pt x="81" y="170"/>
                    </a:cubicBezTo>
                    <a:cubicBezTo>
                      <a:pt x="81" y="171"/>
                      <a:pt x="82" y="172"/>
                      <a:pt x="82" y="172"/>
                    </a:cubicBezTo>
                    <a:cubicBezTo>
                      <a:pt x="82" y="173"/>
                      <a:pt x="82" y="173"/>
                      <a:pt x="82" y="173"/>
                    </a:cubicBezTo>
                    <a:cubicBezTo>
                      <a:pt x="83" y="173"/>
                      <a:pt x="84" y="173"/>
                      <a:pt x="84" y="174"/>
                    </a:cubicBezTo>
                    <a:cubicBezTo>
                      <a:pt x="84" y="174"/>
                      <a:pt x="84" y="174"/>
                      <a:pt x="84" y="174"/>
                    </a:cubicBezTo>
                    <a:cubicBezTo>
                      <a:pt x="84" y="174"/>
                      <a:pt x="84" y="174"/>
                      <a:pt x="84" y="174"/>
                    </a:cubicBezTo>
                    <a:cubicBezTo>
                      <a:pt x="84" y="174"/>
                      <a:pt x="84" y="174"/>
                      <a:pt x="84" y="174"/>
                    </a:cubicBezTo>
                    <a:cubicBezTo>
                      <a:pt x="84" y="174"/>
                      <a:pt x="83" y="174"/>
                      <a:pt x="83" y="174"/>
                    </a:cubicBezTo>
                    <a:cubicBezTo>
                      <a:pt x="82" y="175"/>
                      <a:pt x="84" y="176"/>
                      <a:pt x="86" y="176"/>
                    </a:cubicBezTo>
                    <a:cubicBezTo>
                      <a:pt x="86" y="177"/>
                      <a:pt x="86" y="177"/>
                      <a:pt x="86" y="178"/>
                    </a:cubicBezTo>
                    <a:cubicBezTo>
                      <a:pt x="86" y="178"/>
                      <a:pt x="86" y="178"/>
                      <a:pt x="86" y="178"/>
                    </a:cubicBezTo>
                    <a:cubicBezTo>
                      <a:pt x="88" y="179"/>
                      <a:pt x="89" y="181"/>
                      <a:pt x="90" y="183"/>
                    </a:cubicBezTo>
                    <a:cubicBezTo>
                      <a:pt x="90" y="185"/>
                      <a:pt x="91" y="185"/>
                      <a:pt x="91" y="187"/>
                    </a:cubicBezTo>
                    <a:cubicBezTo>
                      <a:pt x="90" y="187"/>
                      <a:pt x="90" y="187"/>
                      <a:pt x="90" y="188"/>
                    </a:cubicBezTo>
                    <a:cubicBezTo>
                      <a:pt x="89" y="188"/>
                      <a:pt x="89" y="188"/>
                      <a:pt x="89" y="188"/>
                    </a:cubicBezTo>
                    <a:cubicBezTo>
                      <a:pt x="90" y="189"/>
                      <a:pt x="90" y="191"/>
                      <a:pt x="92" y="191"/>
                    </a:cubicBezTo>
                    <a:cubicBezTo>
                      <a:pt x="92" y="191"/>
                      <a:pt x="92" y="191"/>
                      <a:pt x="92" y="191"/>
                    </a:cubicBezTo>
                    <a:cubicBezTo>
                      <a:pt x="92" y="192"/>
                      <a:pt x="92" y="192"/>
                      <a:pt x="92" y="192"/>
                    </a:cubicBezTo>
                    <a:cubicBezTo>
                      <a:pt x="93" y="192"/>
                      <a:pt x="94" y="194"/>
                      <a:pt x="96" y="194"/>
                    </a:cubicBezTo>
                    <a:cubicBezTo>
                      <a:pt x="96" y="194"/>
                      <a:pt x="96" y="194"/>
                      <a:pt x="97" y="194"/>
                    </a:cubicBezTo>
                    <a:cubicBezTo>
                      <a:pt x="97" y="194"/>
                      <a:pt x="98" y="195"/>
                      <a:pt x="99" y="196"/>
                    </a:cubicBezTo>
                    <a:cubicBezTo>
                      <a:pt x="100" y="196"/>
                      <a:pt x="101" y="196"/>
                      <a:pt x="102" y="197"/>
                    </a:cubicBezTo>
                    <a:cubicBezTo>
                      <a:pt x="102" y="197"/>
                      <a:pt x="102" y="197"/>
                      <a:pt x="102" y="197"/>
                    </a:cubicBezTo>
                    <a:cubicBezTo>
                      <a:pt x="102" y="197"/>
                      <a:pt x="102" y="197"/>
                      <a:pt x="102" y="197"/>
                    </a:cubicBezTo>
                    <a:cubicBezTo>
                      <a:pt x="102" y="197"/>
                      <a:pt x="103" y="197"/>
                      <a:pt x="103" y="197"/>
                    </a:cubicBezTo>
                    <a:cubicBezTo>
                      <a:pt x="103" y="197"/>
                      <a:pt x="103" y="197"/>
                      <a:pt x="103" y="197"/>
                    </a:cubicBezTo>
                    <a:cubicBezTo>
                      <a:pt x="104" y="198"/>
                      <a:pt x="105" y="198"/>
                      <a:pt x="106" y="198"/>
                    </a:cubicBezTo>
                    <a:cubicBezTo>
                      <a:pt x="107" y="198"/>
                      <a:pt x="107" y="199"/>
                      <a:pt x="108" y="199"/>
                    </a:cubicBezTo>
                    <a:cubicBezTo>
                      <a:pt x="108" y="199"/>
                      <a:pt x="108" y="199"/>
                      <a:pt x="108" y="199"/>
                    </a:cubicBezTo>
                    <a:cubicBezTo>
                      <a:pt x="109" y="199"/>
                      <a:pt x="110" y="198"/>
                      <a:pt x="111" y="198"/>
                    </a:cubicBezTo>
                    <a:cubicBezTo>
                      <a:pt x="111" y="198"/>
                      <a:pt x="111" y="198"/>
                      <a:pt x="111" y="198"/>
                    </a:cubicBezTo>
                    <a:cubicBezTo>
                      <a:pt x="111" y="197"/>
                      <a:pt x="111" y="197"/>
                      <a:pt x="111" y="197"/>
                    </a:cubicBezTo>
                    <a:cubicBezTo>
                      <a:pt x="111" y="197"/>
                      <a:pt x="111" y="197"/>
                      <a:pt x="111" y="197"/>
                    </a:cubicBezTo>
                    <a:cubicBezTo>
                      <a:pt x="111" y="197"/>
                      <a:pt x="112" y="198"/>
                      <a:pt x="112" y="198"/>
                    </a:cubicBezTo>
                    <a:cubicBezTo>
                      <a:pt x="112" y="198"/>
                      <a:pt x="112" y="197"/>
                      <a:pt x="112" y="197"/>
                    </a:cubicBezTo>
                    <a:cubicBezTo>
                      <a:pt x="112" y="198"/>
                      <a:pt x="112" y="198"/>
                      <a:pt x="112" y="198"/>
                    </a:cubicBezTo>
                    <a:cubicBezTo>
                      <a:pt x="112" y="198"/>
                      <a:pt x="112" y="198"/>
                      <a:pt x="112" y="198"/>
                    </a:cubicBezTo>
                    <a:cubicBezTo>
                      <a:pt x="112" y="198"/>
                      <a:pt x="113" y="198"/>
                      <a:pt x="113" y="198"/>
                    </a:cubicBezTo>
                    <a:cubicBezTo>
                      <a:pt x="113" y="198"/>
                      <a:pt x="113" y="198"/>
                      <a:pt x="113" y="198"/>
                    </a:cubicBezTo>
                    <a:cubicBezTo>
                      <a:pt x="113" y="198"/>
                      <a:pt x="113" y="198"/>
                      <a:pt x="113" y="198"/>
                    </a:cubicBezTo>
                    <a:cubicBezTo>
                      <a:pt x="113" y="198"/>
                      <a:pt x="113" y="198"/>
                      <a:pt x="113" y="198"/>
                    </a:cubicBezTo>
                    <a:cubicBezTo>
                      <a:pt x="112" y="198"/>
                      <a:pt x="112" y="198"/>
                      <a:pt x="112" y="198"/>
                    </a:cubicBezTo>
                    <a:cubicBezTo>
                      <a:pt x="112" y="198"/>
                      <a:pt x="112" y="198"/>
                      <a:pt x="112" y="198"/>
                    </a:cubicBezTo>
                    <a:cubicBezTo>
                      <a:pt x="113" y="198"/>
                      <a:pt x="113" y="198"/>
                      <a:pt x="113" y="198"/>
                    </a:cubicBezTo>
                    <a:cubicBezTo>
                      <a:pt x="113" y="198"/>
                      <a:pt x="113" y="198"/>
                      <a:pt x="113" y="198"/>
                    </a:cubicBezTo>
                    <a:cubicBezTo>
                      <a:pt x="113" y="198"/>
                      <a:pt x="113" y="198"/>
                      <a:pt x="113" y="198"/>
                    </a:cubicBezTo>
                    <a:cubicBezTo>
                      <a:pt x="113" y="199"/>
                      <a:pt x="113" y="199"/>
                      <a:pt x="114" y="199"/>
                    </a:cubicBezTo>
                    <a:cubicBezTo>
                      <a:pt x="114" y="199"/>
                      <a:pt x="115" y="200"/>
                      <a:pt x="115" y="200"/>
                    </a:cubicBezTo>
                    <a:cubicBezTo>
                      <a:pt x="116" y="201"/>
                      <a:pt x="117" y="202"/>
                      <a:pt x="117" y="202"/>
                    </a:cubicBezTo>
                    <a:cubicBezTo>
                      <a:pt x="118" y="203"/>
                      <a:pt x="119" y="203"/>
                      <a:pt x="120" y="203"/>
                    </a:cubicBezTo>
                    <a:cubicBezTo>
                      <a:pt x="121" y="203"/>
                      <a:pt x="122" y="204"/>
                      <a:pt x="124" y="204"/>
                    </a:cubicBezTo>
                    <a:cubicBezTo>
                      <a:pt x="124" y="204"/>
                      <a:pt x="124" y="204"/>
                      <a:pt x="124" y="204"/>
                    </a:cubicBezTo>
                    <a:cubicBezTo>
                      <a:pt x="124" y="204"/>
                      <a:pt x="124" y="204"/>
                      <a:pt x="124" y="204"/>
                    </a:cubicBezTo>
                    <a:cubicBezTo>
                      <a:pt x="124" y="204"/>
                      <a:pt x="124" y="204"/>
                      <a:pt x="124" y="204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5"/>
                      <a:pt x="126" y="205"/>
                    </a:cubicBezTo>
                    <a:cubicBezTo>
                      <a:pt x="126" y="204"/>
                      <a:pt x="126" y="204"/>
                      <a:pt x="126" y="204"/>
                    </a:cubicBezTo>
                    <a:cubicBezTo>
                      <a:pt x="126" y="204"/>
                      <a:pt x="126" y="204"/>
                      <a:pt x="126" y="204"/>
                    </a:cubicBezTo>
                    <a:cubicBezTo>
                      <a:pt x="126" y="204"/>
                      <a:pt x="126" y="204"/>
                      <a:pt x="126" y="204"/>
                    </a:cubicBezTo>
                    <a:cubicBezTo>
                      <a:pt x="126" y="204"/>
                      <a:pt x="127" y="204"/>
                      <a:pt x="127" y="204"/>
                    </a:cubicBezTo>
                    <a:cubicBezTo>
                      <a:pt x="127" y="204"/>
                      <a:pt x="127" y="204"/>
                      <a:pt x="127" y="204"/>
                    </a:cubicBezTo>
                    <a:cubicBezTo>
                      <a:pt x="127" y="204"/>
                      <a:pt x="127" y="204"/>
                      <a:pt x="127" y="205"/>
                    </a:cubicBezTo>
                    <a:cubicBezTo>
                      <a:pt x="126" y="205"/>
                      <a:pt x="126" y="205"/>
                      <a:pt x="126" y="205"/>
                    </a:cubicBezTo>
                    <a:cubicBezTo>
                      <a:pt x="127" y="206"/>
                      <a:pt x="128" y="208"/>
                      <a:pt x="130" y="209"/>
                    </a:cubicBezTo>
                    <a:cubicBezTo>
                      <a:pt x="130" y="209"/>
                      <a:pt x="130" y="209"/>
                      <a:pt x="130" y="209"/>
                    </a:cubicBezTo>
                    <a:cubicBezTo>
                      <a:pt x="130" y="209"/>
                      <a:pt x="130" y="209"/>
                      <a:pt x="130" y="209"/>
                    </a:cubicBezTo>
                    <a:cubicBezTo>
                      <a:pt x="130" y="209"/>
                      <a:pt x="130" y="210"/>
                      <a:pt x="130" y="210"/>
                    </a:cubicBezTo>
                    <a:cubicBezTo>
                      <a:pt x="129" y="211"/>
                      <a:pt x="131" y="212"/>
                      <a:pt x="131" y="212"/>
                    </a:cubicBezTo>
                    <a:cubicBezTo>
                      <a:pt x="132" y="211"/>
                      <a:pt x="131" y="211"/>
                      <a:pt x="131" y="211"/>
                    </a:cubicBezTo>
                    <a:cubicBezTo>
                      <a:pt x="132" y="211"/>
                      <a:pt x="133" y="212"/>
                      <a:pt x="134" y="213"/>
                    </a:cubicBezTo>
                    <a:cubicBezTo>
                      <a:pt x="134" y="214"/>
                      <a:pt x="134" y="214"/>
                      <a:pt x="134" y="214"/>
                    </a:cubicBezTo>
                    <a:cubicBezTo>
                      <a:pt x="134" y="214"/>
                      <a:pt x="134" y="215"/>
                      <a:pt x="135" y="215"/>
                    </a:cubicBezTo>
                    <a:cubicBezTo>
                      <a:pt x="135" y="215"/>
                      <a:pt x="135" y="215"/>
                      <a:pt x="135" y="215"/>
                    </a:cubicBezTo>
                    <a:cubicBezTo>
                      <a:pt x="135" y="214"/>
                      <a:pt x="134" y="214"/>
                      <a:pt x="134" y="214"/>
                    </a:cubicBezTo>
                    <a:cubicBezTo>
                      <a:pt x="135" y="214"/>
                      <a:pt x="135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6" y="215"/>
                      <a:pt x="136" y="215"/>
                      <a:pt x="136" y="215"/>
                    </a:cubicBezTo>
                    <a:cubicBezTo>
                      <a:pt x="137" y="215"/>
                      <a:pt x="137" y="215"/>
                      <a:pt x="138" y="215"/>
                    </a:cubicBezTo>
                    <a:cubicBezTo>
                      <a:pt x="138" y="216"/>
                      <a:pt x="139" y="216"/>
                      <a:pt x="139" y="216"/>
                    </a:cubicBezTo>
                    <a:cubicBezTo>
                      <a:pt x="139" y="216"/>
                      <a:pt x="139" y="216"/>
                      <a:pt x="139" y="216"/>
                    </a:cubicBezTo>
                    <a:cubicBezTo>
                      <a:pt x="140" y="216"/>
                      <a:pt x="140" y="216"/>
                      <a:pt x="140" y="216"/>
                    </a:cubicBezTo>
                    <a:cubicBezTo>
                      <a:pt x="140" y="216"/>
                      <a:pt x="140" y="217"/>
                      <a:pt x="140" y="217"/>
                    </a:cubicBezTo>
                    <a:cubicBezTo>
                      <a:pt x="141" y="217"/>
                      <a:pt x="141" y="216"/>
                      <a:pt x="142" y="216"/>
                    </a:cubicBezTo>
                    <a:cubicBezTo>
                      <a:pt x="142" y="216"/>
                      <a:pt x="141" y="216"/>
                      <a:pt x="141" y="215"/>
                    </a:cubicBezTo>
                    <a:cubicBezTo>
                      <a:pt x="141" y="215"/>
                      <a:pt x="142" y="215"/>
                      <a:pt x="143" y="214"/>
                    </a:cubicBezTo>
                    <a:cubicBezTo>
                      <a:pt x="143" y="214"/>
                      <a:pt x="142" y="214"/>
                      <a:pt x="142" y="213"/>
                    </a:cubicBezTo>
                    <a:cubicBezTo>
                      <a:pt x="143" y="213"/>
                      <a:pt x="143" y="213"/>
                      <a:pt x="143" y="213"/>
                    </a:cubicBezTo>
                    <a:cubicBezTo>
                      <a:pt x="144" y="213"/>
                      <a:pt x="145" y="214"/>
                      <a:pt x="145" y="214"/>
                    </a:cubicBezTo>
                    <a:cubicBezTo>
                      <a:pt x="145" y="214"/>
                      <a:pt x="145" y="215"/>
                      <a:pt x="145" y="215"/>
                    </a:cubicBezTo>
                    <a:cubicBezTo>
                      <a:pt x="145" y="215"/>
                      <a:pt x="145" y="214"/>
                      <a:pt x="145" y="214"/>
                    </a:cubicBezTo>
                    <a:cubicBezTo>
                      <a:pt x="145" y="214"/>
                      <a:pt x="146" y="214"/>
                      <a:pt x="146" y="214"/>
                    </a:cubicBezTo>
                    <a:cubicBezTo>
                      <a:pt x="146" y="214"/>
                      <a:pt x="146" y="214"/>
                      <a:pt x="146" y="214"/>
                    </a:cubicBezTo>
                    <a:cubicBezTo>
                      <a:pt x="146" y="215"/>
                      <a:pt x="145" y="215"/>
                      <a:pt x="145" y="215"/>
                    </a:cubicBezTo>
                    <a:cubicBezTo>
                      <a:pt x="145" y="216"/>
                      <a:pt x="146" y="217"/>
                      <a:pt x="146" y="217"/>
                    </a:cubicBezTo>
                    <a:cubicBezTo>
                      <a:pt x="146" y="218"/>
                      <a:pt x="147" y="218"/>
                      <a:pt x="147" y="219"/>
                    </a:cubicBezTo>
                    <a:cubicBezTo>
                      <a:pt x="147" y="219"/>
                      <a:pt x="148" y="220"/>
                      <a:pt x="147" y="221"/>
                    </a:cubicBezTo>
                    <a:cubicBezTo>
                      <a:pt x="147" y="221"/>
                      <a:pt x="147" y="223"/>
                      <a:pt x="147" y="224"/>
                    </a:cubicBezTo>
                    <a:cubicBezTo>
                      <a:pt x="147" y="224"/>
                      <a:pt x="148" y="224"/>
                      <a:pt x="148" y="224"/>
                    </a:cubicBezTo>
                    <a:cubicBezTo>
                      <a:pt x="147" y="225"/>
                      <a:pt x="147" y="226"/>
                      <a:pt x="146" y="227"/>
                    </a:cubicBezTo>
                    <a:cubicBezTo>
                      <a:pt x="144" y="227"/>
                      <a:pt x="144" y="229"/>
                      <a:pt x="143" y="230"/>
                    </a:cubicBezTo>
                    <a:cubicBezTo>
                      <a:pt x="142" y="230"/>
                      <a:pt x="142" y="231"/>
                      <a:pt x="141" y="231"/>
                    </a:cubicBezTo>
                    <a:cubicBezTo>
                      <a:pt x="141" y="231"/>
                      <a:pt x="141" y="232"/>
                      <a:pt x="141" y="233"/>
                    </a:cubicBezTo>
                    <a:cubicBezTo>
                      <a:pt x="141" y="233"/>
                      <a:pt x="140" y="233"/>
                      <a:pt x="141" y="234"/>
                    </a:cubicBezTo>
                    <a:cubicBezTo>
                      <a:pt x="140" y="235"/>
                      <a:pt x="140" y="235"/>
                      <a:pt x="139" y="235"/>
                    </a:cubicBezTo>
                    <a:cubicBezTo>
                      <a:pt x="140" y="236"/>
                      <a:pt x="140" y="237"/>
                      <a:pt x="139" y="238"/>
                    </a:cubicBezTo>
                    <a:cubicBezTo>
                      <a:pt x="140" y="238"/>
                      <a:pt x="140" y="239"/>
                      <a:pt x="141" y="239"/>
                    </a:cubicBezTo>
                    <a:cubicBezTo>
                      <a:pt x="141" y="238"/>
                      <a:pt x="141" y="238"/>
                      <a:pt x="142" y="238"/>
                    </a:cubicBezTo>
                    <a:cubicBezTo>
                      <a:pt x="142" y="238"/>
                      <a:pt x="142" y="238"/>
                      <a:pt x="142" y="238"/>
                    </a:cubicBezTo>
                    <a:cubicBezTo>
                      <a:pt x="143" y="241"/>
                      <a:pt x="138" y="241"/>
                      <a:pt x="139" y="243"/>
                    </a:cubicBezTo>
                    <a:cubicBezTo>
                      <a:pt x="158" y="243"/>
                      <a:pt x="158" y="243"/>
                      <a:pt x="158" y="243"/>
                    </a:cubicBezTo>
                    <a:cubicBezTo>
                      <a:pt x="158" y="207"/>
                      <a:pt x="158" y="207"/>
                      <a:pt x="158" y="207"/>
                    </a:cubicBezTo>
                    <a:cubicBezTo>
                      <a:pt x="157" y="208"/>
                      <a:pt x="155" y="208"/>
                      <a:pt x="154" y="208"/>
                    </a:cubicBezTo>
                    <a:cubicBezTo>
                      <a:pt x="154" y="209"/>
                      <a:pt x="154" y="210"/>
                      <a:pt x="154" y="210"/>
                    </a:cubicBezTo>
                    <a:cubicBezTo>
                      <a:pt x="154" y="210"/>
                      <a:pt x="154" y="210"/>
                      <a:pt x="153" y="210"/>
                    </a:cubicBezTo>
                    <a:cubicBezTo>
                      <a:pt x="154" y="209"/>
                      <a:pt x="153" y="209"/>
                      <a:pt x="154" y="209"/>
                    </a:cubicBezTo>
                    <a:cubicBezTo>
                      <a:pt x="153" y="209"/>
                      <a:pt x="153" y="209"/>
                      <a:pt x="153" y="209"/>
                    </a:cubicBezTo>
                    <a:cubicBezTo>
                      <a:pt x="152" y="209"/>
                      <a:pt x="150" y="211"/>
                      <a:pt x="151" y="212"/>
                    </a:cubicBezTo>
                    <a:cubicBezTo>
                      <a:pt x="150" y="212"/>
                      <a:pt x="149" y="213"/>
                      <a:pt x="148" y="214"/>
                    </a:cubicBezTo>
                    <a:cubicBezTo>
                      <a:pt x="148" y="214"/>
                      <a:pt x="149" y="215"/>
                      <a:pt x="148" y="215"/>
                    </a:cubicBezTo>
                    <a:cubicBezTo>
                      <a:pt x="148" y="215"/>
                      <a:pt x="148" y="215"/>
                      <a:pt x="148" y="215"/>
                    </a:cubicBezTo>
                    <a:cubicBezTo>
                      <a:pt x="147" y="214"/>
                      <a:pt x="146" y="212"/>
                      <a:pt x="144" y="212"/>
                    </a:cubicBezTo>
                    <a:cubicBezTo>
                      <a:pt x="144" y="212"/>
                      <a:pt x="144" y="212"/>
                      <a:pt x="144" y="212"/>
                    </a:cubicBezTo>
                    <a:cubicBezTo>
                      <a:pt x="143" y="212"/>
                      <a:pt x="143" y="212"/>
                      <a:pt x="143" y="212"/>
                    </a:cubicBezTo>
                    <a:cubicBezTo>
                      <a:pt x="142" y="212"/>
                      <a:pt x="141" y="213"/>
                      <a:pt x="139" y="213"/>
                    </a:cubicBezTo>
                    <a:cubicBezTo>
                      <a:pt x="139" y="213"/>
                      <a:pt x="138" y="213"/>
                      <a:pt x="138" y="213"/>
                    </a:cubicBezTo>
                    <a:cubicBezTo>
                      <a:pt x="138" y="213"/>
                      <a:pt x="138" y="213"/>
                      <a:pt x="138" y="213"/>
                    </a:cubicBezTo>
                    <a:cubicBezTo>
                      <a:pt x="137" y="212"/>
                      <a:pt x="135" y="211"/>
                      <a:pt x="135" y="209"/>
                    </a:cubicBezTo>
                    <a:cubicBezTo>
                      <a:pt x="135" y="209"/>
                      <a:pt x="135" y="209"/>
                      <a:pt x="135" y="209"/>
                    </a:cubicBezTo>
                    <a:cubicBezTo>
                      <a:pt x="135" y="209"/>
                      <a:pt x="134" y="209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10"/>
                      <a:pt x="134" y="210"/>
                      <a:pt x="134" y="210"/>
                    </a:cubicBezTo>
                    <a:cubicBezTo>
                      <a:pt x="134" y="209"/>
                      <a:pt x="134" y="208"/>
                      <a:pt x="134" y="207"/>
                    </a:cubicBez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4" y="207"/>
                      <a:pt x="134" y="206"/>
                      <a:pt x="134" y="205"/>
                    </a:cubicBezTo>
                    <a:cubicBezTo>
                      <a:pt x="135" y="206"/>
                      <a:pt x="135" y="206"/>
                      <a:pt x="135" y="206"/>
                    </a:cubicBezTo>
                    <a:cubicBezTo>
                      <a:pt x="135" y="206"/>
                      <a:pt x="135" y="204"/>
                      <a:pt x="135" y="204"/>
                    </a:cubicBezTo>
                    <a:cubicBezTo>
                      <a:pt x="135" y="203"/>
                      <a:pt x="135" y="203"/>
                      <a:pt x="136" y="202"/>
                    </a:cubicBezTo>
                    <a:cubicBezTo>
                      <a:pt x="135" y="202"/>
                      <a:pt x="135" y="200"/>
                      <a:pt x="136" y="200"/>
                    </a:cubicBezTo>
                    <a:cubicBezTo>
                      <a:pt x="136" y="200"/>
                      <a:pt x="135" y="200"/>
                      <a:pt x="135" y="199"/>
                    </a:cubicBezTo>
                    <a:cubicBezTo>
                      <a:pt x="135" y="200"/>
                      <a:pt x="135" y="200"/>
                      <a:pt x="135" y="200"/>
                    </a:cubicBezTo>
                    <a:cubicBezTo>
                      <a:pt x="135" y="200"/>
                      <a:pt x="135" y="200"/>
                      <a:pt x="135" y="200"/>
                    </a:cubicBezTo>
                    <a:cubicBezTo>
                      <a:pt x="134" y="200"/>
                      <a:pt x="134" y="199"/>
                      <a:pt x="133" y="199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34" y="199"/>
                      <a:pt x="134" y="199"/>
                      <a:pt x="134" y="199"/>
                    </a:cubicBezTo>
                    <a:cubicBezTo>
                      <a:pt x="133" y="198"/>
                      <a:pt x="131" y="199"/>
                      <a:pt x="130" y="198"/>
                    </a:cubicBezTo>
                    <a:cubicBezTo>
                      <a:pt x="129" y="198"/>
                      <a:pt x="129" y="199"/>
                      <a:pt x="128" y="199"/>
                    </a:cubicBezTo>
                    <a:cubicBezTo>
                      <a:pt x="128" y="199"/>
                      <a:pt x="128" y="199"/>
                      <a:pt x="127" y="198"/>
                    </a:cubicBezTo>
                    <a:cubicBezTo>
                      <a:pt x="127" y="198"/>
                      <a:pt x="127" y="198"/>
                      <a:pt x="127" y="198"/>
                    </a:cubicBezTo>
                    <a:cubicBezTo>
                      <a:pt x="126" y="198"/>
                      <a:pt x="126" y="199"/>
                      <a:pt x="125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25" y="199"/>
                      <a:pt x="125" y="199"/>
                      <a:pt x="125" y="199"/>
                    </a:cubicBezTo>
                    <a:cubicBezTo>
                      <a:pt x="125" y="199"/>
                      <a:pt x="124" y="199"/>
                      <a:pt x="124" y="199"/>
                    </a:cubicBezTo>
                    <a:cubicBezTo>
                      <a:pt x="124" y="199"/>
                      <a:pt x="124" y="198"/>
                      <a:pt x="124" y="198"/>
                    </a:cubicBezTo>
                    <a:cubicBezTo>
                      <a:pt x="124" y="198"/>
                      <a:pt x="124" y="198"/>
                      <a:pt x="125" y="198"/>
                    </a:cubicBezTo>
                    <a:cubicBezTo>
                      <a:pt x="126" y="197"/>
                      <a:pt x="125" y="194"/>
                      <a:pt x="126" y="193"/>
                    </a:cubicBezTo>
                    <a:cubicBezTo>
                      <a:pt x="126" y="193"/>
                      <a:pt x="126" y="193"/>
                      <a:pt x="125" y="193"/>
                    </a:cubicBezTo>
                    <a:cubicBezTo>
                      <a:pt x="125" y="193"/>
                      <a:pt x="125" y="193"/>
                      <a:pt x="125" y="193"/>
                    </a:cubicBezTo>
                    <a:cubicBezTo>
                      <a:pt x="125" y="193"/>
                      <a:pt x="125" y="193"/>
                      <a:pt x="125" y="193"/>
                    </a:cubicBezTo>
                    <a:cubicBezTo>
                      <a:pt x="125" y="193"/>
                      <a:pt x="125" y="193"/>
                      <a:pt x="125" y="193"/>
                    </a:cubicBezTo>
                    <a:cubicBezTo>
                      <a:pt x="125" y="193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2"/>
                    </a:cubicBezTo>
                    <a:cubicBezTo>
                      <a:pt x="126" y="192"/>
                      <a:pt x="126" y="192"/>
                      <a:pt x="126" y="193"/>
                    </a:cubicBezTo>
                    <a:cubicBezTo>
                      <a:pt x="126" y="193"/>
                      <a:pt x="126" y="193"/>
                      <a:pt x="126" y="193"/>
                    </a:cubicBezTo>
                    <a:cubicBezTo>
                      <a:pt x="126" y="193"/>
                      <a:pt x="126" y="193"/>
                      <a:pt x="127" y="193"/>
                    </a:cubicBezTo>
                    <a:cubicBezTo>
                      <a:pt x="127" y="193"/>
                      <a:pt x="128" y="191"/>
                      <a:pt x="127" y="191"/>
                    </a:cubicBezTo>
                    <a:cubicBezTo>
                      <a:pt x="127" y="191"/>
                      <a:pt x="127" y="191"/>
                      <a:pt x="127" y="191"/>
                    </a:cubicBezTo>
                    <a:cubicBezTo>
                      <a:pt x="127" y="191"/>
                      <a:pt x="127" y="191"/>
                      <a:pt x="127" y="190"/>
                    </a:cubicBezTo>
                    <a:cubicBezTo>
                      <a:pt x="127" y="190"/>
                      <a:pt x="127" y="190"/>
                      <a:pt x="127" y="190"/>
                    </a:cubicBezTo>
                    <a:cubicBezTo>
                      <a:pt x="128" y="189"/>
                      <a:pt x="129" y="188"/>
                      <a:pt x="129" y="187"/>
                    </a:cubicBezTo>
                    <a:cubicBezTo>
                      <a:pt x="129" y="186"/>
                      <a:pt x="129" y="185"/>
                      <a:pt x="128" y="185"/>
                    </a:cubicBezTo>
                    <a:cubicBezTo>
                      <a:pt x="127" y="186"/>
                      <a:pt x="126" y="186"/>
                      <a:pt x="125" y="186"/>
                    </a:cubicBezTo>
                    <a:cubicBezTo>
                      <a:pt x="125" y="186"/>
                      <a:pt x="124" y="186"/>
                      <a:pt x="124" y="186"/>
                    </a:cubicBezTo>
                    <a:cubicBezTo>
                      <a:pt x="124" y="186"/>
                      <a:pt x="124" y="186"/>
                      <a:pt x="123" y="186"/>
                    </a:cubicBezTo>
                    <a:cubicBezTo>
                      <a:pt x="123" y="186"/>
                      <a:pt x="123" y="186"/>
                      <a:pt x="123" y="186"/>
                    </a:cubicBezTo>
                    <a:cubicBezTo>
                      <a:pt x="123" y="186"/>
                      <a:pt x="122" y="186"/>
                      <a:pt x="122" y="187"/>
                    </a:cubicBezTo>
                    <a:cubicBezTo>
                      <a:pt x="122" y="187"/>
                      <a:pt x="122" y="187"/>
                      <a:pt x="122" y="187"/>
                    </a:cubicBezTo>
                    <a:cubicBezTo>
                      <a:pt x="121" y="188"/>
                      <a:pt x="121" y="191"/>
                      <a:pt x="119" y="192"/>
                    </a:cubicBezTo>
                    <a:cubicBezTo>
                      <a:pt x="120" y="192"/>
                      <a:pt x="119" y="193"/>
                      <a:pt x="118" y="193"/>
                    </a:cubicBezTo>
                    <a:cubicBezTo>
                      <a:pt x="118" y="193"/>
                      <a:pt x="118" y="193"/>
                      <a:pt x="118" y="193"/>
                    </a:cubicBezTo>
                    <a:cubicBezTo>
                      <a:pt x="118" y="192"/>
                      <a:pt x="118" y="193"/>
                      <a:pt x="118" y="192"/>
                    </a:cubicBezTo>
                    <a:cubicBezTo>
                      <a:pt x="116" y="192"/>
                      <a:pt x="115" y="193"/>
                      <a:pt x="114" y="193"/>
                    </a:cubicBezTo>
                    <a:cubicBezTo>
                      <a:pt x="114" y="193"/>
                      <a:pt x="113" y="193"/>
                      <a:pt x="113" y="193"/>
                    </a:cubicBezTo>
                    <a:cubicBezTo>
                      <a:pt x="113" y="193"/>
                      <a:pt x="112" y="193"/>
                      <a:pt x="112" y="194"/>
                    </a:cubicBezTo>
                    <a:cubicBezTo>
                      <a:pt x="112" y="193"/>
                      <a:pt x="111" y="192"/>
                      <a:pt x="110" y="192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109" y="190"/>
                      <a:pt x="107" y="188"/>
                      <a:pt x="106" y="185"/>
                    </a:cubicBezTo>
                    <a:cubicBezTo>
                      <a:pt x="106" y="185"/>
                      <a:pt x="106" y="185"/>
                      <a:pt x="106" y="185"/>
                    </a:cubicBezTo>
                    <a:cubicBezTo>
                      <a:pt x="107" y="185"/>
                      <a:pt x="107" y="186"/>
                      <a:pt x="107" y="186"/>
                    </a:cubicBezTo>
                    <a:cubicBezTo>
                      <a:pt x="106" y="183"/>
                      <a:pt x="107" y="179"/>
                      <a:pt x="107" y="176"/>
                    </a:cubicBezTo>
                    <a:cubicBezTo>
                      <a:pt x="108" y="177"/>
                      <a:pt x="107" y="177"/>
                      <a:pt x="108" y="177"/>
                    </a:cubicBezTo>
                    <a:cubicBezTo>
                      <a:pt x="108" y="177"/>
                      <a:pt x="108" y="177"/>
                      <a:pt x="108" y="177"/>
                    </a:cubicBezTo>
                    <a:cubicBezTo>
                      <a:pt x="108" y="176"/>
                      <a:pt x="109" y="176"/>
                      <a:pt x="108" y="175"/>
                    </a:cubicBezTo>
                    <a:cubicBezTo>
                      <a:pt x="108" y="175"/>
                      <a:pt x="108" y="176"/>
                      <a:pt x="108" y="176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09" y="175"/>
                      <a:pt x="108" y="174"/>
                      <a:pt x="108" y="173"/>
                    </a:cubicBezTo>
                    <a:cubicBezTo>
                      <a:pt x="108" y="172"/>
                      <a:pt x="109" y="171"/>
                      <a:pt x="109" y="171"/>
                    </a:cubicBezTo>
                    <a:cubicBezTo>
                      <a:pt x="109" y="171"/>
                      <a:pt x="109" y="170"/>
                      <a:pt x="109" y="170"/>
                    </a:cubicBezTo>
                    <a:cubicBezTo>
                      <a:pt x="110" y="170"/>
                      <a:pt x="110" y="169"/>
                      <a:pt x="111" y="169"/>
                    </a:cubicBezTo>
                    <a:cubicBezTo>
                      <a:pt x="110" y="169"/>
                      <a:pt x="111" y="169"/>
                      <a:pt x="111" y="169"/>
                    </a:cubicBezTo>
                    <a:cubicBezTo>
                      <a:pt x="111" y="169"/>
                      <a:pt x="112" y="169"/>
                      <a:pt x="111" y="169"/>
                    </a:cubicBezTo>
                    <a:cubicBezTo>
                      <a:pt x="112" y="169"/>
                      <a:pt x="113" y="168"/>
                      <a:pt x="114" y="167"/>
                    </a:cubicBezTo>
                    <a:cubicBezTo>
                      <a:pt x="114" y="167"/>
                      <a:pt x="114" y="167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5" y="166"/>
                      <a:pt x="115" y="166"/>
                      <a:pt x="115" y="166"/>
                    </a:cubicBez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15" y="167"/>
                      <a:pt x="116" y="166"/>
                      <a:pt x="117" y="166"/>
                    </a:cubicBezTo>
                    <a:cubicBezTo>
                      <a:pt x="118" y="166"/>
                      <a:pt x="119" y="167"/>
                      <a:pt x="120" y="167"/>
                    </a:cubicBezTo>
                    <a:cubicBezTo>
                      <a:pt x="120" y="166"/>
                      <a:pt x="120" y="166"/>
                      <a:pt x="120" y="166"/>
                    </a:cubicBezTo>
                    <a:cubicBezTo>
                      <a:pt x="120" y="166"/>
                      <a:pt x="120" y="166"/>
                      <a:pt x="120" y="166"/>
                    </a:cubicBezTo>
                    <a:cubicBezTo>
                      <a:pt x="121" y="166"/>
                      <a:pt x="121" y="167"/>
                      <a:pt x="122" y="167"/>
                    </a:cubicBezTo>
                    <a:cubicBezTo>
                      <a:pt x="122" y="167"/>
                      <a:pt x="121" y="167"/>
                      <a:pt x="121" y="168"/>
                    </a:cubicBezTo>
                    <a:cubicBezTo>
                      <a:pt x="122" y="168"/>
                      <a:pt x="122" y="168"/>
                      <a:pt x="122" y="168"/>
                    </a:cubicBezTo>
                    <a:cubicBezTo>
                      <a:pt x="122" y="168"/>
                      <a:pt x="123" y="168"/>
                      <a:pt x="123" y="168"/>
                    </a:cubicBezTo>
                    <a:cubicBezTo>
                      <a:pt x="123" y="168"/>
                      <a:pt x="123" y="168"/>
                      <a:pt x="123" y="168"/>
                    </a:cubicBezTo>
                    <a:cubicBezTo>
                      <a:pt x="123" y="168"/>
                      <a:pt x="124" y="168"/>
                      <a:pt x="124" y="168"/>
                    </a:cubicBezTo>
                    <a:cubicBezTo>
                      <a:pt x="124" y="168"/>
                      <a:pt x="124" y="167"/>
                      <a:pt x="124" y="167"/>
                    </a:cubicBezTo>
                    <a:cubicBezTo>
                      <a:pt x="125" y="168"/>
                      <a:pt x="125" y="168"/>
                      <a:pt x="126" y="168"/>
                    </a:cubicBezTo>
                    <a:cubicBezTo>
                      <a:pt x="126" y="168"/>
                      <a:pt x="126" y="168"/>
                      <a:pt x="126" y="168"/>
                    </a:cubicBezTo>
                    <a:cubicBezTo>
                      <a:pt x="126" y="167"/>
                      <a:pt x="125" y="168"/>
                      <a:pt x="125" y="167"/>
                    </a:cubicBezTo>
                    <a:cubicBezTo>
                      <a:pt x="125" y="166"/>
                      <a:pt x="125" y="166"/>
                      <a:pt x="125" y="166"/>
                    </a:cubicBezTo>
                    <a:cubicBezTo>
                      <a:pt x="125" y="166"/>
                      <a:pt x="125" y="166"/>
                      <a:pt x="125" y="166"/>
                    </a:cubicBezTo>
                    <a:cubicBezTo>
                      <a:pt x="125" y="166"/>
                      <a:pt x="125" y="166"/>
                      <a:pt x="125" y="166"/>
                    </a:cubicBezTo>
                    <a:cubicBezTo>
                      <a:pt x="125" y="166"/>
                      <a:pt x="125" y="166"/>
                      <a:pt x="125" y="166"/>
                    </a:cubicBezTo>
                    <a:cubicBezTo>
                      <a:pt x="124" y="166"/>
                      <a:pt x="124" y="166"/>
                      <a:pt x="124" y="166"/>
                    </a:cubicBezTo>
                    <a:cubicBezTo>
                      <a:pt x="125" y="165"/>
                      <a:pt x="126" y="165"/>
                      <a:pt x="128" y="165"/>
                    </a:cubicBezTo>
                    <a:cubicBezTo>
                      <a:pt x="128" y="165"/>
                      <a:pt x="128" y="165"/>
                      <a:pt x="128" y="165"/>
                    </a:cubicBezTo>
                    <a:cubicBezTo>
                      <a:pt x="128" y="164"/>
                      <a:pt x="128" y="164"/>
                      <a:pt x="129" y="164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9" y="165"/>
                      <a:pt x="129" y="165"/>
                      <a:pt x="129" y="165"/>
                    </a:cubicBezTo>
                    <a:cubicBezTo>
                      <a:pt x="130" y="165"/>
                      <a:pt x="131" y="165"/>
                      <a:pt x="132" y="165"/>
                    </a:cubicBezTo>
                    <a:cubicBezTo>
                      <a:pt x="132" y="165"/>
                      <a:pt x="132" y="165"/>
                      <a:pt x="132" y="165"/>
                    </a:cubicBezTo>
                    <a:cubicBezTo>
                      <a:pt x="132" y="165"/>
                      <a:pt x="132" y="165"/>
                      <a:pt x="132" y="165"/>
                    </a:cubicBezTo>
                    <a:cubicBezTo>
                      <a:pt x="132" y="165"/>
                      <a:pt x="132" y="165"/>
                      <a:pt x="132" y="165"/>
                    </a:cubicBezTo>
                    <a:cubicBezTo>
                      <a:pt x="132" y="165"/>
                      <a:pt x="131" y="165"/>
                      <a:pt x="132" y="165"/>
                    </a:cubicBezTo>
                    <a:cubicBezTo>
                      <a:pt x="132" y="165"/>
                      <a:pt x="132" y="165"/>
                      <a:pt x="132" y="165"/>
                    </a:cubicBezTo>
                    <a:cubicBezTo>
                      <a:pt x="132" y="165"/>
                      <a:pt x="132" y="165"/>
                      <a:pt x="133" y="165"/>
                    </a:cubicBezTo>
                    <a:cubicBezTo>
                      <a:pt x="133" y="165"/>
                      <a:pt x="133" y="165"/>
                      <a:pt x="133" y="165"/>
                    </a:cubicBezTo>
                    <a:cubicBezTo>
                      <a:pt x="133" y="165"/>
                      <a:pt x="133" y="165"/>
                      <a:pt x="133" y="165"/>
                    </a:cubicBezTo>
                    <a:cubicBezTo>
                      <a:pt x="134" y="166"/>
                      <a:pt x="134" y="166"/>
                      <a:pt x="134" y="167"/>
                    </a:cubicBezTo>
                    <a:cubicBezTo>
                      <a:pt x="134" y="167"/>
                      <a:pt x="134" y="167"/>
                      <a:pt x="134" y="167"/>
                    </a:cubicBezTo>
                    <a:cubicBezTo>
                      <a:pt x="135" y="167"/>
                      <a:pt x="136" y="166"/>
                      <a:pt x="136" y="166"/>
                    </a:cubicBezTo>
                    <a:cubicBezTo>
                      <a:pt x="137" y="166"/>
                      <a:pt x="137" y="166"/>
                      <a:pt x="137" y="166"/>
                    </a:cubicBezTo>
                    <a:cubicBezTo>
                      <a:pt x="137" y="167"/>
                      <a:pt x="138" y="168"/>
                      <a:pt x="139" y="169"/>
                    </a:cubicBezTo>
                    <a:cubicBezTo>
                      <a:pt x="139" y="170"/>
                      <a:pt x="138" y="171"/>
                      <a:pt x="139" y="171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39" y="171"/>
                      <a:pt x="139" y="171"/>
                      <a:pt x="139" y="171"/>
                    </a:cubicBezTo>
                    <a:cubicBezTo>
                      <a:pt x="139" y="172"/>
                      <a:pt x="139" y="173"/>
                      <a:pt x="140" y="173"/>
                    </a:cubicBezTo>
                    <a:cubicBezTo>
                      <a:pt x="140" y="173"/>
                      <a:pt x="140" y="173"/>
                      <a:pt x="140" y="173"/>
                    </a:cubicBezTo>
                    <a:cubicBezTo>
                      <a:pt x="140" y="173"/>
                      <a:pt x="140" y="174"/>
                      <a:pt x="140" y="174"/>
                    </a:cubicBezTo>
                    <a:cubicBezTo>
                      <a:pt x="140" y="174"/>
                      <a:pt x="140" y="175"/>
                      <a:pt x="140" y="176"/>
                    </a:cubicBezTo>
                    <a:cubicBezTo>
                      <a:pt x="141" y="176"/>
                      <a:pt x="141" y="177"/>
                      <a:pt x="142" y="177"/>
                    </a:cubicBezTo>
                    <a:cubicBezTo>
                      <a:pt x="142" y="177"/>
                      <a:pt x="143" y="177"/>
                      <a:pt x="143" y="177"/>
                    </a:cubicBezTo>
                    <a:cubicBezTo>
                      <a:pt x="143" y="175"/>
                      <a:pt x="144" y="174"/>
                      <a:pt x="144" y="173"/>
                    </a:cubicBezTo>
                    <a:cubicBezTo>
                      <a:pt x="143" y="172"/>
                      <a:pt x="143" y="171"/>
                      <a:pt x="143" y="169"/>
                    </a:cubicBezTo>
                    <a:cubicBezTo>
                      <a:pt x="142" y="167"/>
                      <a:pt x="141" y="162"/>
                      <a:pt x="144" y="161"/>
                    </a:cubicBezTo>
                    <a:cubicBezTo>
                      <a:pt x="144" y="160"/>
                      <a:pt x="144" y="160"/>
                      <a:pt x="144" y="160"/>
                    </a:cubicBezTo>
                    <a:cubicBezTo>
                      <a:pt x="145" y="160"/>
                      <a:pt x="146" y="159"/>
                      <a:pt x="147" y="159"/>
                    </a:cubicBezTo>
                    <a:cubicBezTo>
                      <a:pt x="147" y="159"/>
                      <a:pt x="147" y="159"/>
                      <a:pt x="147" y="159"/>
                    </a:cubicBezTo>
                    <a:cubicBezTo>
                      <a:pt x="148" y="158"/>
                      <a:pt x="148" y="157"/>
                      <a:pt x="150" y="157"/>
                    </a:cubicBezTo>
                    <a:cubicBezTo>
                      <a:pt x="150" y="157"/>
                      <a:pt x="150" y="157"/>
                      <a:pt x="150" y="157"/>
                    </a:cubicBezTo>
                    <a:cubicBezTo>
                      <a:pt x="151" y="156"/>
                      <a:pt x="152" y="155"/>
                      <a:pt x="153" y="155"/>
                    </a:cubicBezTo>
                    <a:cubicBezTo>
                      <a:pt x="153" y="154"/>
                      <a:pt x="153" y="154"/>
                      <a:pt x="153" y="154"/>
                    </a:cubicBezTo>
                    <a:cubicBezTo>
                      <a:pt x="153" y="154"/>
                      <a:pt x="153" y="154"/>
                      <a:pt x="153" y="154"/>
                    </a:cubicBezTo>
                    <a:cubicBezTo>
                      <a:pt x="153" y="155"/>
                      <a:pt x="153" y="155"/>
                      <a:pt x="153" y="155"/>
                    </a:cubicBezTo>
                    <a:cubicBezTo>
                      <a:pt x="154" y="155"/>
                      <a:pt x="154" y="154"/>
                      <a:pt x="154" y="154"/>
                    </a:cubicBezTo>
                    <a:cubicBezTo>
                      <a:pt x="154" y="154"/>
                      <a:pt x="154" y="154"/>
                      <a:pt x="154" y="154"/>
                    </a:cubicBezTo>
                    <a:cubicBezTo>
                      <a:pt x="154" y="154"/>
                      <a:pt x="154" y="154"/>
                      <a:pt x="154" y="154"/>
                    </a:cubicBezTo>
                    <a:cubicBezTo>
                      <a:pt x="153" y="154"/>
                      <a:pt x="153" y="154"/>
                      <a:pt x="153" y="154"/>
                    </a:cubicBezTo>
                    <a:cubicBezTo>
                      <a:pt x="153" y="154"/>
                      <a:pt x="153" y="154"/>
                      <a:pt x="153" y="154"/>
                    </a:cubicBezTo>
                    <a:cubicBezTo>
                      <a:pt x="153" y="154"/>
                      <a:pt x="153" y="154"/>
                      <a:pt x="153" y="154"/>
                    </a:cubicBezTo>
                    <a:cubicBezTo>
                      <a:pt x="153" y="154"/>
                      <a:pt x="153" y="154"/>
                      <a:pt x="153" y="154"/>
                    </a:cubicBezTo>
                    <a:cubicBezTo>
                      <a:pt x="153" y="154"/>
                      <a:pt x="153" y="154"/>
                      <a:pt x="154" y="154"/>
                    </a:cubicBezTo>
                    <a:cubicBezTo>
                      <a:pt x="154" y="154"/>
                      <a:pt x="154" y="154"/>
                      <a:pt x="154" y="154"/>
                    </a:cubicBezTo>
                    <a:cubicBezTo>
                      <a:pt x="154" y="154"/>
                      <a:pt x="154" y="154"/>
                      <a:pt x="154" y="153"/>
                    </a:cubicBez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4" y="153"/>
                      <a:pt x="154" y="153"/>
                      <a:pt x="155" y="153"/>
                    </a:cubicBezTo>
                    <a:cubicBezTo>
                      <a:pt x="155" y="153"/>
                      <a:pt x="156" y="152"/>
                      <a:pt x="155" y="152"/>
                    </a:cubicBezTo>
                    <a:cubicBezTo>
                      <a:pt x="155" y="152"/>
                      <a:pt x="155" y="152"/>
                      <a:pt x="155" y="152"/>
                    </a:cubicBezTo>
                    <a:cubicBezTo>
                      <a:pt x="155" y="152"/>
                      <a:pt x="155" y="152"/>
                      <a:pt x="155" y="152"/>
                    </a:cubicBezTo>
                    <a:cubicBezTo>
                      <a:pt x="155" y="151"/>
                      <a:pt x="155" y="151"/>
                      <a:pt x="155" y="151"/>
                    </a:cubicBezTo>
                    <a:cubicBezTo>
                      <a:pt x="155" y="151"/>
                      <a:pt x="155" y="151"/>
                      <a:pt x="155" y="151"/>
                    </a:cubicBezTo>
                    <a:cubicBezTo>
                      <a:pt x="154" y="151"/>
                      <a:pt x="154" y="152"/>
                      <a:pt x="154" y="152"/>
                    </a:cubicBezTo>
                    <a:cubicBezTo>
                      <a:pt x="154" y="152"/>
                      <a:pt x="154" y="152"/>
                      <a:pt x="154" y="152"/>
                    </a:cubicBezTo>
                    <a:cubicBezTo>
                      <a:pt x="154" y="152"/>
                      <a:pt x="154" y="152"/>
                      <a:pt x="153" y="152"/>
                    </a:cubicBezTo>
                    <a:cubicBezTo>
                      <a:pt x="154" y="151"/>
                      <a:pt x="154" y="151"/>
                      <a:pt x="154" y="151"/>
                    </a:cubicBezTo>
                    <a:cubicBezTo>
                      <a:pt x="154" y="151"/>
                      <a:pt x="154" y="151"/>
                      <a:pt x="154" y="151"/>
                    </a:cubicBezTo>
                    <a:cubicBezTo>
                      <a:pt x="154" y="151"/>
                      <a:pt x="154" y="151"/>
                      <a:pt x="155" y="151"/>
                    </a:cubicBezTo>
                    <a:cubicBezTo>
                      <a:pt x="155" y="151"/>
                      <a:pt x="155" y="151"/>
                      <a:pt x="155" y="151"/>
                    </a:cubicBezTo>
                    <a:cubicBezTo>
                      <a:pt x="155" y="151"/>
                      <a:pt x="155" y="151"/>
                      <a:pt x="155" y="151"/>
                    </a:cubicBezTo>
                    <a:cubicBezTo>
                      <a:pt x="155" y="150"/>
                      <a:pt x="155" y="150"/>
                      <a:pt x="155" y="150"/>
                    </a:cubicBezTo>
                    <a:cubicBezTo>
                      <a:pt x="155" y="150"/>
                      <a:pt x="155" y="150"/>
                      <a:pt x="155" y="150"/>
                    </a:cubicBezTo>
                    <a:cubicBezTo>
                      <a:pt x="156" y="150"/>
                      <a:pt x="155" y="149"/>
                      <a:pt x="155" y="149"/>
                    </a:cubicBezTo>
                    <a:cubicBezTo>
                      <a:pt x="155" y="149"/>
                      <a:pt x="154" y="148"/>
                      <a:pt x="154" y="148"/>
                    </a:cubicBezTo>
                    <a:cubicBezTo>
                      <a:pt x="154" y="148"/>
                      <a:pt x="154" y="148"/>
                      <a:pt x="155" y="149"/>
                    </a:cubicBezTo>
                    <a:cubicBezTo>
                      <a:pt x="155" y="148"/>
                      <a:pt x="155" y="148"/>
                      <a:pt x="155" y="148"/>
                    </a:cubicBezTo>
                    <a:cubicBezTo>
                      <a:pt x="155" y="148"/>
                      <a:pt x="155" y="148"/>
                      <a:pt x="155" y="148"/>
                    </a:cubicBezTo>
                    <a:cubicBezTo>
                      <a:pt x="155" y="147"/>
                      <a:pt x="154" y="147"/>
                      <a:pt x="154" y="147"/>
                    </a:cubicBezTo>
                    <a:cubicBezTo>
                      <a:pt x="155" y="147"/>
                      <a:pt x="155" y="147"/>
                      <a:pt x="155" y="147"/>
                    </a:cubicBezTo>
                    <a:cubicBezTo>
                      <a:pt x="155" y="147"/>
                      <a:pt x="155" y="147"/>
                      <a:pt x="155" y="147"/>
                    </a:cubicBezTo>
                    <a:cubicBezTo>
                      <a:pt x="156" y="146"/>
                      <a:pt x="153" y="145"/>
                      <a:pt x="153" y="144"/>
                    </a:cubicBezTo>
                    <a:cubicBezTo>
                      <a:pt x="153" y="145"/>
                      <a:pt x="155" y="145"/>
                      <a:pt x="155" y="146"/>
                    </a:cubicBezTo>
                    <a:cubicBezTo>
                      <a:pt x="155" y="144"/>
                      <a:pt x="155" y="143"/>
                      <a:pt x="156" y="142"/>
                    </a:cubicBezTo>
                    <a:cubicBezTo>
                      <a:pt x="156" y="143"/>
                      <a:pt x="155" y="143"/>
                      <a:pt x="155" y="143"/>
                    </a:cubicBezTo>
                    <a:cubicBezTo>
                      <a:pt x="156" y="144"/>
                      <a:pt x="155" y="145"/>
                      <a:pt x="155" y="145"/>
                    </a:cubicBezTo>
                    <a:cubicBezTo>
                      <a:pt x="156" y="146"/>
                      <a:pt x="156" y="146"/>
                      <a:pt x="156" y="146"/>
                    </a:cubicBezTo>
                    <a:cubicBezTo>
                      <a:pt x="156" y="147"/>
                      <a:pt x="156" y="148"/>
                      <a:pt x="156" y="148"/>
                    </a:cubicBezTo>
                    <a:cubicBezTo>
                      <a:pt x="156" y="148"/>
                      <a:pt x="156" y="147"/>
                      <a:pt x="156" y="147"/>
                    </a:cubicBezTo>
                    <a:cubicBezTo>
                      <a:pt x="156" y="147"/>
                      <a:pt x="156" y="147"/>
                      <a:pt x="157" y="147"/>
                    </a:cubicBezTo>
                    <a:cubicBezTo>
                      <a:pt x="157" y="147"/>
                      <a:pt x="157" y="146"/>
                      <a:pt x="157" y="146"/>
                    </a:cubicBezTo>
                    <a:cubicBezTo>
                      <a:pt x="158" y="146"/>
                      <a:pt x="158" y="145"/>
                      <a:pt x="158" y="145"/>
                    </a:cubicBezTo>
                    <a:cubicBezTo>
                      <a:pt x="158" y="144"/>
                      <a:pt x="158" y="144"/>
                      <a:pt x="158" y="144"/>
                    </a:cubicBezTo>
                    <a:cubicBezTo>
                      <a:pt x="158" y="144"/>
                      <a:pt x="157" y="143"/>
                      <a:pt x="157" y="142"/>
                    </a:cubicBezTo>
                    <a:cubicBezTo>
                      <a:pt x="158" y="142"/>
                      <a:pt x="158" y="142"/>
                      <a:pt x="158" y="142"/>
                    </a:cubicBezTo>
                    <a:cubicBezTo>
                      <a:pt x="158" y="140"/>
                      <a:pt x="158" y="140"/>
                      <a:pt x="158" y="140"/>
                    </a:cubicBezTo>
                    <a:cubicBezTo>
                      <a:pt x="157" y="139"/>
                      <a:pt x="156" y="139"/>
                      <a:pt x="156" y="139"/>
                    </a:cubicBezTo>
                    <a:cubicBezTo>
                      <a:pt x="156" y="139"/>
                      <a:pt x="156" y="139"/>
                      <a:pt x="156" y="139"/>
                    </a:cubicBezTo>
                    <a:cubicBezTo>
                      <a:pt x="156" y="139"/>
                      <a:pt x="156" y="139"/>
                      <a:pt x="156" y="139"/>
                    </a:cubicBezTo>
                    <a:cubicBezTo>
                      <a:pt x="156" y="139"/>
                      <a:pt x="157" y="139"/>
                      <a:pt x="157" y="139"/>
                    </a:cubicBezTo>
                    <a:cubicBezTo>
                      <a:pt x="157" y="139"/>
                      <a:pt x="157" y="139"/>
                      <a:pt x="157" y="139"/>
                    </a:cubicBezTo>
                    <a:cubicBezTo>
                      <a:pt x="156" y="138"/>
                      <a:pt x="156" y="138"/>
                      <a:pt x="155" y="138"/>
                    </a:cubicBezTo>
                    <a:cubicBezTo>
                      <a:pt x="154" y="138"/>
                      <a:pt x="153" y="139"/>
                      <a:pt x="153" y="139"/>
                    </a:cubicBezTo>
                    <a:cubicBezTo>
                      <a:pt x="153" y="139"/>
                      <a:pt x="152" y="139"/>
                      <a:pt x="152" y="139"/>
                    </a:cubicBezTo>
                    <a:cubicBezTo>
                      <a:pt x="152" y="139"/>
                      <a:pt x="152" y="139"/>
                      <a:pt x="152" y="139"/>
                    </a:cubicBezTo>
                    <a:cubicBezTo>
                      <a:pt x="152" y="139"/>
                      <a:pt x="151" y="139"/>
                      <a:pt x="151" y="139"/>
                    </a:cubicBezTo>
                    <a:cubicBezTo>
                      <a:pt x="151" y="140"/>
                      <a:pt x="150" y="140"/>
                      <a:pt x="150" y="140"/>
                    </a:cubicBezTo>
                    <a:cubicBezTo>
                      <a:pt x="150" y="140"/>
                      <a:pt x="149" y="140"/>
                      <a:pt x="149" y="140"/>
                    </a:cubicBezTo>
                    <a:cubicBezTo>
                      <a:pt x="149" y="140"/>
                      <a:pt x="149" y="141"/>
                      <a:pt x="149" y="141"/>
                    </a:cubicBezTo>
                    <a:cubicBezTo>
                      <a:pt x="149" y="141"/>
                      <a:pt x="148" y="140"/>
                      <a:pt x="148" y="140"/>
                    </a:cubicBezTo>
                    <a:cubicBezTo>
                      <a:pt x="149" y="140"/>
                      <a:pt x="149" y="140"/>
                      <a:pt x="150" y="140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0" y="139"/>
                      <a:pt x="150" y="139"/>
                      <a:pt x="150" y="139"/>
                    </a:cubicBezTo>
                    <a:cubicBezTo>
                      <a:pt x="151" y="138"/>
                      <a:pt x="154" y="137"/>
                      <a:pt x="156" y="137"/>
                    </a:cubicBezTo>
                    <a:cubicBezTo>
                      <a:pt x="157" y="137"/>
                      <a:pt x="157" y="137"/>
                      <a:pt x="158" y="137"/>
                    </a:cubicBezTo>
                    <a:cubicBezTo>
                      <a:pt x="158" y="131"/>
                      <a:pt x="158" y="131"/>
                      <a:pt x="158" y="131"/>
                    </a:cubicBezTo>
                    <a:cubicBezTo>
                      <a:pt x="157" y="131"/>
                      <a:pt x="157" y="132"/>
                      <a:pt x="157" y="132"/>
                    </a:cubicBezTo>
                    <a:cubicBezTo>
                      <a:pt x="156" y="132"/>
                      <a:pt x="156" y="132"/>
                      <a:pt x="156" y="132"/>
                    </a:cubicBezTo>
                    <a:cubicBezTo>
                      <a:pt x="156" y="132"/>
                      <a:pt x="155" y="132"/>
                      <a:pt x="155" y="132"/>
                    </a:cubicBezTo>
                    <a:cubicBezTo>
                      <a:pt x="154" y="132"/>
                      <a:pt x="154" y="132"/>
                      <a:pt x="154" y="132"/>
                    </a:cubicBezTo>
                    <a:cubicBezTo>
                      <a:pt x="154" y="132"/>
                      <a:pt x="154" y="132"/>
                      <a:pt x="153" y="132"/>
                    </a:cubicBezTo>
                    <a:cubicBezTo>
                      <a:pt x="153" y="132"/>
                      <a:pt x="152" y="132"/>
                      <a:pt x="152" y="132"/>
                    </a:cubicBezTo>
                    <a:cubicBezTo>
                      <a:pt x="152" y="132"/>
                      <a:pt x="151" y="132"/>
                      <a:pt x="151" y="132"/>
                    </a:cubicBezTo>
                    <a:cubicBezTo>
                      <a:pt x="151" y="130"/>
                      <a:pt x="153" y="130"/>
                      <a:pt x="155" y="130"/>
                    </a:cubicBezTo>
                    <a:cubicBezTo>
                      <a:pt x="155" y="130"/>
                      <a:pt x="156" y="130"/>
                      <a:pt x="156" y="130"/>
                    </a:cubicBezTo>
                    <a:cubicBezTo>
                      <a:pt x="157" y="130"/>
                      <a:pt x="157" y="129"/>
                      <a:pt x="157" y="129"/>
                    </a:cubicBezTo>
                    <a:cubicBezTo>
                      <a:pt x="157" y="129"/>
                      <a:pt x="157" y="129"/>
                      <a:pt x="157" y="129"/>
                    </a:cubicBezTo>
                    <a:cubicBezTo>
                      <a:pt x="158" y="129"/>
                      <a:pt x="158" y="129"/>
                      <a:pt x="158" y="129"/>
                    </a:cubicBezTo>
                    <a:cubicBezTo>
                      <a:pt x="158" y="121"/>
                      <a:pt x="158" y="121"/>
                      <a:pt x="158" y="121"/>
                    </a:cubicBezTo>
                    <a:moveTo>
                      <a:pt x="181" y="116"/>
                    </a:moveTo>
                    <a:cubicBezTo>
                      <a:pt x="180" y="116"/>
                      <a:pt x="178" y="117"/>
                      <a:pt x="177" y="117"/>
                    </a:cubicBezTo>
                    <a:cubicBezTo>
                      <a:pt x="175" y="118"/>
                      <a:pt x="173" y="120"/>
                      <a:pt x="172" y="121"/>
                    </a:cubicBezTo>
                    <a:cubicBezTo>
                      <a:pt x="182" y="121"/>
                      <a:pt x="182" y="121"/>
                      <a:pt x="182" y="121"/>
                    </a:cubicBezTo>
                    <a:cubicBezTo>
                      <a:pt x="182" y="121"/>
                      <a:pt x="182" y="121"/>
                      <a:pt x="183" y="120"/>
                    </a:cubicBezTo>
                    <a:cubicBezTo>
                      <a:pt x="182" y="120"/>
                      <a:pt x="182" y="120"/>
                      <a:pt x="182" y="120"/>
                    </a:cubicBezTo>
                    <a:cubicBezTo>
                      <a:pt x="182" y="120"/>
                      <a:pt x="181" y="121"/>
                      <a:pt x="181" y="121"/>
                    </a:cubicBezTo>
                    <a:cubicBezTo>
                      <a:pt x="181" y="120"/>
                      <a:pt x="180" y="120"/>
                      <a:pt x="181" y="120"/>
                    </a:cubicBezTo>
                    <a:cubicBezTo>
                      <a:pt x="180" y="120"/>
                      <a:pt x="179" y="120"/>
                      <a:pt x="179" y="120"/>
                    </a:cubicBezTo>
                    <a:cubicBezTo>
                      <a:pt x="180" y="120"/>
                      <a:pt x="180" y="120"/>
                      <a:pt x="180" y="120"/>
                    </a:cubicBezTo>
                    <a:cubicBezTo>
                      <a:pt x="181" y="120"/>
                      <a:pt x="181" y="120"/>
                      <a:pt x="181" y="120"/>
                    </a:cubicBezTo>
                    <a:cubicBezTo>
                      <a:pt x="182" y="119"/>
                      <a:pt x="184" y="119"/>
                      <a:pt x="184" y="118"/>
                    </a:cubicBezTo>
                    <a:cubicBezTo>
                      <a:pt x="183" y="117"/>
                      <a:pt x="183" y="117"/>
                      <a:pt x="183" y="117"/>
                    </a:cubicBezTo>
                    <a:cubicBezTo>
                      <a:pt x="183" y="118"/>
                      <a:pt x="183" y="118"/>
                      <a:pt x="183" y="118"/>
                    </a:cubicBezTo>
                    <a:cubicBezTo>
                      <a:pt x="183" y="117"/>
                      <a:pt x="182" y="116"/>
                      <a:pt x="181" y="116"/>
                    </a:cubicBezTo>
                    <a:moveTo>
                      <a:pt x="159" y="121"/>
                    </a:moveTo>
                    <a:cubicBezTo>
                      <a:pt x="159" y="121"/>
                      <a:pt x="159" y="120"/>
                      <a:pt x="159" y="120"/>
                    </a:cubicBezTo>
                    <a:cubicBezTo>
                      <a:pt x="159" y="120"/>
                      <a:pt x="159" y="120"/>
                      <a:pt x="159" y="120"/>
                    </a:cubicBezTo>
                    <a:cubicBezTo>
                      <a:pt x="159" y="120"/>
                      <a:pt x="159" y="120"/>
                      <a:pt x="159" y="121"/>
                    </a:cubicBezTo>
                    <a:moveTo>
                      <a:pt x="169" y="118"/>
                    </a:move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9" y="117"/>
                      <a:pt x="169" y="117"/>
                      <a:pt x="169" y="117"/>
                    </a:cubicBezTo>
                    <a:cubicBezTo>
                      <a:pt x="169" y="118"/>
                      <a:pt x="169" y="118"/>
                      <a:pt x="169" y="118"/>
                    </a:cubicBezTo>
                    <a:moveTo>
                      <a:pt x="164" y="118"/>
                    </a:moveTo>
                    <a:cubicBezTo>
                      <a:pt x="163" y="117"/>
                      <a:pt x="163" y="117"/>
                      <a:pt x="162" y="117"/>
                    </a:cubicBezTo>
                    <a:cubicBezTo>
                      <a:pt x="163" y="117"/>
                      <a:pt x="163" y="116"/>
                      <a:pt x="164" y="116"/>
                    </a:cubicBezTo>
                    <a:cubicBezTo>
                      <a:pt x="164" y="116"/>
                      <a:pt x="164" y="116"/>
                      <a:pt x="164" y="116"/>
                    </a:cubicBezTo>
                    <a:cubicBezTo>
                      <a:pt x="164" y="117"/>
                      <a:pt x="165" y="118"/>
                      <a:pt x="165" y="118"/>
                    </a:cubicBezTo>
                    <a:cubicBezTo>
                      <a:pt x="165" y="118"/>
                      <a:pt x="165" y="118"/>
                      <a:pt x="165" y="118"/>
                    </a:cubicBezTo>
                    <a:cubicBezTo>
                      <a:pt x="165" y="118"/>
                      <a:pt x="165" y="118"/>
                      <a:pt x="164" y="118"/>
                    </a:cubicBezTo>
                    <a:cubicBezTo>
                      <a:pt x="164" y="118"/>
                      <a:pt x="164" y="118"/>
                      <a:pt x="164" y="118"/>
                    </a:cubicBezTo>
                    <a:cubicBezTo>
                      <a:pt x="164" y="118"/>
                      <a:pt x="164" y="118"/>
                      <a:pt x="164" y="118"/>
                    </a:cubicBezTo>
                    <a:moveTo>
                      <a:pt x="160" y="114"/>
                    </a:moveTo>
                    <a:cubicBezTo>
                      <a:pt x="160" y="114"/>
                      <a:pt x="160" y="113"/>
                      <a:pt x="160" y="113"/>
                    </a:cubicBezTo>
                    <a:cubicBezTo>
                      <a:pt x="160" y="113"/>
                      <a:pt x="160" y="113"/>
                      <a:pt x="160" y="113"/>
                    </a:cubicBezTo>
                    <a:cubicBezTo>
                      <a:pt x="160" y="114"/>
                      <a:pt x="161" y="114"/>
                      <a:pt x="160" y="114"/>
                    </a:cubicBezTo>
                    <a:moveTo>
                      <a:pt x="159" y="114"/>
                    </a:moveTo>
                    <a:cubicBezTo>
                      <a:pt x="159" y="114"/>
                      <a:pt x="159" y="114"/>
                      <a:pt x="159" y="114"/>
                    </a:cubicBezTo>
                    <a:cubicBezTo>
                      <a:pt x="160" y="113"/>
                      <a:pt x="159" y="114"/>
                      <a:pt x="159" y="113"/>
                    </a:cubicBezTo>
                    <a:cubicBezTo>
                      <a:pt x="159" y="113"/>
                      <a:pt x="159" y="113"/>
                      <a:pt x="159" y="113"/>
                    </a:cubicBezTo>
                    <a:cubicBezTo>
                      <a:pt x="159" y="113"/>
                      <a:pt x="159" y="113"/>
                      <a:pt x="159" y="113"/>
                    </a:cubicBezTo>
                    <a:cubicBezTo>
                      <a:pt x="160" y="113"/>
                      <a:pt x="160" y="113"/>
                      <a:pt x="160" y="113"/>
                    </a:cubicBezTo>
                    <a:cubicBezTo>
                      <a:pt x="160" y="114"/>
                      <a:pt x="160" y="114"/>
                      <a:pt x="159" y="114"/>
                    </a:cubicBezTo>
                    <a:moveTo>
                      <a:pt x="159" y="112"/>
                    </a:moveTo>
                    <a:cubicBezTo>
                      <a:pt x="159" y="112"/>
                      <a:pt x="159" y="112"/>
                      <a:pt x="159" y="112"/>
                    </a:cubicBezTo>
                    <a:cubicBezTo>
                      <a:pt x="160" y="112"/>
                      <a:pt x="160" y="112"/>
                      <a:pt x="160" y="112"/>
                    </a:cubicBezTo>
                    <a:cubicBezTo>
                      <a:pt x="160" y="112"/>
                      <a:pt x="159" y="112"/>
                      <a:pt x="159" y="112"/>
                    </a:cubicBezTo>
                    <a:moveTo>
                      <a:pt x="159" y="112"/>
                    </a:moveTo>
                    <a:cubicBezTo>
                      <a:pt x="159" y="112"/>
                      <a:pt x="159" y="112"/>
                      <a:pt x="159" y="112"/>
                    </a:cubicBezTo>
                    <a:cubicBezTo>
                      <a:pt x="159" y="112"/>
                      <a:pt x="159" y="112"/>
                      <a:pt x="159" y="112"/>
                    </a:cubicBezTo>
                    <a:moveTo>
                      <a:pt x="173" y="112"/>
                    </a:moveTo>
                    <a:cubicBezTo>
                      <a:pt x="172" y="112"/>
                      <a:pt x="172" y="111"/>
                      <a:pt x="172" y="111"/>
                    </a:cubicBezTo>
                    <a:cubicBezTo>
                      <a:pt x="173" y="111"/>
                      <a:pt x="173" y="111"/>
                      <a:pt x="173" y="112"/>
                    </a:cubicBezTo>
                    <a:cubicBezTo>
                      <a:pt x="173" y="112"/>
                      <a:pt x="173" y="112"/>
                      <a:pt x="173" y="112"/>
                    </a:cubicBezTo>
                    <a:cubicBezTo>
                      <a:pt x="173" y="112"/>
                      <a:pt x="173" y="112"/>
                      <a:pt x="173" y="112"/>
                    </a:cubicBezTo>
                    <a:moveTo>
                      <a:pt x="160" y="111"/>
                    </a:moveTo>
                    <a:cubicBezTo>
                      <a:pt x="160" y="111"/>
                      <a:pt x="160" y="111"/>
                      <a:pt x="160" y="110"/>
                    </a:cubicBezTo>
                    <a:cubicBezTo>
                      <a:pt x="160" y="110"/>
                      <a:pt x="161" y="110"/>
                      <a:pt x="161" y="110"/>
                    </a:cubicBezTo>
                    <a:cubicBezTo>
                      <a:pt x="161" y="110"/>
                      <a:pt x="161" y="110"/>
                      <a:pt x="161" y="110"/>
                    </a:cubicBezTo>
                    <a:cubicBezTo>
                      <a:pt x="161" y="111"/>
                      <a:pt x="161" y="111"/>
                      <a:pt x="161" y="111"/>
                    </a:cubicBezTo>
                    <a:cubicBezTo>
                      <a:pt x="161" y="111"/>
                      <a:pt x="161" y="111"/>
                      <a:pt x="161" y="111"/>
                    </a:cubicBezTo>
                    <a:cubicBezTo>
                      <a:pt x="161" y="111"/>
                      <a:pt x="161" y="111"/>
                      <a:pt x="161" y="111"/>
                    </a:cubicBezTo>
                    <a:cubicBezTo>
                      <a:pt x="161" y="111"/>
                      <a:pt x="161" y="111"/>
                      <a:pt x="160" y="111"/>
                    </a:cubicBezTo>
                    <a:moveTo>
                      <a:pt x="166" y="112"/>
                    </a:moveTo>
                    <a:cubicBezTo>
                      <a:pt x="166" y="111"/>
                      <a:pt x="167" y="109"/>
                      <a:pt x="169" y="109"/>
                    </a:cubicBezTo>
                    <a:cubicBezTo>
                      <a:pt x="169" y="110"/>
                      <a:pt x="169" y="110"/>
                      <a:pt x="169" y="110"/>
                    </a:cubicBezTo>
                    <a:cubicBezTo>
                      <a:pt x="169" y="110"/>
                      <a:pt x="169" y="110"/>
                      <a:pt x="169" y="110"/>
                    </a:cubicBezTo>
                    <a:cubicBezTo>
                      <a:pt x="169" y="110"/>
                      <a:pt x="169" y="110"/>
                      <a:pt x="169" y="110"/>
                    </a:cubicBezTo>
                    <a:cubicBezTo>
                      <a:pt x="169" y="110"/>
                      <a:pt x="169" y="110"/>
                      <a:pt x="169" y="110"/>
                    </a:cubicBezTo>
                    <a:cubicBezTo>
                      <a:pt x="169" y="110"/>
                      <a:pt x="169" y="110"/>
                      <a:pt x="169" y="110"/>
                    </a:cubicBezTo>
                    <a:cubicBezTo>
                      <a:pt x="169" y="110"/>
                      <a:pt x="168" y="110"/>
                      <a:pt x="168" y="111"/>
                    </a:cubicBezTo>
                    <a:cubicBezTo>
                      <a:pt x="168" y="110"/>
                      <a:pt x="168" y="110"/>
                      <a:pt x="168" y="110"/>
                    </a:cubicBezTo>
                    <a:cubicBezTo>
                      <a:pt x="168" y="111"/>
                      <a:pt x="167" y="111"/>
                      <a:pt x="167" y="112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6" y="111"/>
                      <a:pt x="166" y="112"/>
                      <a:pt x="166" y="112"/>
                    </a:cubicBezTo>
                    <a:moveTo>
                      <a:pt x="177" y="111"/>
                    </a:moveTo>
                    <a:cubicBezTo>
                      <a:pt x="177" y="110"/>
                      <a:pt x="178" y="110"/>
                      <a:pt x="178" y="109"/>
                    </a:cubicBezTo>
                    <a:cubicBezTo>
                      <a:pt x="178" y="110"/>
                      <a:pt x="178" y="111"/>
                      <a:pt x="177" y="111"/>
                    </a:cubicBezTo>
                    <a:moveTo>
                      <a:pt x="177" y="111"/>
                    </a:moveTo>
                    <a:cubicBezTo>
                      <a:pt x="176" y="111"/>
                      <a:pt x="175" y="109"/>
                      <a:pt x="176" y="109"/>
                    </a:cubicBezTo>
                    <a:cubicBezTo>
                      <a:pt x="176" y="109"/>
                      <a:pt x="176" y="110"/>
                      <a:pt x="177" y="111"/>
                    </a:cubicBezTo>
                    <a:cubicBezTo>
                      <a:pt x="177" y="111"/>
                      <a:pt x="177" y="111"/>
                      <a:pt x="177" y="111"/>
                    </a:cubicBezTo>
                    <a:moveTo>
                      <a:pt x="179" y="109"/>
                    </a:move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79" y="108"/>
                      <a:pt x="179" y="108"/>
                      <a:pt x="179" y="108"/>
                    </a:cubicBezTo>
                    <a:cubicBezTo>
                      <a:pt x="180" y="108"/>
                      <a:pt x="180" y="109"/>
                      <a:pt x="179" y="109"/>
                    </a:cubicBezTo>
                    <a:moveTo>
                      <a:pt x="187" y="108"/>
                    </a:moveTo>
                    <a:cubicBezTo>
                      <a:pt x="186" y="108"/>
                      <a:pt x="187" y="108"/>
                      <a:pt x="186" y="107"/>
                    </a:cubicBezTo>
                    <a:cubicBezTo>
                      <a:pt x="186" y="107"/>
                      <a:pt x="186" y="107"/>
                      <a:pt x="186" y="107"/>
                    </a:cubicBezTo>
                    <a:cubicBezTo>
                      <a:pt x="187" y="107"/>
                      <a:pt x="187" y="108"/>
                      <a:pt x="187" y="108"/>
                    </a:cubicBezTo>
                    <a:moveTo>
                      <a:pt x="182" y="107"/>
                    </a:moveTo>
                    <a:cubicBezTo>
                      <a:pt x="183" y="107"/>
                      <a:pt x="182" y="106"/>
                      <a:pt x="183" y="106"/>
                    </a:cubicBezTo>
                    <a:cubicBezTo>
                      <a:pt x="183" y="106"/>
                      <a:pt x="183" y="107"/>
                      <a:pt x="183" y="107"/>
                    </a:cubicBezTo>
                    <a:cubicBezTo>
                      <a:pt x="182" y="107"/>
                      <a:pt x="182" y="107"/>
                      <a:pt x="182" y="107"/>
                    </a:cubicBezTo>
                    <a:cubicBezTo>
                      <a:pt x="182" y="107"/>
                      <a:pt x="182" y="107"/>
                      <a:pt x="182" y="107"/>
                    </a:cubicBezTo>
                    <a:moveTo>
                      <a:pt x="186" y="107"/>
                    </a:moveTo>
                    <a:cubicBezTo>
                      <a:pt x="185" y="107"/>
                      <a:pt x="185" y="107"/>
                      <a:pt x="185" y="107"/>
                    </a:cubicBezTo>
                    <a:cubicBezTo>
                      <a:pt x="186" y="107"/>
                      <a:pt x="185" y="106"/>
                      <a:pt x="185" y="106"/>
                    </a:cubicBezTo>
                    <a:cubicBezTo>
                      <a:pt x="186" y="106"/>
                      <a:pt x="186" y="106"/>
                      <a:pt x="186" y="107"/>
                    </a:cubicBezTo>
                    <a:moveTo>
                      <a:pt x="185" y="107"/>
                    </a:moveTo>
                    <a:cubicBezTo>
                      <a:pt x="184" y="107"/>
                      <a:pt x="184" y="106"/>
                      <a:pt x="184" y="106"/>
                    </a:cubicBezTo>
                    <a:cubicBezTo>
                      <a:pt x="184" y="106"/>
                      <a:pt x="184" y="106"/>
                      <a:pt x="184" y="105"/>
                    </a:cubicBezTo>
                    <a:cubicBezTo>
                      <a:pt x="184" y="105"/>
                      <a:pt x="184" y="105"/>
                      <a:pt x="184" y="105"/>
                    </a:cubicBezTo>
                    <a:cubicBezTo>
                      <a:pt x="185" y="105"/>
                      <a:pt x="185" y="107"/>
                      <a:pt x="185" y="107"/>
                    </a:cubicBezTo>
                    <a:moveTo>
                      <a:pt x="179" y="105"/>
                    </a:moveTo>
                    <a:cubicBezTo>
                      <a:pt x="179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9" y="104"/>
                    </a:cubicBezTo>
                    <a:cubicBezTo>
                      <a:pt x="179" y="104"/>
                      <a:pt x="179" y="104"/>
                      <a:pt x="179" y="104"/>
                    </a:cubicBezTo>
                    <a:cubicBezTo>
                      <a:pt x="179" y="104"/>
                      <a:pt x="180" y="104"/>
                      <a:pt x="180" y="104"/>
                    </a:cubicBezTo>
                    <a:cubicBezTo>
                      <a:pt x="180" y="104"/>
                      <a:pt x="180" y="104"/>
                      <a:pt x="180" y="104"/>
                    </a:cubicBezTo>
                    <a:cubicBezTo>
                      <a:pt x="180" y="105"/>
                      <a:pt x="180" y="105"/>
                      <a:pt x="180" y="105"/>
                    </a:cubicBezTo>
                    <a:cubicBezTo>
                      <a:pt x="180" y="105"/>
                      <a:pt x="180" y="105"/>
                      <a:pt x="179" y="105"/>
                    </a:cubicBezTo>
                    <a:cubicBezTo>
                      <a:pt x="179" y="105"/>
                      <a:pt x="179" y="105"/>
                      <a:pt x="179" y="105"/>
                    </a:cubicBezTo>
                    <a:cubicBezTo>
                      <a:pt x="179" y="105"/>
                      <a:pt x="179" y="105"/>
                      <a:pt x="179" y="105"/>
                    </a:cubicBezTo>
                    <a:moveTo>
                      <a:pt x="178" y="102"/>
                    </a:moveTo>
                    <a:cubicBezTo>
                      <a:pt x="178" y="102"/>
                      <a:pt x="178" y="102"/>
                      <a:pt x="178" y="102"/>
                    </a:cubicBezTo>
                    <a:cubicBezTo>
                      <a:pt x="178" y="102"/>
                      <a:pt x="178" y="102"/>
                      <a:pt x="178" y="102"/>
                    </a:cubicBezTo>
                    <a:moveTo>
                      <a:pt x="187" y="102"/>
                    </a:moveTo>
                    <a:cubicBezTo>
                      <a:pt x="187" y="101"/>
                      <a:pt x="187" y="101"/>
                      <a:pt x="187" y="100"/>
                    </a:cubicBezTo>
                    <a:cubicBezTo>
                      <a:pt x="187" y="101"/>
                      <a:pt x="188" y="102"/>
                      <a:pt x="188" y="102"/>
                    </a:cubicBezTo>
                    <a:cubicBezTo>
                      <a:pt x="188" y="102"/>
                      <a:pt x="189" y="102"/>
                      <a:pt x="189" y="102"/>
                    </a:cubicBezTo>
                    <a:cubicBezTo>
                      <a:pt x="189" y="102"/>
                      <a:pt x="189" y="102"/>
                      <a:pt x="189" y="103"/>
                    </a:cubicBezTo>
                    <a:cubicBezTo>
                      <a:pt x="189" y="103"/>
                      <a:pt x="188" y="103"/>
                      <a:pt x="188" y="103"/>
                    </a:cubicBezTo>
                    <a:cubicBezTo>
                      <a:pt x="188" y="103"/>
                      <a:pt x="188" y="103"/>
                      <a:pt x="188" y="103"/>
                    </a:cubicBezTo>
                    <a:cubicBezTo>
                      <a:pt x="187" y="103"/>
                      <a:pt x="187" y="103"/>
                      <a:pt x="187" y="102"/>
                    </a:cubicBezTo>
                    <a:cubicBezTo>
                      <a:pt x="187" y="103"/>
                      <a:pt x="187" y="103"/>
                      <a:pt x="187" y="103"/>
                    </a:cubicBezTo>
                    <a:cubicBezTo>
                      <a:pt x="187" y="103"/>
                      <a:pt x="187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4"/>
                      <a:pt x="186" y="104"/>
                    </a:cubicBezTo>
                    <a:cubicBezTo>
                      <a:pt x="186" y="104"/>
                      <a:pt x="186" y="103"/>
                      <a:pt x="186" y="103"/>
                    </a:cubicBezTo>
                    <a:cubicBezTo>
                      <a:pt x="186" y="103"/>
                      <a:pt x="185" y="103"/>
                      <a:pt x="185" y="103"/>
                    </a:cubicBezTo>
                    <a:cubicBezTo>
                      <a:pt x="185" y="103"/>
                      <a:pt x="185" y="103"/>
                      <a:pt x="185" y="103"/>
                    </a:cubicBezTo>
                    <a:cubicBezTo>
                      <a:pt x="185" y="103"/>
                      <a:pt x="185" y="104"/>
                      <a:pt x="185" y="104"/>
                    </a:cubicBezTo>
                    <a:cubicBezTo>
                      <a:pt x="185" y="104"/>
                      <a:pt x="186" y="104"/>
                      <a:pt x="186" y="104"/>
                    </a:cubicBezTo>
                    <a:cubicBezTo>
                      <a:pt x="186" y="105"/>
                      <a:pt x="186" y="105"/>
                      <a:pt x="186" y="105"/>
                    </a:cubicBezTo>
                    <a:cubicBezTo>
                      <a:pt x="185" y="104"/>
                      <a:pt x="185" y="104"/>
                      <a:pt x="184" y="104"/>
                    </a:cubicBezTo>
                    <a:cubicBezTo>
                      <a:pt x="185" y="104"/>
                      <a:pt x="185" y="103"/>
                      <a:pt x="185" y="103"/>
                    </a:cubicBezTo>
                    <a:cubicBezTo>
                      <a:pt x="185" y="102"/>
                      <a:pt x="184" y="102"/>
                      <a:pt x="184" y="102"/>
                    </a:cubicBezTo>
                    <a:cubicBezTo>
                      <a:pt x="184" y="102"/>
                      <a:pt x="184" y="101"/>
                      <a:pt x="185" y="101"/>
                    </a:cubicBezTo>
                    <a:cubicBezTo>
                      <a:pt x="185" y="101"/>
                      <a:pt x="185" y="102"/>
                      <a:pt x="185" y="102"/>
                    </a:cubicBezTo>
                    <a:cubicBezTo>
                      <a:pt x="185" y="101"/>
                      <a:pt x="185" y="101"/>
                      <a:pt x="185" y="101"/>
                    </a:cubicBezTo>
                    <a:cubicBezTo>
                      <a:pt x="185" y="101"/>
                      <a:pt x="185" y="101"/>
                      <a:pt x="185" y="101"/>
                    </a:cubicBezTo>
                    <a:cubicBezTo>
                      <a:pt x="185" y="101"/>
                      <a:pt x="185" y="102"/>
                      <a:pt x="186" y="102"/>
                    </a:cubicBezTo>
                    <a:cubicBezTo>
                      <a:pt x="186" y="102"/>
                      <a:pt x="186" y="101"/>
                      <a:pt x="187" y="101"/>
                    </a:cubicBezTo>
                    <a:cubicBezTo>
                      <a:pt x="187" y="101"/>
                      <a:pt x="187" y="101"/>
                      <a:pt x="187" y="102"/>
                    </a:cubicBezTo>
                    <a:moveTo>
                      <a:pt x="177" y="102"/>
                    </a:moveTo>
                    <a:cubicBezTo>
                      <a:pt x="177" y="102"/>
                      <a:pt x="177" y="102"/>
                      <a:pt x="177" y="102"/>
                    </a:cubicBezTo>
                    <a:cubicBezTo>
                      <a:pt x="177" y="102"/>
                      <a:pt x="176" y="101"/>
                      <a:pt x="176" y="101"/>
                    </a:cubicBezTo>
                    <a:cubicBezTo>
                      <a:pt x="176" y="100"/>
                      <a:pt x="177" y="99"/>
                      <a:pt x="178" y="99"/>
                    </a:cubicBezTo>
                    <a:cubicBezTo>
                      <a:pt x="178" y="99"/>
                      <a:pt x="178" y="99"/>
                      <a:pt x="178" y="99"/>
                    </a:cubicBezTo>
                    <a:cubicBezTo>
                      <a:pt x="179" y="99"/>
                      <a:pt x="178" y="100"/>
                      <a:pt x="179" y="100"/>
                    </a:cubicBezTo>
                    <a:cubicBezTo>
                      <a:pt x="178" y="101"/>
                      <a:pt x="178" y="101"/>
                      <a:pt x="178" y="101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7" y="99"/>
                      <a:pt x="177" y="99"/>
                      <a:pt x="177" y="99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7" y="100"/>
                      <a:pt x="178" y="100"/>
                      <a:pt x="177" y="101"/>
                    </a:cubicBezTo>
                    <a:cubicBezTo>
                      <a:pt x="178" y="101"/>
                      <a:pt x="178" y="102"/>
                      <a:pt x="178" y="102"/>
                    </a:cubicBezTo>
                    <a:cubicBezTo>
                      <a:pt x="178" y="102"/>
                      <a:pt x="178" y="102"/>
                      <a:pt x="178" y="102"/>
                    </a:cubicBezTo>
                    <a:cubicBezTo>
                      <a:pt x="178" y="102"/>
                      <a:pt x="178" y="102"/>
                      <a:pt x="178" y="102"/>
                    </a:cubicBezTo>
                    <a:cubicBezTo>
                      <a:pt x="178" y="102"/>
                      <a:pt x="177" y="102"/>
                      <a:pt x="177" y="102"/>
                    </a:cubicBezTo>
                    <a:cubicBezTo>
                      <a:pt x="177" y="102"/>
                      <a:pt x="177" y="102"/>
                      <a:pt x="177" y="102"/>
                    </a:cubicBezTo>
                    <a:moveTo>
                      <a:pt x="170" y="98"/>
                    </a:moveTo>
                    <a:cubicBezTo>
                      <a:pt x="171" y="98"/>
                      <a:pt x="172" y="98"/>
                      <a:pt x="173" y="97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2" y="98"/>
                      <a:pt x="172" y="98"/>
                      <a:pt x="172" y="98"/>
                    </a:cubicBezTo>
                    <a:cubicBezTo>
                      <a:pt x="172" y="98"/>
                      <a:pt x="171" y="98"/>
                      <a:pt x="170" y="98"/>
                    </a:cubicBezTo>
                    <a:moveTo>
                      <a:pt x="170" y="95"/>
                    </a:moveTo>
                    <a:cubicBezTo>
                      <a:pt x="170" y="95"/>
                      <a:pt x="169" y="94"/>
                      <a:pt x="169" y="94"/>
                    </a:cubicBezTo>
                    <a:cubicBezTo>
                      <a:pt x="169" y="94"/>
                      <a:pt x="169" y="94"/>
                      <a:pt x="169" y="94"/>
                    </a:cubicBezTo>
                    <a:cubicBezTo>
                      <a:pt x="170" y="94"/>
                      <a:pt x="170" y="94"/>
                      <a:pt x="170" y="95"/>
                    </a:cubicBezTo>
                    <a:cubicBezTo>
                      <a:pt x="170" y="95"/>
                      <a:pt x="170" y="95"/>
                      <a:pt x="170" y="95"/>
                    </a:cubicBezTo>
                    <a:moveTo>
                      <a:pt x="170" y="93"/>
                    </a:moveTo>
                    <a:cubicBezTo>
                      <a:pt x="171" y="93"/>
                      <a:pt x="171" y="93"/>
                      <a:pt x="171" y="93"/>
                    </a:cubicBezTo>
                    <a:cubicBezTo>
                      <a:pt x="172" y="93"/>
                      <a:pt x="172" y="93"/>
                      <a:pt x="172" y="93"/>
                    </a:cubicBezTo>
                    <a:cubicBezTo>
                      <a:pt x="172" y="93"/>
                      <a:pt x="172" y="93"/>
                      <a:pt x="171" y="93"/>
                    </a:cubicBezTo>
                    <a:cubicBezTo>
                      <a:pt x="171" y="93"/>
                      <a:pt x="171" y="93"/>
                      <a:pt x="171" y="93"/>
                    </a:cubicBezTo>
                    <a:cubicBezTo>
                      <a:pt x="171" y="93"/>
                      <a:pt x="171" y="93"/>
                      <a:pt x="171" y="93"/>
                    </a:cubicBezTo>
                    <a:cubicBezTo>
                      <a:pt x="171" y="93"/>
                      <a:pt x="171" y="93"/>
                      <a:pt x="170" y="93"/>
                    </a:cubicBezTo>
                    <a:moveTo>
                      <a:pt x="170" y="71"/>
                    </a:moveTo>
                    <a:cubicBezTo>
                      <a:pt x="170" y="71"/>
                      <a:pt x="170" y="71"/>
                      <a:pt x="170" y="71"/>
                    </a:cubicBezTo>
                    <a:cubicBezTo>
                      <a:pt x="169" y="71"/>
                      <a:pt x="169" y="72"/>
                      <a:pt x="169" y="72"/>
                    </a:cubicBezTo>
                    <a:cubicBezTo>
                      <a:pt x="169" y="72"/>
                      <a:pt x="169" y="72"/>
                      <a:pt x="169" y="72"/>
                    </a:cubicBezTo>
                    <a:cubicBezTo>
                      <a:pt x="168" y="73"/>
                      <a:pt x="168" y="74"/>
                      <a:pt x="169" y="75"/>
                    </a:cubicBezTo>
                    <a:cubicBezTo>
                      <a:pt x="169" y="75"/>
                      <a:pt x="169" y="75"/>
                      <a:pt x="169" y="75"/>
                    </a:cubicBezTo>
                    <a:cubicBezTo>
                      <a:pt x="168" y="75"/>
                      <a:pt x="168" y="75"/>
                      <a:pt x="168" y="75"/>
                    </a:cubicBezTo>
                    <a:cubicBezTo>
                      <a:pt x="168" y="76"/>
                      <a:pt x="167" y="76"/>
                      <a:pt x="167" y="77"/>
                    </a:cubicBezTo>
                    <a:cubicBezTo>
                      <a:pt x="167" y="78"/>
                      <a:pt x="167" y="78"/>
                      <a:pt x="167" y="78"/>
                    </a:cubicBezTo>
                    <a:cubicBezTo>
                      <a:pt x="167" y="78"/>
                      <a:pt x="167" y="78"/>
                      <a:pt x="167" y="78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7"/>
                      <a:pt x="168" y="77"/>
                      <a:pt x="168" y="77"/>
                    </a:cubicBezTo>
                    <a:cubicBezTo>
                      <a:pt x="168" y="78"/>
                      <a:pt x="167" y="78"/>
                      <a:pt x="168" y="79"/>
                    </a:cubicBezTo>
                    <a:cubicBezTo>
                      <a:pt x="167" y="79"/>
                      <a:pt x="167" y="79"/>
                      <a:pt x="167" y="79"/>
                    </a:cubicBezTo>
                    <a:cubicBezTo>
                      <a:pt x="168" y="80"/>
                      <a:pt x="168" y="80"/>
                      <a:pt x="167" y="80"/>
                    </a:cubicBezTo>
                    <a:cubicBezTo>
                      <a:pt x="168" y="80"/>
                      <a:pt x="168" y="80"/>
                      <a:pt x="168" y="80"/>
                    </a:cubicBezTo>
                    <a:cubicBezTo>
                      <a:pt x="168" y="81"/>
                      <a:pt x="167" y="81"/>
                      <a:pt x="167" y="82"/>
                    </a:cubicBezTo>
                    <a:cubicBezTo>
                      <a:pt x="167" y="82"/>
                      <a:pt x="167" y="82"/>
                      <a:pt x="167" y="82"/>
                    </a:cubicBezTo>
                    <a:cubicBezTo>
                      <a:pt x="166" y="82"/>
                      <a:pt x="166" y="82"/>
                      <a:pt x="166" y="83"/>
                    </a:cubicBezTo>
                    <a:cubicBezTo>
                      <a:pt x="165" y="84"/>
                      <a:pt x="164" y="84"/>
                      <a:pt x="164" y="85"/>
                    </a:cubicBezTo>
                    <a:cubicBezTo>
                      <a:pt x="165" y="86"/>
                      <a:pt x="166" y="88"/>
                      <a:pt x="166" y="90"/>
                    </a:cubicBezTo>
                    <a:cubicBezTo>
                      <a:pt x="167" y="91"/>
                      <a:pt x="165" y="92"/>
                      <a:pt x="166" y="93"/>
                    </a:cubicBezTo>
                    <a:cubicBezTo>
                      <a:pt x="166" y="93"/>
                      <a:pt x="166" y="93"/>
                      <a:pt x="166" y="93"/>
                    </a:cubicBezTo>
                    <a:cubicBezTo>
                      <a:pt x="166" y="93"/>
                      <a:pt x="166" y="93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6" y="94"/>
                      <a:pt x="165" y="94"/>
                      <a:pt x="165" y="94"/>
                    </a:cubicBezTo>
                    <a:cubicBezTo>
                      <a:pt x="165" y="94"/>
                      <a:pt x="165" y="94"/>
                      <a:pt x="165" y="94"/>
                    </a:cubicBezTo>
                    <a:cubicBezTo>
                      <a:pt x="165" y="94"/>
                      <a:pt x="165" y="94"/>
                      <a:pt x="165" y="94"/>
                    </a:cubicBezTo>
                    <a:cubicBezTo>
                      <a:pt x="164" y="96"/>
                      <a:pt x="161" y="97"/>
                      <a:pt x="158" y="98"/>
                    </a:cubicBezTo>
                    <a:cubicBezTo>
                      <a:pt x="159" y="100"/>
                      <a:pt x="158" y="102"/>
                      <a:pt x="158" y="104"/>
                    </a:cubicBezTo>
                    <a:cubicBezTo>
                      <a:pt x="158" y="105"/>
                      <a:pt x="158" y="105"/>
                      <a:pt x="158" y="106"/>
                    </a:cubicBezTo>
                    <a:cubicBezTo>
                      <a:pt x="158" y="106"/>
                      <a:pt x="158" y="107"/>
                      <a:pt x="158" y="107"/>
                    </a:cubicBezTo>
                    <a:cubicBezTo>
                      <a:pt x="158" y="110"/>
                      <a:pt x="158" y="110"/>
                      <a:pt x="158" y="110"/>
                    </a:cubicBezTo>
                    <a:cubicBezTo>
                      <a:pt x="158" y="110"/>
                      <a:pt x="158" y="110"/>
                      <a:pt x="158" y="110"/>
                    </a:cubicBezTo>
                    <a:cubicBezTo>
                      <a:pt x="158" y="110"/>
                      <a:pt x="158" y="110"/>
                      <a:pt x="158" y="110"/>
                    </a:cubicBezTo>
                    <a:cubicBezTo>
                      <a:pt x="158" y="110"/>
                      <a:pt x="158" y="110"/>
                      <a:pt x="158" y="110"/>
                    </a:cubicBezTo>
                    <a:cubicBezTo>
                      <a:pt x="158" y="121"/>
                      <a:pt x="158" y="121"/>
                      <a:pt x="158" y="121"/>
                    </a:cubicBezTo>
                    <a:cubicBezTo>
                      <a:pt x="171" y="121"/>
                      <a:pt x="171" y="121"/>
                      <a:pt x="171" y="121"/>
                    </a:cubicBezTo>
                    <a:cubicBezTo>
                      <a:pt x="171" y="121"/>
                      <a:pt x="171" y="121"/>
                      <a:pt x="171" y="121"/>
                    </a:cubicBezTo>
                    <a:cubicBezTo>
                      <a:pt x="173" y="120"/>
                      <a:pt x="174" y="117"/>
                      <a:pt x="176" y="117"/>
                    </a:cubicBezTo>
                    <a:cubicBezTo>
                      <a:pt x="177" y="116"/>
                      <a:pt x="178" y="116"/>
                      <a:pt x="178" y="116"/>
                    </a:cubicBezTo>
                    <a:cubicBezTo>
                      <a:pt x="179" y="114"/>
                      <a:pt x="180" y="114"/>
                      <a:pt x="181" y="113"/>
                    </a:cubicBezTo>
                    <a:cubicBezTo>
                      <a:pt x="184" y="114"/>
                      <a:pt x="187" y="113"/>
                      <a:pt x="190" y="114"/>
                    </a:cubicBezTo>
                    <a:cubicBezTo>
                      <a:pt x="190" y="114"/>
                      <a:pt x="191" y="114"/>
                      <a:pt x="192" y="114"/>
                    </a:cubicBezTo>
                    <a:cubicBezTo>
                      <a:pt x="192" y="114"/>
                      <a:pt x="192" y="114"/>
                      <a:pt x="193" y="114"/>
                    </a:cubicBezTo>
                    <a:cubicBezTo>
                      <a:pt x="194" y="114"/>
                      <a:pt x="194" y="113"/>
                      <a:pt x="195" y="113"/>
                    </a:cubicBezTo>
                    <a:cubicBezTo>
                      <a:pt x="195" y="112"/>
                      <a:pt x="196" y="112"/>
                      <a:pt x="196" y="111"/>
                    </a:cubicBezTo>
                    <a:cubicBezTo>
                      <a:pt x="196" y="111"/>
                      <a:pt x="196" y="111"/>
                      <a:pt x="196" y="111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8" y="111"/>
                      <a:pt x="198" y="111"/>
                      <a:pt x="199" y="111"/>
                    </a:cubicBezTo>
                    <a:cubicBezTo>
                      <a:pt x="199" y="111"/>
                      <a:pt x="199" y="111"/>
                      <a:pt x="199" y="111"/>
                    </a:cubicBezTo>
                    <a:cubicBezTo>
                      <a:pt x="200" y="110"/>
                      <a:pt x="202" y="110"/>
                      <a:pt x="202" y="108"/>
                    </a:cubicBezTo>
                    <a:cubicBezTo>
                      <a:pt x="201" y="108"/>
                      <a:pt x="201" y="108"/>
                      <a:pt x="201" y="108"/>
                    </a:cubicBezTo>
                    <a:cubicBezTo>
                      <a:pt x="202" y="108"/>
                      <a:pt x="202" y="108"/>
                      <a:pt x="202" y="108"/>
                    </a:cubicBezTo>
                    <a:cubicBezTo>
                      <a:pt x="202" y="108"/>
                      <a:pt x="202" y="108"/>
                      <a:pt x="202" y="108"/>
                    </a:cubicBezTo>
                    <a:cubicBezTo>
                      <a:pt x="202" y="108"/>
                      <a:pt x="202" y="108"/>
                      <a:pt x="202" y="108"/>
                    </a:cubicBezTo>
                    <a:cubicBezTo>
                      <a:pt x="202" y="108"/>
                      <a:pt x="202" y="108"/>
                      <a:pt x="202" y="108"/>
                    </a:cubicBezTo>
                    <a:cubicBezTo>
                      <a:pt x="202" y="108"/>
                      <a:pt x="201" y="108"/>
                      <a:pt x="201" y="107"/>
                    </a:cubicBezTo>
                    <a:cubicBezTo>
                      <a:pt x="201" y="107"/>
                      <a:pt x="201" y="107"/>
                      <a:pt x="201" y="107"/>
                    </a:cubicBezTo>
                    <a:cubicBezTo>
                      <a:pt x="201" y="107"/>
                      <a:pt x="201" y="107"/>
                      <a:pt x="201" y="107"/>
                    </a:cubicBezTo>
                    <a:cubicBezTo>
                      <a:pt x="202" y="107"/>
                      <a:pt x="202" y="107"/>
                      <a:pt x="202" y="107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2" y="106"/>
                      <a:pt x="203" y="106"/>
                      <a:pt x="203" y="106"/>
                    </a:cubicBezTo>
                    <a:cubicBezTo>
                      <a:pt x="202" y="105"/>
                      <a:pt x="202" y="106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2" y="105"/>
                      <a:pt x="202" y="105"/>
                      <a:pt x="202" y="105"/>
                    </a:cubicBezTo>
                    <a:cubicBezTo>
                      <a:pt x="202" y="104"/>
                      <a:pt x="201" y="105"/>
                      <a:pt x="201" y="104"/>
                    </a:cubicBezTo>
                    <a:cubicBezTo>
                      <a:pt x="201" y="104"/>
                      <a:pt x="201" y="104"/>
                      <a:pt x="201" y="104"/>
                    </a:cubicBezTo>
                    <a:cubicBezTo>
                      <a:pt x="200" y="104"/>
                      <a:pt x="200" y="105"/>
                      <a:pt x="200" y="105"/>
                    </a:cubicBezTo>
                    <a:cubicBezTo>
                      <a:pt x="199" y="104"/>
                      <a:pt x="199" y="104"/>
                      <a:pt x="199" y="104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200" y="103"/>
                      <a:pt x="200" y="103"/>
                      <a:pt x="199" y="103"/>
                    </a:cubicBezTo>
                    <a:cubicBezTo>
                      <a:pt x="199" y="103"/>
                      <a:pt x="198" y="103"/>
                      <a:pt x="198" y="103"/>
                    </a:cubicBezTo>
                    <a:cubicBezTo>
                      <a:pt x="199" y="103"/>
                      <a:pt x="199" y="103"/>
                      <a:pt x="199" y="103"/>
                    </a:cubicBezTo>
                    <a:cubicBezTo>
                      <a:pt x="199" y="103"/>
                      <a:pt x="198" y="103"/>
                      <a:pt x="198" y="103"/>
                    </a:cubicBezTo>
                    <a:cubicBezTo>
                      <a:pt x="197" y="103"/>
                      <a:pt x="196" y="104"/>
                      <a:pt x="195" y="105"/>
                    </a:cubicBezTo>
                    <a:cubicBezTo>
                      <a:pt x="195" y="105"/>
                      <a:pt x="194" y="105"/>
                      <a:pt x="194" y="105"/>
                    </a:cubicBezTo>
                    <a:cubicBezTo>
                      <a:pt x="194" y="105"/>
                      <a:pt x="194" y="105"/>
                      <a:pt x="194" y="105"/>
                    </a:cubicBezTo>
                    <a:cubicBezTo>
                      <a:pt x="194" y="105"/>
                      <a:pt x="194" y="105"/>
                      <a:pt x="194" y="105"/>
                    </a:cubicBezTo>
                    <a:cubicBezTo>
                      <a:pt x="194" y="104"/>
                      <a:pt x="193" y="104"/>
                      <a:pt x="193" y="103"/>
                    </a:cubicBezTo>
                    <a:cubicBezTo>
                      <a:pt x="193" y="104"/>
                      <a:pt x="194" y="104"/>
                      <a:pt x="194" y="104"/>
                    </a:cubicBezTo>
                    <a:cubicBezTo>
                      <a:pt x="195" y="103"/>
                      <a:pt x="196" y="103"/>
                      <a:pt x="198" y="103"/>
                    </a:cubicBezTo>
                    <a:cubicBezTo>
                      <a:pt x="198" y="103"/>
                      <a:pt x="197" y="103"/>
                      <a:pt x="197" y="103"/>
                    </a:cubicBezTo>
                    <a:cubicBezTo>
                      <a:pt x="197" y="103"/>
                      <a:pt x="197" y="103"/>
                      <a:pt x="197" y="103"/>
                    </a:cubicBezTo>
                    <a:cubicBezTo>
                      <a:pt x="196" y="103"/>
                      <a:pt x="196" y="103"/>
                      <a:pt x="196" y="103"/>
                    </a:cubicBezTo>
                    <a:cubicBezTo>
                      <a:pt x="196" y="103"/>
                      <a:pt x="196" y="103"/>
                      <a:pt x="196" y="103"/>
                    </a:cubicBezTo>
                    <a:cubicBezTo>
                      <a:pt x="197" y="102"/>
                      <a:pt x="199" y="102"/>
                      <a:pt x="200" y="102"/>
                    </a:cubicBezTo>
                    <a:cubicBezTo>
                      <a:pt x="200" y="101"/>
                      <a:pt x="199" y="101"/>
                      <a:pt x="199" y="101"/>
                    </a:cubicBezTo>
                    <a:cubicBezTo>
                      <a:pt x="199" y="100"/>
                      <a:pt x="199" y="100"/>
                      <a:pt x="199" y="100"/>
                    </a:cubicBezTo>
                    <a:cubicBezTo>
                      <a:pt x="199" y="100"/>
                      <a:pt x="199" y="100"/>
                      <a:pt x="199" y="100"/>
                    </a:cubicBezTo>
                    <a:cubicBezTo>
                      <a:pt x="199" y="100"/>
                      <a:pt x="199" y="100"/>
                      <a:pt x="199" y="101"/>
                    </a:cubicBezTo>
                    <a:cubicBezTo>
                      <a:pt x="198" y="101"/>
                      <a:pt x="198" y="101"/>
                      <a:pt x="198" y="101"/>
                    </a:cubicBezTo>
                    <a:cubicBezTo>
                      <a:pt x="198" y="101"/>
                      <a:pt x="198" y="101"/>
                      <a:pt x="197" y="100"/>
                    </a:cubicBezTo>
                    <a:cubicBezTo>
                      <a:pt x="197" y="100"/>
                      <a:pt x="198" y="100"/>
                      <a:pt x="198" y="99"/>
                    </a:cubicBezTo>
                    <a:cubicBezTo>
                      <a:pt x="197" y="99"/>
                      <a:pt x="197" y="99"/>
                      <a:pt x="197" y="99"/>
                    </a:cubicBezTo>
                    <a:cubicBezTo>
                      <a:pt x="197" y="99"/>
                      <a:pt x="197" y="100"/>
                      <a:pt x="196" y="100"/>
                    </a:cubicBezTo>
                    <a:cubicBezTo>
                      <a:pt x="196" y="100"/>
                      <a:pt x="197" y="100"/>
                      <a:pt x="197" y="99"/>
                    </a:cubicBezTo>
                    <a:cubicBezTo>
                      <a:pt x="197" y="99"/>
                      <a:pt x="197" y="99"/>
                      <a:pt x="197" y="99"/>
                    </a:cubicBezTo>
                    <a:cubicBezTo>
                      <a:pt x="196" y="99"/>
                      <a:pt x="196" y="99"/>
                      <a:pt x="196" y="99"/>
                    </a:cubicBezTo>
                    <a:cubicBezTo>
                      <a:pt x="196" y="99"/>
                      <a:pt x="196" y="100"/>
                      <a:pt x="196" y="100"/>
                    </a:cubicBezTo>
                    <a:cubicBezTo>
                      <a:pt x="196" y="100"/>
                      <a:pt x="196" y="99"/>
                      <a:pt x="196" y="99"/>
                    </a:cubicBezTo>
                    <a:cubicBezTo>
                      <a:pt x="196" y="99"/>
                      <a:pt x="197" y="99"/>
                      <a:pt x="196" y="99"/>
                    </a:cubicBezTo>
                    <a:cubicBezTo>
                      <a:pt x="196" y="99"/>
                      <a:pt x="195" y="100"/>
                      <a:pt x="195" y="100"/>
                    </a:cubicBezTo>
                    <a:cubicBezTo>
                      <a:pt x="195" y="100"/>
                      <a:pt x="195" y="100"/>
                      <a:pt x="195" y="100"/>
                    </a:cubicBezTo>
                    <a:cubicBezTo>
                      <a:pt x="195" y="99"/>
                      <a:pt x="195" y="99"/>
                      <a:pt x="195" y="99"/>
                    </a:cubicBezTo>
                    <a:cubicBezTo>
                      <a:pt x="195" y="99"/>
                      <a:pt x="195" y="99"/>
                      <a:pt x="195" y="99"/>
                    </a:cubicBezTo>
                    <a:cubicBezTo>
                      <a:pt x="195" y="99"/>
                      <a:pt x="195" y="99"/>
                      <a:pt x="195" y="99"/>
                    </a:cubicBezTo>
                    <a:cubicBezTo>
                      <a:pt x="194" y="100"/>
                      <a:pt x="194" y="100"/>
                      <a:pt x="194" y="100"/>
                    </a:cubicBezTo>
                    <a:cubicBezTo>
                      <a:pt x="194" y="100"/>
                      <a:pt x="194" y="100"/>
                      <a:pt x="194" y="100"/>
                    </a:cubicBezTo>
                    <a:cubicBezTo>
                      <a:pt x="195" y="99"/>
                      <a:pt x="195" y="99"/>
                      <a:pt x="196" y="98"/>
                    </a:cubicBezTo>
                    <a:cubicBezTo>
                      <a:pt x="195" y="98"/>
                      <a:pt x="195" y="98"/>
                      <a:pt x="195" y="98"/>
                    </a:cubicBezTo>
                    <a:cubicBezTo>
                      <a:pt x="195" y="98"/>
                      <a:pt x="195" y="98"/>
                      <a:pt x="195" y="98"/>
                    </a:cubicBezTo>
                    <a:cubicBezTo>
                      <a:pt x="195" y="98"/>
                      <a:pt x="195" y="98"/>
                      <a:pt x="195" y="98"/>
                    </a:cubicBezTo>
                    <a:cubicBezTo>
                      <a:pt x="195" y="98"/>
                      <a:pt x="195" y="98"/>
                      <a:pt x="195" y="98"/>
                    </a:cubicBezTo>
                    <a:cubicBezTo>
                      <a:pt x="195" y="98"/>
                      <a:pt x="195" y="98"/>
                      <a:pt x="195" y="97"/>
                    </a:cubicBezTo>
                    <a:cubicBezTo>
                      <a:pt x="195" y="97"/>
                      <a:pt x="195" y="97"/>
                      <a:pt x="194" y="97"/>
                    </a:cubicBezTo>
                    <a:cubicBezTo>
                      <a:pt x="194" y="97"/>
                      <a:pt x="194" y="97"/>
                      <a:pt x="194" y="97"/>
                    </a:cubicBezTo>
                    <a:cubicBezTo>
                      <a:pt x="194" y="97"/>
                      <a:pt x="194" y="97"/>
                      <a:pt x="194" y="96"/>
                    </a:cubicBezTo>
                    <a:cubicBezTo>
                      <a:pt x="194" y="96"/>
                      <a:pt x="194" y="96"/>
                      <a:pt x="194" y="96"/>
                    </a:cubicBezTo>
                    <a:cubicBezTo>
                      <a:pt x="193" y="96"/>
                      <a:pt x="193" y="96"/>
                      <a:pt x="193" y="96"/>
                    </a:cubicBezTo>
                    <a:cubicBezTo>
                      <a:pt x="193" y="96"/>
                      <a:pt x="193" y="96"/>
                      <a:pt x="193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96"/>
                      <a:pt x="192" y="96"/>
                      <a:pt x="192" y="96"/>
                    </a:cubicBezTo>
                    <a:cubicBezTo>
                      <a:pt x="192" y="96"/>
                      <a:pt x="193" y="96"/>
                      <a:pt x="193" y="96"/>
                    </a:cubicBezTo>
                    <a:cubicBezTo>
                      <a:pt x="193" y="96"/>
                      <a:pt x="193" y="96"/>
                      <a:pt x="193" y="96"/>
                    </a:cubicBezTo>
                    <a:cubicBezTo>
                      <a:pt x="193" y="96"/>
                      <a:pt x="193" y="96"/>
                      <a:pt x="193" y="96"/>
                    </a:cubicBezTo>
                    <a:cubicBezTo>
                      <a:pt x="193" y="95"/>
                      <a:pt x="192" y="95"/>
                      <a:pt x="192" y="94"/>
                    </a:cubicBezTo>
                    <a:cubicBezTo>
                      <a:pt x="192" y="94"/>
                      <a:pt x="192" y="94"/>
                      <a:pt x="192" y="94"/>
                    </a:cubicBezTo>
                    <a:cubicBezTo>
                      <a:pt x="193" y="94"/>
                      <a:pt x="193" y="94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3" y="95"/>
                      <a:pt x="193" y="95"/>
                      <a:pt x="193" y="95"/>
                    </a:cubicBezTo>
                    <a:cubicBezTo>
                      <a:pt x="194" y="94"/>
                      <a:pt x="193" y="94"/>
                      <a:pt x="193" y="94"/>
                    </a:cubicBezTo>
                    <a:cubicBezTo>
                      <a:pt x="193" y="94"/>
                      <a:pt x="193" y="94"/>
                      <a:pt x="193" y="94"/>
                    </a:cubicBezTo>
                    <a:cubicBezTo>
                      <a:pt x="194" y="94"/>
                      <a:pt x="194" y="94"/>
                      <a:pt x="194" y="93"/>
                    </a:cubicBezTo>
                    <a:cubicBezTo>
                      <a:pt x="194" y="93"/>
                      <a:pt x="194" y="93"/>
                      <a:pt x="193" y="93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4" y="92"/>
                      <a:pt x="193" y="92"/>
                      <a:pt x="193" y="92"/>
                    </a:cubicBezTo>
                    <a:cubicBezTo>
                      <a:pt x="193" y="92"/>
                      <a:pt x="193" y="92"/>
                      <a:pt x="193" y="92"/>
                    </a:cubicBezTo>
                    <a:cubicBezTo>
                      <a:pt x="193" y="92"/>
                      <a:pt x="193" y="92"/>
                      <a:pt x="193" y="92"/>
                    </a:cubicBezTo>
                    <a:cubicBezTo>
                      <a:pt x="193" y="92"/>
                      <a:pt x="193" y="92"/>
                      <a:pt x="192" y="92"/>
                    </a:cubicBezTo>
                    <a:cubicBezTo>
                      <a:pt x="193" y="92"/>
                      <a:pt x="193" y="92"/>
                      <a:pt x="194" y="91"/>
                    </a:cubicBezTo>
                    <a:cubicBezTo>
                      <a:pt x="194" y="91"/>
                      <a:pt x="193" y="91"/>
                      <a:pt x="193" y="90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90"/>
                      <a:pt x="193" y="90"/>
                      <a:pt x="193" y="90"/>
                    </a:cubicBezTo>
                    <a:cubicBezTo>
                      <a:pt x="193" y="90"/>
                      <a:pt x="193" y="89"/>
                      <a:pt x="193" y="89"/>
                    </a:cubicBezTo>
                    <a:cubicBezTo>
                      <a:pt x="192" y="89"/>
                      <a:pt x="192" y="90"/>
                      <a:pt x="191" y="90"/>
                    </a:cubicBezTo>
                    <a:cubicBezTo>
                      <a:pt x="192" y="89"/>
                      <a:pt x="193" y="89"/>
                      <a:pt x="193" y="88"/>
                    </a:cubicBezTo>
                    <a:cubicBezTo>
                      <a:pt x="192" y="88"/>
                      <a:pt x="192" y="88"/>
                      <a:pt x="191" y="89"/>
                    </a:cubicBezTo>
                    <a:cubicBezTo>
                      <a:pt x="191" y="88"/>
                      <a:pt x="191" y="88"/>
                      <a:pt x="191" y="88"/>
                    </a:cubicBezTo>
                    <a:cubicBezTo>
                      <a:pt x="192" y="88"/>
                      <a:pt x="192" y="88"/>
                      <a:pt x="192" y="88"/>
                    </a:cubicBezTo>
                    <a:cubicBezTo>
                      <a:pt x="192" y="88"/>
                      <a:pt x="193" y="88"/>
                      <a:pt x="192" y="87"/>
                    </a:cubicBezTo>
                    <a:cubicBezTo>
                      <a:pt x="192" y="87"/>
                      <a:pt x="192" y="87"/>
                      <a:pt x="192" y="87"/>
                    </a:cubicBezTo>
                    <a:cubicBezTo>
                      <a:pt x="192" y="87"/>
                      <a:pt x="193" y="87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6"/>
                      <a:pt x="191" y="87"/>
                      <a:pt x="191" y="87"/>
                    </a:cubicBezTo>
                    <a:cubicBezTo>
                      <a:pt x="191" y="87"/>
                      <a:pt x="191" y="86"/>
                      <a:pt x="191" y="86"/>
                    </a:cubicBezTo>
                    <a:cubicBezTo>
                      <a:pt x="191" y="86"/>
                      <a:pt x="191" y="86"/>
                      <a:pt x="191" y="86"/>
                    </a:cubicBezTo>
                    <a:cubicBezTo>
                      <a:pt x="192" y="86"/>
                      <a:pt x="192" y="86"/>
                      <a:pt x="192" y="86"/>
                    </a:cubicBezTo>
                    <a:cubicBezTo>
                      <a:pt x="192" y="85"/>
                      <a:pt x="192" y="85"/>
                      <a:pt x="192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5"/>
                      <a:pt x="192" y="85"/>
                      <a:pt x="192" y="85"/>
                    </a:cubicBezTo>
                    <a:cubicBezTo>
                      <a:pt x="192" y="85"/>
                      <a:pt x="192" y="85"/>
                      <a:pt x="192" y="85"/>
                    </a:cubicBezTo>
                    <a:cubicBezTo>
                      <a:pt x="192" y="84"/>
                      <a:pt x="191" y="84"/>
                      <a:pt x="192" y="83"/>
                    </a:cubicBezTo>
                    <a:cubicBezTo>
                      <a:pt x="191" y="82"/>
                      <a:pt x="191" y="82"/>
                      <a:pt x="191" y="81"/>
                    </a:cubicBezTo>
                    <a:cubicBezTo>
                      <a:pt x="191" y="81"/>
                      <a:pt x="191" y="81"/>
                      <a:pt x="191" y="81"/>
                    </a:cubicBezTo>
                    <a:cubicBezTo>
                      <a:pt x="191" y="81"/>
                      <a:pt x="191" y="81"/>
                      <a:pt x="191" y="81"/>
                    </a:cubicBezTo>
                    <a:cubicBezTo>
                      <a:pt x="190" y="81"/>
                      <a:pt x="190" y="83"/>
                      <a:pt x="189" y="83"/>
                    </a:cubicBezTo>
                    <a:cubicBezTo>
                      <a:pt x="189" y="83"/>
                      <a:pt x="189" y="83"/>
                      <a:pt x="189" y="83"/>
                    </a:cubicBezTo>
                    <a:cubicBezTo>
                      <a:pt x="189" y="84"/>
                      <a:pt x="189" y="84"/>
                      <a:pt x="189" y="84"/>
                    </a:cubicBezTo>
                    <a:cubicBezTo>
                      <a:pt x="189" y="84"/>
                      <a:pt x="189" y="84"/>
                      <a:pt x="189" y="85"/>
                    </a:cubicBezTo>
                    <a:cubicBezTo>
                      <a:pt x="189" y="85"/>
                      <a:pt x="189" y="84"/>
                      <a:pt x="189" y="84"/>
                    </a:cubicBezTo>
                    <a:cubicBezTo>
                      <a:pt x="189" y="84"/>
                      <a:pt x="189" y="84"/>
                      <a:pt x="189" y="84"/>
                    </a:cubicBezTo>
                    <a:cubicBezTo>
                      <a:pt x="188" y="85"/>
                      <a:pt x="187" y="86"/>
                      <a:pt x="187" y="87"/>
                    </a:cubicBezTo>
                    <a:cubicBezTo>
                      <a:pt x="187" y="86"/>
                      <a:pt x="187" y="86"/>
                      <a:pt x="187" y="86"/>
                    </a:cubicBezTo>
                    <a:cubicBezTo>
                      <a:pt x="186" y="87"/>
                      <a:pt x="185" y="88"/>
                      <a:pt x="184" y="88"/>
                    </a:cubicBezTo>
                    <a:cubicBezTo>
                      <a:pt x="184" y="88"/>
                      <a:pt x="184" y="89"/>
                      <a:pt x="183" y="89"/>
                    </a:cubicBezTo>
                    <a:cubicBezTo>
                      <a:pt x="183" y="89"/>
                      <a:pt x="184" y="88"/>
                      <a:pt x="183" y="87"/>
                    </a:cubicBezTo>
                    <a:cubicBezTo>
                      <a:pt x="183" y="87"/>
                      <a:pt x="182" y="89"/>
                      <a:pt x="182" y="89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82" y="88"/>
                      <a:pt x="183" y="86"/>
                      <a:pt x="182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1" y="85"/>
                      <a:pt x="181" y="85"/>
                      <a:pt x="181" y="85"/>
                    </a:cubicBezTo>
                    <a:cubicBezTo>
                      <a:pt x="181" y="85"/>
                      <a:pt x="181" y="85"/>
                      <a:pt x="181" y="85"/>
                    </a:cubicBezTo>
                    <a:cubicBezTo>
                      <a:pt x="181" y="85"/>
                      <a:pt x="181" y="85"/>
                      <a:pt x="181" y="85"/>
                    </a:cubicBezTo>
                    <a:cubicBezTo>
                      <a:pt x="181" y="86"/>
                      <a:pt x="181" y="86"/>
                      <a:pt x="181" y="86"/>
                    </a:cubicBezTo>
                    <a:cubicBezTo>
                      <a:pt x="181" y="86"/>
                      <a:pt x="181" y="86"/>
                      <a:pt x="182" y="85"/>
                    </a:cubicBezTo>
                    <a:cubicBezTo>
                      <a:pt x="181" y="85"/>
                      <a:pt x="181" y="85"/>
                      <a:pt x="181" y="84"/>
                    </a:cubicBezTo>
                    <a:cubicBezTo>
                      <a:pt x="182" y="83"/>
                      <a:pt x="182" y="82"/>
                      <a:pt x="180" y="82"/>
                    </a:cubicBezTo>
                    <a:cubicBezTo>
                      <a:pt x="180" y="82"/>
                      <a:pt x="180" y="82"/>
                      <a:pt x="180" y="81"/>
                    </a:cubicBezTo>
                    <a:cubicBezTo>
                      <a:pt x="180" y="81"/>
                      <a:pt x="180" y="82"/>
                      <a:pt x="180" y="82"/>
                    </a:cubicBezTo>
                    <a:cubicBezTo>
                      <a:pt x="181" y="82"/>
                      <a:pt x="181" y="82"/>
                      <a:pt x="181" y="82"/>
                    </a:cubicBezTo>
                    <a:cubicBezTo>
                      <a:pt x="181" y="82"/>
                      <a:pt x="181" y="81"/>
                      <a:pt x="182" y="81"/>
                    </a:cubicBezTo>
                    <a:cubicBezTo>
                      <a:pt x="182" y="81"/>
                      <a:pt x="182" y="81"/>
                      <a:pt x="182" y="81"/>
                    </a:cubicBezTo>
                    <a:cubicBezTo>
                      <a:pt x="181" y="80"/>
                      <a:pt x="184" y="79"/>
                      <a:pt x="183" y="78"/>
                    </a:cubicBezTo>
                    <a:cubicBezTo>
                      <a:pt x="182" y="78"/>
                      <a:pt x="182" y="79"/>
                      <a:pt x="182" y="79"/>
                    </a:cubicBezTo>
                    <a:cubicBezTo>
                      <a:pt x="182" y="78"/>
                      <a:pt x="182" y="78"/>
                      <a:pt x="182" y="78"/>
                    </a:cubicBezTo>
                    <a:cubicBezTo>
                      <a:pt x="182" y="78"/>
                      <a:pt x="182" y="78"/>
                      <a:pt x="181" y="78"/>
                    </a:cubicBezTo>
                    <a:cubicBezTo>
                      <a:pt x="181" y="78"/>
                      <a:pt x="181" y="78"/>
                      <a:pt x="180" y="78"/>
                    </a:cubicBezTo>
                    <a:cubicBezTo>
                      <a:pt x="180" y="77"/>
                      <a:pt x="180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7"/>
                      <a:pt x="179" y="77"/>
                      <a:pt x="179" y="77"/>
                    </a:cubicBezTo>
                    <a:cubicBezTo>
                      <a:pt x="179" y="76"/>
                      <a:pt x="179" y="76"/>
                      <a:pt x="180" y="76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6"/>
                      <a:pt x="179" y="76"/>
                      <a:pt x="178" y="76"/>
                    </a:cubicBezTo>
                    <a:cubicBezTo>
                      <a:pt x="179" y="75"/>
                      <a:pt x="178" y="75"/>
                      <a:pt x="178" y="75"/>
                    </a:cubicBezTo>
                    <a:cubicBezTo>
                      <a:pt x="178" y="75"/>
                      <a:pt x="178" y="75"/>
                      <a:pt x="178" y="75"/>
                    </a:cubicBezTo>
                    <a:cubicBezTo>
                      <a:pt x="178" y="74"/>
                      <a:pt x="178" y="74"/>
                      <a:pt x="178" y="74"/>
                    </a:cubicBezTo>
                    <a:cubicBezTo>
                      <a:pt x="177" y="74"/>
                      <a:pt x="177" y="72"/>
                      <a:pt x="176" y="72"/>
                    </a:cubicBezTo>
                    <a:cubicBezTo>
                      <a:pt x="176" y="73"/>
                      <a:pt x="175" y="73"/>
                      <a:pt x="175" y="73"/>
                    </a:cubicBezTo>
                    <a:cubicBezTo>
                      <a:pt x="175" y="73"/>
                      <a:pt x="174" y="72"/>
                      <a:pt x="174" y="72"/>
                    </a:cubicBezTo>
                    <a:cubicBezTo>
                      <a:pt x="174" y="72"/>
                      <a:pt x="173" y="73"/>
                      <a:pt x="173" y="73"/>
                    </a:cubicBezTo>
                    <a:cubicBezTo>
                      <a:pt x="173" y="73"/>
                      <a:pt x="173" y="73"/>
                      <a:pt x="173" y="73"/>
                    </a:cubicBezTo>
                    <a:cubicBezTo>
                      <a:pt x="173" y="72"/>
                      <a:pt x="173" y="72"/>
                      <a:pt x="173" y="72"/>
                    </a:cubicBezTo>
                    <a:cubicBezTo>
                      <a:pt x="172" y="72"/>
                      <a:pt x="172" y="72"/>
                      <a:pt x="172" y="72"/>
                    </a:cubicBezTo>
                    <a:cubicBezTo>
                      <a:pt x="171" y="72"/>
                      <a:pt x="171" y="72"/>
                      <a:pt x="171" y="73"/>
                    </a:cubicBezTo>
                    <a:cubicBezTo>
                      <a:pt x="171" y="72"/>
                      <a:pt x="171" y="72"/>
                      <a:pt x="170" y="72"/>
                    </a:cubicBezTo>
                    <a:cubicBezTo>
                      <a:pt x="170" y="72"/>
                      <a:pt x="170" y="72"/>
                      <a:pt x="170" y="72"/>
                    </a:cubicBezTo>
                    <a:cubicBezTo>
                      <a:pt x="170" y="72"/>
                      <a:pt x="170" y="71"/>
                      <a:pt x="170" y="71"/>
                    </a:cubicBezTo>
                    <a:cubicBezTo>
                      <a:pt x="170" y="71"/>
                      <a:pt x="170" y="71"/>
                      <a:pt x="170" y="71"/>
                    </a:cubicBezTo>
                    <a:moveTo>
                      <a:pt x="167" y="52"/>
                    </a:moveTo>
                    <a:cubicBezTo>
                      <a:pt x="166" y="52"/>
                      <a:pt x="166" y="51"/>
                      <a:pt x="167" y="50"/>
                    </a:cubicBezTo>
                    <a:cubicBezTo>
                      <a:pt x="167" y="51"/>
                      <a:pt x="167" y="52"/>
                      <a:pt x="167" y="52"/>
                    </a:cubicBezTo>
                    <a:moveTo>
                      <a:pt x="168" y="40"/>
                    </a:moveTo>
                    <a:cubicBezTo>
                      <a:pt x="168" y="40"/>
                      <a:pt x="168" y="40"/>
                      <a:pt x="168" y="40"/>
                    </a:cubicBezTo>
                    <a:cubicBezTo>
                      <a:pt x="168" y="40"/>
                      <a:pt x="168" y="40"/>
                      <a:pt x="167" y="40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41"/>
                      <a:pt x="167" y="41"/>
                      <a:pt x="167" y="41"/>
                    </a:cubicBezTo>
                    <a:cubicBezTo>
                      <a:pt x="167" y="41"/>
                      <a:pt x="167" y="41"/>
                      <a:pt x="167" y="41"/>
                    </a:cubicBezTo>
                    <a:cubicBezTo>
                      <a:pt x="166" y="41"/>
                      <a:pt x="166" y="42"/>
                      <a:pt x="166" y="43"/>
                    </a:cubicBezTo>
                    <a:cubicBezTo>
                      <a:pt x="166" y="43"/>
                      <a:pt x="167" y="43"/>
                      <a:pt x="167" y="44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44"/>
                      <a:pt x="166" y="44"/>
                      <a:pt x="166" y="44"/>
                    </a:cubicBezTo>
                    <a:cubicBezTo>
                      <a:pt x="166" y="44"/>
                      <a:pt x="166" y="44"/>
                      <a:pt x="166" y="44"/>
                    </a:cubicBezTo>
                    <a:cubicBezTo>
                      <a:pt x="165" y="45"/>
                      <a:pt x="166" y="44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5" y="45"/>
                      <a:pt x="165" y="45"/>
                      <a:pt x="165" y="45"/>
                    </a:cubicBezTo>
                    <a:cubicBezTo>
                      <a:pt x="164" y="47"/>
                      <a:pt x="162" y="48"/>
                      <a:pt x="161" y="50"/>
                    </a:cubicBezTo>
                    <a:cubicBezTo>
                      <a:pt x="161" y="50"/>
                      <a:pt x="161" y="50"/>
                      <a:pt x="160" y="50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60" y="50"/>
                      <a:pt x="160" y="51"/>
                      <a:pt x="160" y="51"/>
                    </a:cubicBezTo>
                    <a:cubicBezTo>
                      <a:pt x="159" y="50"/>
                      <a:pt x="158" y="46"/>
                      <a:pt x="160" y="45"/>
                    </a:cubicBezTo>
                    <a:cubicBezTo>
                      <a:pt x="161" y="44"/>
                      <a:pt x="160" y="42"/>
                      <a:pt x="160" y="41"/>
                    </a:cubicBezTo>
                    <a:cubicBezTo>
                      <a:pt x="159" y="42"/>
                      <a:pt x="158" y="42"/>
                      <a:pt x="158" y="44"/>
                    </a:cubicBezTo>
                    <a:cubicBezTo>
                      <a:pt x="158" y="44"/>
                      <a:pt x="158" y="44"/>
                      <a:pt x="158" y="44"/>
                    </a:cubicBezTo>
                    <a:cubicBezTo>
                      <a:pt x="158" y="58"/>
                      <a:pt x="158" y="58"/>
                      <a:pt x="158" y="58"/>
                    </a:cubicBezTo>
                    <a:cubicBezTo>
                      <a:pt x="159" y="57"/>
                      <a:pt x="160" y="56"/>
                      <a:pt x="160" y="55"/>
                    </a:cubicBezTo>
                    <a:cubicBezTo>
                      <a:pt x="160" y="55"/>
                      <a:pt x="159" y="55"/>
                      <a:pt x="159" y="54"/>
                    </a:cubicBezTo>
                    <a:cubicBezTo>
                      <a:pt x="159" y="54"/>
                      <a:pt x="160" y="54"/>
                      <a:pt x="159" y="53"/>
                    </a:cubicBezTo>
                    <a:cubicBezTo>
                      <a:pt x="160" y="54"/>
                      <a:pt x="160" y="54"/>
                      <a:pt x="161" y="54"/>
                    </a:cubicBezTo>
                    <a:cubicBezTo>
                      <a:pt x="161" y="54"/>
                      <a:pt x="161" y="54"/>
                      <a:pt x="162" y="54"/>
                    </a:cubicBezTo>
                    <a:cubicBezTo>
                      <a:pt x="162" y="54"/>
                      <a:pt x="162" y="54"/>
                      <a:pt x="162" y="54"/>
                    </a:cubicBezTo>
                    <a:cubicBezTo>
                      <a:pt x="162" y="54"/>
                      <a:pt x="162" y="54"/>
                      <a:pt x="162" y="55"/>
                    </a:cubicBezTo>
                    <a:cubicBezTo>
                      <a:pt x="162" y="55"/>
                      <a:pt x="162" y="55"/>
                      <a:pt x="162" y="55"/>
                    </a:cubicBezTo>
                    <a:cubicBezTo>
                      <a:pt x="163" y="54"/>
                      <a:pt x="163" y="53"/>
                      <a:pt x="163" y="53"/>
                    </a:cubicBezTo>
                    <a:cubicBezTo>
                      <a:pt x="163" y="52"/>
                      <a:pt x="163" y="52"/>
                      <a:pt x="163" y="52"/>
                    </a:cubicBezTo>
                    <a:cubicBezTo>
                      <a:pt x="163" y="52"/>
                      <a:pt x="163" y="52"/>
                      <a:pt x="163" y="52"/>
                    </a:cubicBezTo>
                    <a:cubicBezTo>
                      <a:pt x="163" y="52"/>
                      <a:pt x="163" y="52"/>
                      <a:pt x="163" y="53"/>
                    </a:cubicBezTo>
                    <a:cubicBezTo>
                      <a:pt x="163" y="53"/>
                      <a:pt x="163" y="53"/>
                      <a:pt x="163" y="53"/>
                    </a:cubicBezTo>
                    <a:cubicBezTo>
                      <a:pt x="163" y="53"/>
                      <a:pt x="163" y="53"/>
                      <a:pt x="162" y="53"/>
                    </a:cubicBezTo>
                    <a:cubicBezTo>
                      <a:pt x="163" y="52"/>
                      <a:pt x="163" y="52"/>
                      <a:pt x="163" y="52"/>
                    </a:cubicBezTo>
                    <a:cubicBezTo>
                      <a:pt x="163" y="52"/>
                      <a:pt x="163" y="52"/>
                      <a:pt x="163" y="52"/>
                    </a:cubicBezTo>
                    <a:cubicBezTo>
                      <a:pt x="163" y="52"/>
                      <a:pt x="163" y="52"/>
                      <a:pt x="164" y="52"/>
                    </a:cubicBezTo>
                    <a:cubicBezTo>
                      <a:pt x="164" y="52"/>
                      <a:pt x="165" y="51"/>
                      <a:pt x="166" y="51"/>
                    </a:cubicBezTo>
                    <a:cubicBezTo>
                      <a:pt x="165" y="52"/>
                      <a:pt x="166" y="52"/>
                      <a:pt x="166" y="53"/>
                    </a:cubicBezTo>
                    <a:cubicBezTo>
                      <a:pt x="165" y="53"/>
                      <a:pt x="165" y="53"/>
                      <a:pt x="165" y="53"/>
                    </a:cubicBezTo>
                    <a:cubicBezTo>
                      <a:pt x="165" y="53"/>
                      <a:pt x="165" y="54"/>
                      <a:pt x="165" y="54"/>
                    </a:cubicBezTo>
                    <a:cubicBezTo>
                      <a:pt x="166" y="54"/>
                      <a:pt x="166" y="53"/>
                      <a:pt x="166" y="53"/>
                    </a:cubicBezTo>
                    <a:cubicBezTo>
                      <a:pt x="167" y="53"/>
                      <a:pt x="167" y="54"/>
                      <a:pt x="167" y="54"/>
                    </a:cubicBezTo>
                    <a:cubicBezTo>
                      <a:pt x="167" y="54"/>
                      <a:pt x="168" y="53"/>
                      <a:pt x="168" y="53"/>
                    </a:cubicBezTo>
                    <a:cubicBezTo>
                      <a:pt x="168" y="53"/>
                      <a:pt x="168" y="53"/>
                      <a:pt x="168" y="53"/>
                    </a:cubicBezTo>
                    <a:cubicBezTo>
                      <a:pt x="168" y="53"/>
                      <a:pt x="169" y="53"/>
                      <a:pt x="169" y="53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3"/>
                      <a:pt x="169" y="53"/>
                      <a:pt x="169" y="53"/>
                    </a:cubicBezTo>
                    <a:cubicBezTo>
                      <a:pt x="169" y="53"/>
                      <a:pt x="170" y="53"/>
                      <a:pt x="170" y="52"/>
                    </a:cubicBezTo>
                    <a:cubicBezTo>
                      <a:pt x="170" y="52"/>
                      <a:pt x="170" y="52"/>
                      <a:pt x="170" y="52"/>
                    </a:cubicBezTo>
                    <a:cubicBezTo>
                      <a:pt x="170" y="52"/>
                      <a:pt x="170" y="53"/>
                      <a:pt x="169" y="53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69" y="51"/>
                      <a:pt x="168" y="51"/>
                      <a:pt x="168" y="50"/>
                    </a:cubicBezTo>
                    <a:cubicBezTo>
                      <a:pt x="169" y="50"/>
                      <a:pt x="169" y="51"/>
                      <a:pt x="170" y="52"/>
                    </a:cubicBezTo>
                    <a:cubicBezTo>
                      <a:pt x="170" y="51"/>
                      <a:pt x="170" y="50"/>
                      <a:pt x="169" y="49"/>
                    </a:cubicBezTo>
                    <a:cubicBezTo>
                      <a:pt x="169" y="48"/>
                      <a:pt x="170" y="49"/>
                      <a:pt x="170" y="48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70" y="48"/>
                      <a:pt x="170" y="47"/>
                      <a:pt x="169" y="46"/>
                    </a:cubicBezTo>
                    <a:cubicBezTo>
                      <a:pt x="170" y="46"/>
                      <a:pt x="170" y="47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2" y="47"/>
                      <a:pt x="173" y="46"/>
                      <a:pt x="172" y="45"/>
                    </a:cubicBezTo>
                    <a:cubicBezTo>
                      <a:pt x="172" y="45"/>
                      <a:pt x="173" y="45"/>
                      <a:pt x="173" y="44"/>
                    </a:cubicBezTo>
                    <a:cubicBezTo>
                      <a:pt x="173" y="44"/>
                      <a:pt x="172" y="43"/>
                      <a:pt x="172" y="43"/>
                    </a:cubicBezTo>
                    <a:cubicBezTo>
                      <a:pt x="172" y="43"/>
                      <a:pt x="172" y="43"/>
                      <a:pt x="171" y="43"/>
                    </a:cubicBezTo>
                    <a:cubicBezTo>
                      <a:pt x="172" y="43"/>
                      <a:pt x="171" y="43"/>
                      <a:pt x="171" y="42"/>
                    </a:cubicBezTo>
                    <a:cubicBezTo>
                      <a:pt x="171" y="42"/>
                      <a:pt x="171" y="42"/>
                      <a:pt x="171" y="42"/>
                    </a:cubicBezTo>
                    <a:cubicBezTo>
                      <a:pt x="171" y="42"/>
                      <a:pt x="171" y="42"/>
                      <a:pt x="171" y="42"/>
                    </a:cubicBezTo>
                    <a:cubicBezTo>
                      <a:pt x="171" y="42"/>
                      <a:pt x="171" y="42"/>
                      <a:pt x="171" y="42"/>
                    </a:cubicBezTo>
                    <a:cubicBezTo>
                      <a:pt x="171" y="42"/>
                      <a:pt x="171" y="42"/>
                      <a:pt x="171" y="42"/>
                    </a:cubicBezTo>
                    <a:cubicBezTo>
                      <a:pt x="171" y="42"/>
                      <a:pt x="172" y="42"/>
                      <a:pt x="171" y="42"/>
                    </a:cubicBezTo>
                    <a:cubicBezTo>
                      <a:pt x="171" y="41"/>
                      <a:pt x="171" y="41"/>
                      <a:pt x="171" y="41"/>
                    </a:cubicBezTo>
                    <a:cubicBezTo>
                      <a:pt x="171" y="41"/>
                      <a:pt x="171" y="41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70" y="41"/>
                      <a:pt x="170" y="41"/>
                      <a:pt x="170" y="41"/>
                    </a:cubicBezTo>
                    <a:cubicBezTo>
                      <a:pt x="169" y="41"/>
                      <a:pt x="169" y="40"/>
                      <a:pt x="168" y="40"/>
                    </a:cubicBezTo>
                    <a:cubicBezTo>
                      <a:pt x="168" y="40"/>
                      <a:pt x="168" y="40"/>
                      <a:pt x="168" y="40"/>
                    </a:cubicBezTo>
                    <a:moveTo>
                      <a:pt x="158" y="40"/>
                    </a:moveTo>
                    <a:cubicBezTo>
                      <a:pt x="158" y="40"/>
                      <a:pt x="158" y="40"/>
                      <a:pt x="158" y="40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8" y="40"/>
                      <a:pt x="158" y="40"/>
                      <a:pt x="158" y="40"/>
                    </a:cubicBezTo>
                    <a:cubicBezTo>
                      <a:pt x="158" y="40"/>
                      <a:pt x="158" y="40"/>
                      <a:pt x="158" y="40"/>
                    </a:cubicBezTo>
                    <a:moveTo>
                      <a:pt x="66" y="102"/>
                    </a:moveTo>
                    <a:cubicBezTo>
                      <a:pt x="67" y="101"/>
                      <a:pt x="67" y="101"/>
                      <a:pt x="67" y="101"/>
                    </a:cubicBezTo>
                    <a:cubicBezTo>
                      <a:pt x="66" y="102"/>
                      <a:pt x="66" y="102"/>
                      <a:pt x="66" y="102"/>
                    </a:cubicBezTo>
                    <a:moveTo>
                      <a:pt x="71" y="89"/>
                    </a:moveTo>
                    <a:cubicBezTo>
                      <a:pt x="70" y="89"/>
                      <a:pt x="70" y="86"/>
                      <a:pt x="70" y="85"/>
                    </a:cubicBezTo>
                    <a:cubicBezTo>
                      <a:pt x="70" y="86"/>
                      <a:pt x="70" y="86"/>
                      <a:pt x="70" y="86"/>
                    </a:cubicBezTo>
                    <a:cubicBezTo>
                      <a:pt x="71" y="87"/>
                      <a:pt x="70" y="88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moveTo>
                      <a:pt x="68" y="72"/>
                    </a:moveTo>
                    <a:cubicBezTo>
                      <a:pt x="68" y="72"/>
                      <a:pt x="69" y="71"/>
                      <a:pt x="69" y="71"/>
                    </a:cubicBezTo>
                    <a:cubicBezTo>
                      <a:pt x="69" y="71"/>
                      <a:pt x="69" y="72"/>
                      <a:pt x="68" y="72"/>
                    </a:cubicBezTo>
                    <a:moveTo>
                      <a:pt x="63" y="64"/>
                    </a:moveTo>
                    <a:cubicBezTo>
                      <a:pt x="63" y="64"/>
                      <a:pt x="64" y="64"/>
                      <a:pt x="64" y="64"/>
                    </a:cubicBezTo>
                    <a:cubicBezTo>
                      <a:pt x="64" y="64"/>
                      <a:pt x="63" y="65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4" y="66"/>
                      <a:pt x="64" y="65"/>
                      <a:pt x="64" y="65"/>
                    </a:cubicBezTo>
                    <a:cubicBezTo>
                      <a:pt x="64" y="66"/>
                      <a:pt x="63" y="67"/>
                      <a:pt x="63" y="67"/>
                    </a:cubicBezTo>
                    <a:cubicBezTo>
                      <a:pt x="63" y="67"/>
                      <a:pt x="63" y="67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63" y="67"/>
                      <a:pt x="62" y="67"/>
                      <a:pt x="62" y="67"/>
                    </a:cubicBezTo>
                    <a:cubicBezTo>
                      <a:pt x="62" y="67"/>
                      <a:pt x="62" y="67"/>
                      <a:pt x="62" y="67"/>
                    </a:cubicBezTo>
                    <a:cubicBezTo>
                      <a:pt x="63" y="66"/>
                      <a:pt x="63" y="65"/>
                      <a:pt x="63" y="65"/>
                    </a:cubicBezTo>
                    <a:cubicBezTo>
                      <a:pt x="63" y="64"/>
                      <a:pt x="63" y="64"/>
                      <a:pt x="63" y="64"/>
                    </a:cubicBezTo>
                    <a:cubicBezTo>
                      <a:pt x="63" y="64"/>
                      <a:pt x="62" y="64"/>
                      <a:pt x="62" y="64"/>
                    </a:cubicBezTo>
                    <a:cubicBezTo>
                      <a:pt x="62" y="64"/>
                      <a:pt x="63" y="64"/>
                      <a:pt x="63" y="64"/>
                    </a:cubicBezTo>
                    <a:cubicBezTo>
                      <a:pt x="63" y="64"/>
                      <a:pt x="63" y="64"/>
                      <a:pt x="63" y="64"/>
                    </a:cubicBezTo>
                    <a:moveTo>
                      <a:pt x="67" y="67"/>
                    </a:moveTo>
                    <a:cubicBezTo>
                      <a:pt x="67" y="66"/>
                      <a:pt x="67" y="64"/>
                      <a:pt x="66" y="63"/>
                    </a:cubicBezTo>
                    <a:cubicBezTo>
                      <a:pt x="67" y="64"/>
                      <a:pt x="67" y="65"/>
                      <a:pt x="67" y="67"/>
                    </a:cubicBezTo>
                    <a:moveTo>
                      <a:pt x="60" y="63"/>
                    </a:moveTo>
                    <a:cubicBezTo>
                      <a:pt x="60" y="63"/>
                      <a:pt x="60" y="62"/>
                      <a:pt x="61" y="62"/>
                    </a:cubicBezTo>
                    <a:cubicBezTo>
                      <a:pt x="61" y="62"/>
                      <a:pt x="60" y="62"/>
                      <a:pt x="60" y="63"/>
                    </a:cubicBezTo>
                    <a:moveTo>
                      <a:pt x="75" y="61"/>
                    </a:moveTo>
                    <a:cubicBezTo>
                      <a:pt x="74" y="61"/>
                      <a:pt x="74" y="60"/>
                      <a:pt x="75" y="59"/>
                    </a:cubicBezTo>
                    <a:cubicBezTo>
                      <a:pt x="75" y="60"/>
                      <a:pt x="75" y="60"/>
                      <a:pt x="75" y="61"/>
                    </a:cubicBezTo>
                    <a:moveTo>
                      <a:pt x="64" y="60"/>
                    </a:moveTo>
                    <a:cubicBezTo>
                      <a:pt x="64" y="60"/>
                      <a:pt x="64" y="59"/>
                      <a:pt x="64" y="58"/>
                    </a:cubicBezTo>
                    <a:cubicBezTo>
                      <a:pt x="64" y="59"/>
                      <a:pt x="64" y="60"/>
                      <a:pt x="64" y="60"/>
                    </a:cubicBezTo>
                    <a:moveTo>
                      <a:pt x="58" y="57"/>
                    </a:move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7"/>
                      <a:pt x="58" y="58"/>
                      <a:pt x="57" y="58"/>
                    </a:cubicBezTo>
                    <a:cubicBezTo>
                      <a:pt x="58" y="58"/>
                      <a:pt x="57" y="57"/>
                      <a:pt x="58" y="56"/>
                    </a:cubicBezTo>
                    <a:cubicBezTo>
                      <a:pt x="58" y="57"/>
                      <a:pt x="58" y="57"/>
                      <a:pt x="58" y="57"/>
                    </a:cubicBezTo>
                    <a:moveTo>
                      <a:pt x="44" y="56"/>
                    </a:move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4" y="56"/>
                    </a:cubicBezTo>
                    <a:moveTo>
                      <a:pt x="60" y="57"/>
                    </a:moveTo>
                    <a:cubicBezTo>
                      <a:pt x="60" y="57"/>
                      <a:pt x="61" y="56"/>
                      <a:pt x="61" y="56"/>
                    </a:cubicBezTo>
                    <a:cubicBezTo>
                      <a:pt x="61" y="57"/>
                      <a:pt x="61" y="57"/>
                      <a:pt x="61" y="58"/>
                    </a:cubicBezTo>
                    <a:cubicBezTo>
                      <a:pt x="61" y="58"/>
                      <a:pt x="61" y="57"/>
                      <a:pt x="61" y="56"/>
                    </a:cubicBezTo>
                    <a:cubicBezTo>
                      <a:pt x="60" y="57"/>
                      <a:pt x="60" y="57"/>
                      <a:pt x="60" y="57"/>
                    </a:cubicBezTo>
                    <a:moveTo>
                      <a:pt x="71" y="50"/>
                    </a:moveTo>
                    <a:cubicBezTo>
                      <a:pt x="71" y="50"/>
                      <a:pt x="70" y="48"/>
                      <a:pt x="71" y="48"/>
                    </a:cubicBezTo>
                    <a:cubicBezTo>
                      <a:pt x="71" y="48"/>
                      <a:pt x="71" y="48"/>
                      <a:pt x="71" y="48"/>
                    </a:cubicBezTo>
                    <a:cubicBezTo>
                      <a:pt x="71" y="49"/>
                      <a:pt x="71" y="49"/>
                      <a:pt x="71" y="50"/>
                    </a:cubicBezTo>
                    <a:moveTo>
                      <a:pt x="69" y="43"/>
                    </a:moveTo>
                    <a:cubicBezTo>
                      <a:pt x="68" y="43"/>
                      <a:pt x="68" y="43"/>
                      <a:pt x="68" y="42"/>
                    </a:cubicBezTo>
                    <a:cubicBezTo>
                      <a:pt x="69" y="42"/>
                      <a:pt x="69" y="43"/>
                      <a:pt x="69" y="43"/>
                    </a:cubicBezTo>
                    <a:cubicBezTo>
                      <a:pt x="69" y="43"/>
                      <a:pt x="69" y="43"/>
                      <a:pt x="69" y="43"/>
                    </a:cubicBezTo>
                    <a:moveTo>
                      <a:pt x="60" y="40"/>
                    </a:moveTo>
                    <a:cubicBezTo>
                      <a:pt x="61" y="40"/>
                      <a:pt x="61" y="39"/>
                      <a:pt x="60" y="39"/>
                    </a:cubicBezTo>
                    <a:cubicBezTo>
                      <a:pt x="61" y="38"/>
                      <a:pt x="61" y="39"/>
                      <a:pt x="62" y="38"/>
                    </a:cubicBezTo>
                    <a:cubicBezTo>
                      <a:pt x="61" y="38"/>
                      <a:pt x="60" y="38"/>
                      <a:pt x="60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3" y="37"/>
                      <a:pt x="64" y="40"/>
                      <a:pt x="67" y="40"/>
                    </a:cubicBezTo>
                    <a:cubicBezTo>
                      <a:pt x="67" y="42"/>
                      <a:pt x="68" y="42"/>
                      <a:pt x="67" y="43"/>
                    </a:cubicBezTo>
                    <a:cubicBezTo>
                      <a:pt x="68" y="44"/>
                      <a:pt x="69" y="44"/>
                      <a:pt x="69" y="45"/>
                    </a:cubicBezTo>
                    <a:cubicBezTo>
                      <a:pt x="69" y="46"/>
                      <a:pt x="69" y="47"/>
                      <a:pt x="69" y="48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7" y="48"/>
                      <a:pt x="67" y="47"/>
                      <a:pt x="66" y="46"/>
                    </a:cubicBezTo>
                    <a:cubicBezTo>
                      <a:pt x="66" y="46"/>
                      <a:pt x="66" y="46"/>
                      <a:pt x="66" y="45"/>
                    </a:cubicBezTo>
                    <a:cubicBezTo>
                      <a:pt x="66" y="45"/>
                      <a:pt x="66" y="45"/>
                      <a:pt x="66" y="45"/>
                    </a:cubicBezTo>
                    <a:cubicBezTo>
                      <a:pt x="66" y="45"/>
                      <a:pt x="66" y="45"/>
                      <a:pt x="65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5" y="44"/>
                      <a:pt x="65" y="44"/>
                      <a:pt x="64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3" y="42"/>
                      <a:pt x="63" y="42"/>
                      <a:pt x="64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2" y="42"/>
                      <a:pt x="62" y="41"/>
                      <a:pt x="6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40"/>
                      <a:pt x="61" y="40"/>
                      <a:pt x="60" y="40"/>
                    </a:cubicBezTo>
                    <a:moveTo>
                      <a:pt x="62" y="34"/>
                    </a:moveTo>
                    <a:cubicBezTo>
                      <a:pt x="62" y="33"/>
                      <a:pt x="62" y="33"/>
                      <a:pt x="62" y="33"/>
                    </a:cubicBezTo>
                    <a:cubicBezTo>
                      <a:pt x="62" y="33"/>
                      <a:pt x="62" y="33"/>
                      <a:pt x="62" y="33"/>
                    </a:cubicBezTo>
                    <a:cubicBezTo>
                      <a:pt x="63" y="33"/>
                      <a:pt x="63" y="34"/>
                      <a:pt x="62" y="34"/>
                    </a:cubicBezTo>
                    <a:moveTo>
                      <a:pt x="63" y="33"/>
                    </a:moveTo>
                    <a:cubicBezTo>
                      <a:pt x="63" y="33"/>
                      <a:pt x="62" y="33"/>
                      <a:pt x="62" y="33"/>
                    </a:cubicBezTo>
                    <a:cubicBezTo>
                      <a:pt x="62" y="32"/>
                      <a:pt x="63" y="32"/>
                      <a:pt x="63" y="32"/>
                    </a:cubicBezTo>
                    <a:cubicBezTo>
                      <a:pt x="63" y="32"/>
                      <a:pt x="63" y="32"/>
                      <a:pt x="63" y="32"/>
                    </a:cubicBezTo>
                    <a:cubicBezTo>
                      <a:pt x="63" y="32"/>
                      <a:pt x="63" y="33"/>
                      <a:pt x="63" y="33"/>
                    </a:cubicBezTo>
                    <a:moveTo>
                      <a:pt x="64" y="32"/>
                    </a:moveTo>
                    <a:cubicBezTo>
                      <a:pt x="64" y="31"/>
                      <a:pt x="65" y="31"/>
                      <a:pt x="66" y="30"/>
                    </a:cubicBezTo>
                    <a:cubicBezTo>
                      <a:pt x="65" y="31"/>
                      <a:pt x="64" y="32"/>
                      <a:pt x="64" y="32"/>
                    </a:cubicBezTo>
                    <a:moveTo>
                      <a:pt x="62" y="29"/>
                    </a:moveTo>
                    <a:cubicBezTo>
                      <a:pt x="61" y="29"/>
                      <a:pt x="61" y="28"/>
                      <a:pt x="61" y="28"/>
                    </a:cubicBezTo>
                    <a:cubicBezTo>
                      <a:pt x="62" y="28"/>
                      <a:pt x="62" y="28"/>
                      <a:pt x="62" y="29"/>
                    </a:cubicBezTo>
                    <a:moveTo>
                      <a:pt x="62" y="28"/>
                    </a:move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7"/>
                      <a:pt x="62" y="27"/>
                      <a:pt x="63" y="27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28"/>
                      <a:pt x="63" y="28"/>
                      <a:pt x="62" y="28"/>
                    </a:cubicBezTo>
                    <a:cubicBezTo>
                      <a:pt x="62" y="28"/>
                      <a:pt x="62" y="28"/>
                      <a:pt x="62" y="28"/>
                    </a:cubicBezTo>
                    <a:moveTo>
                      <a:pt x="61" y="26"/>
                    </a:moveTo>
                    <a:cubicBezTo>
                      <a:pt x="60" y="25"/>
                      <a:pt x="59" y="25"/>
                      <a:pt x="59" y="24"/>
                    </a:cubicBezTo>
                    <a:cubicBezTo>
                      <a:pt x="60" y="24"/>
                      <a:pt x="61" y="25"/>
                      <a:pt x="61" y="26"/>
                    </a:cubicBezTo>
                    <a:moveTo>
                      <a:pt x="61" y="25"/>
                    </a:moveTo>
                    <a:cubicBezTo>
                      <a:pt x="61" y="25"/>
                      <a:pt x="61" y="24"/>
                      <a:pt x="60" y="23"/>
                    </a:cubicBezTo>
                    <a:cubicBezTo>
                      <a:pt x="61" y="23"/>
                      <a:pt x="61" y="24"/>
                      <a:pt x="61" y="25"/>
                    </a:cubicBezTo>
                    <a:moveTo>
                      <a:pt x="55" y="25"/>
                    </a:moveTo>
                    <a:cubicBezTo>
                      <a:pt x="55" y="24"/>
                      <a:pt x="54" y="24"/>
                      <a:pt x="54" y="23"/>
                    </a:cubicBezTo>
                    <a:cubicBezTo>
                      <a:pt x="54" y="22"/>
                      <a:pt x="54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21"/>
                      <a:pt x="56" y="21"/>
                      <a:pt x="56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7" y="22"/>
                      <a:pt x="56" y="23"/>
                      <a:pt x="55" y="23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7" y="23"/>
                      <a:pt x="56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7" y="22"/>
                      <a:pt x="56" y="23"/>
                      <a:pt x="56" y="25"/>
                    </a:cubicBezTo>
                    <a:cubicBezTo>
                      <a:pt x="56" y="25"/>
                      <a:pt x="56" y="25"/>
                      <a:pt x="55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5" y="25"/>
                      <a:pt x="56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6" y="26"/>
                      <a:pt x="56" y="26"/>
                      <a:pt x="56" y="26"/>
                    </a:cubicBezTo>
                    <a:cubicBezTo>
                      <a:pt x="55" y="26"/>
                      <a:pt x="55" y="29"/>
                      <a:pt x="56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5" y="30"/>
                      <a:pt x="55" y="27"/>
                      <a:pt x="54" y="27"/>
                    </a:cubicBezTo>
                    <a:cubicBezTo>
                      <a:pt x="54" y="26"/>
                      <a:pt x="54" y="26"/>
                      <a:pt x="55" y="26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5" y="26"/>
                      <a:pt x="54" y="26"/>
                      <a:pt x="54" y="26"/>
                    </a:cubicBezTo>
                    <a:cubicBezTo>
                      <a:pt x="55" y="25"/>
                      <a:pt x="54" y="25"/>
                      <a:pt x="54" y="24"/>
                    </a:cubicBezTo>
                    <a:cubicBezTo>
                      <a:pt x="55" y="25"/>
                      <a:pt x="55" y="25"/>
                      <a:pt x="55" y="25"/>
                    </a:cubicBezTo>
                    <a:moveTo>
                      <a:pt x="57" y="0"/>
                    </a:moveTo>
                    <a:cubicBezTo>
                      <a:pt x="56" y="0"/>
                      <a:pt x="55" y="2"/>
                      <a:pt x="53" y="2"/>
                    </a:cubicBezTo>
                    <a:cubicBezTo>
                      <a:pt x="53" y="2"/>
                      <a:pt x="53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9" y="1"/>
                      <a:pt x="49" y="2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7" y="3"/>
                      <a:pt x="48" y="4"/>
                      <a:pt x="47" y="5"/>
                    </a:cubicBezTo>
                    <a:cubicBezTo>
                      <a:pt x="47" y="4"/>
                      <a:pt x="48" y="4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7" y="3"/>
                      <a:pt x="46" y="3"/>
                      <a:pt x="46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6" y="3"/>
                      <a:pt x="45" y="4"/>
                    </a:cubicBezTo>
                    <a:cubicBezTo>
                      <a:pt x="45" y="4"/>
                      <a:pt x="44" y="3"/>
                      <a:pt x="44" y="3"/>
                    </a:cubicBezTo>
                    <a:cubicBezTo>
                      <a:pt x="43" y="4"/>
                      <a:pt x="41" y="5"/>
                      <a:pt x="40" y="6"/>
                    </a:cubicBezTo>
                    <a:cubicBezTo>
                      <a:pt x="39" y="6"/>
                      <a:pt x="39" y="7"/>
                      <a:pt x="38" y="8"/>
                    </a:cubicBezTo>
                    <a:cubicBezTo>
                      <a:pt x="37" y="8"/>
                      <a:pt x="36" y="9"/>
                      <a:pt x="35" y="9"/>
                    </a:cubicBezTo>
                    <a:cubicBezTo>
                      <a:pt x="34" y="9"/>
                      <a:pt x="33" y="8"/>
                      <a:pt x="32" y="8"/>
                    </a:cubicBezTo>
                    <a:cubicBezTo>
                      <a:pt x="31" y="8"/>
                      <a:pt x="30" y="9"/>
                      <a:pt x="30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2"/>
                      <a:pt x="32" y="16"/>
                      <a:pt x="30" y="18"/>
                    </a:cubicBezTo>
                    <a:cubicBezTo>
                      <a:pt x="30" y="19"/>
                      <a:pt x="30" y="19"/>
                      <a:pt x="31" y="19"/>
                    </a:cubicBezTo>
                    <a:cubicBezTo>
                      <a:pt x="31" y="19"/>
                      <a:pt x="31" y="19"/>
                      <a:pt x="32" y="19"/>
                    </a:cubicBezTo>
                    <a:cubicBezTo>
                      <a:pt x="31" y="20"/>
                      <a:pt x="32" y="20"/>
                      <a:pt x="32" y="20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1" y="22"/>
                      <a:pt x="32" y="22"/>
                    </a:cubicBezTo>
                    <a:cubicBezTo>
                      <a:pt x="32" y="22"/>
                      <a:pt x="32" y="22"/>
                      <a:pt x="33" y="22"/>
                    </a:cubicBezTo>
                    <a:cubicBezTo>
                      <a:pt x="33" y="22"/>
                      <a:pt x="34" y="23"/>
                      <a:pt x="35" y="23"/>
                    </a:cubicBezTo>
                    <a:cubicBezTo>
                      <a:pt x="34" y="23"/>
                      <a:pt x="35" y="24"/>
                      <a:pt x="34" y="2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23"/>
                      <a:pt x="31" y="23"/>
                      <a:pt x="31" y="22"/>
                    </a:cubicBezTo>
                    <a:cubicBezTo>
                      <a:pt x="31" y="21"/>
                      <a:pt x="31" y="21"/>
                      <a:pt x="31" y="20"/>
                    </a:cubicBezTo>
                    <a:cubicBezTo>
                      <a:pt x="31" y="21"/>
                      <a:pt x="31" y="23"/>
                      <a:pt x="30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2" y="23"/>
                      <a:pt x="32" y="25"/>
                      <a:pt x="31" y="25"/>
                    </a:cubicBezTo>
                    <a:cubicBezTo>
                      <a:pt x="31" y="24"/>
                      <a:pt x="31" y="25"/>
                      <a:pt x="31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0" y="24"/>
                      <a:pt x="30" y="25"/>
                      <a:pt x="29" y="25"/>
                    </a:cubicBezTo>
                    <a:cubicBezTo>
                      <a:pt x="29" y="24"/>
                      <a:pt x="28" y="25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4"/>
                      <a:pt x="26" y="2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2"/>
                      <a:pt x="27" y="22"/>
                      <a:pt x="27" y="21"/>
                    </a:cubicBezTo>
                    <a:cubicBezTo>
                      <a:pt x="27" y="21"/>
                      <a:pt x="26" y="21"/>
                      <a:pt x="26" y="21"/>
                    </a:cubicBezTo>
                    <a:cubicBezTo>
                      <a:pt x="25" y="21"/>
                      <a:pt x="24" y="21"/>
                      <a:pt x="23" y="21"/>
                    </a:cubicBezTo>
                    <a:cubicBezTo>
                      <a:pt x="23" y="22"/>
                      <a:pt x="24" y="22"/>
                      <a:pt x="24" y="22"/>
                    </a:cubicBezTo>
                    <a:cubicBezTo>
                      <a:pt x="23" y="22"/>
                      <a:pt x="22" y="22"/>
                      <a:pt x="22" y="22"/>
                    </a:cubicBezTo>
                    <a:cubicBezTo>
                      <a:pt x="20" y="22"/>
                      <a:pt x="19" y="23"/>
                      <a:pt x="17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7" y="23"/>
                      <a:pt x="17" y="24"/>
                      <a:pt x="17" y="24"/>
                    </a:cubicBezTo>
                    <a:cubicBezTo>
                      <a:pt x="18" y="25"/>
                      <a:pt x="19" y="26"/>
                      <a:pt x="21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19" y="27"/>
                      <a:pt x="19" y="26"/>
                    </a:cubicBezTo>
                    <a:cubicBezTo>
                      <a:pt x="19" y="27"/>
                      <a:pt x="18" y="27"/>
                      <a:pt x="18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7"/>
                      <a:pt x="18" y="28"/>
                    </a:cubicBezTo>
                    <a:cubicBezTo>
                      <a:pt x="16" y="29"/>
                      <a:pt x="17" y="31"/>
                      <a:pt x="19" y="31"/>
                    </a:cubicBezTo>
                    <a:cubicBezTo>
                      <a:pt x="19" y="31"/>
                      <a:pt x="20" y="31"/>
                      <a:pt x="20" y="31"/>
                    </a:cubicBezTo>
                    <a:cubicBezTo>
                      <a:pt x="21" y="31"/>
                      <a:pt x="22" y="31"/>
                      <a:pt x="22" y="32"/>
                    </a:cubicBezTo>
                    <a:cubicBezTo>
                      <a:pt x="23" y="32"/>
                      <a:pt x="22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3" y="32"/>
                      <a:pt x="22" y="32"/>
                      <a:pt x="22" y="32"/>
                    </a:cubicBezTo>
                    <a:cubicBezTo>
                      <a:pt x="24" y="32"/>
                      <a:pt x="25" y="31"/>
                      <a:pt x="26" y="31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6" y="31"/>
                      <a:pt x="27" y="31"/>
                      <a:pt x="27" y="31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7" y="30"/>
                      <a:pt x="28" y="30"/>
                      <a:pt x="28" y="31"/>
                    </a:cubicBezTo>
                    <a:cubicBezTo>
                      <a:pt x="27" y="31"/>
                      <a:pt x="28" y="32"/>
                      <a:pt x="27" y="32"/>
                    </a:cubicBezTo>
                    <a:cubicBezTo>
                      <a:pt x="27" y="32"/>
                      <a:pt x="26" y="32"/>
                      <a:pt x="26" y="32"/>
                    </a:cubicBezTo>
                    <a:cubicBezTo>
                      <a:pt x="26" y="32"/>
                      <a:pt x="25" y="32"/>
                      <a:pt x="25" y="32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2"/>
                      <a:pt x="26" y="32"/>
                      <a:pt x="26" y="33"/>
                    </a:cubicBezTo>
                    <a:cubicBezTo>
                      <a:pt x="26" y="34"/>
                      <a:pt x="25" y="34"/>
                      <a:pt x="25" y="35"/>
                    </a:cubicBezTo>
                    <a:cubicBezTo>
                      <a:pt x="25" y="37"/>
                      <a:pt x="24" y="37"/>
                      <a:pt x="23" y="37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37"/>
                      <a:pt x="21" y="36"/>
                      <a:pt x="21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0" y="37"/>
                      <a:pt x="20" y="38"/>
                    </a:cubicBezTo>
                    <a:cubicBezTo>
                      <a:pt x="19" y="38"/>
                      <a:pt x="17" y="38"/>
                      <a:pt x="16" y="39"/>
                    </a:cubicBezTo>
                    <a:cubicBezTo>
                      <a:pt x="16" y="39"/>
                      <a:pt x="16" y="40"/>
                      <a:pt x="15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4" y="39"/>
                      <a:pt x="14" y="39"/>
                      <a:pt x="14" y="40"/>
                    </a:cubicBezTo>
                    <a:cubicBezTo>
                      <a:pt x="14" y="40"/>
                      <a:pt x="15" y="40"/>
                      <a:pt x="14" y="40"/>
                    </a:cubicBezTo>
                    <a:cubicBezTo>
                      <a:pt x="14" y="40"/>
                      <a:pt x="14" y="40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40"/>
                      <a:pt x="13" y="41"/>
                      <a:pt x="12" y="41"/>
                    </a:cubicBezTo>
                    <a:cubicBezTo>
                      <a:pt x="11" y="41"/>
                      <a:pt x="11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" y="43"/>
                      <a:pt x="9" y="44"/>
                      <a:pt x="9" y="44"/>
                    </a:cubicBezTo>
                    <a:cubicBezTo>
                      <a:pt x="9" y="45"/>
                      <a:pt x="9" y="46"/>
                      <a:pt x="9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9" y="47"/>
                      <a:pt x="9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1" y="48"/>
                      <a:pt x="11" y="48"/>
                    </a:cubicBezTo>
                    <a:cubicBezTo>
                      <a:pt x="12" y="48"/>
                      <a:pt x="12" y="46"/>
                      <a:pt x="13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2" y="47"/>
                      <a:pt x="11" y="48"/>
                      <a:pt x="12" y="49"/>
                    </a:cubicBezTo>
                    <a:cubicBezTo>
                      <a:pt x="12" y="49"/>
                      <a:pt x="12" y="49"/>
                      <a:pt x="12" y="49"/>
                    </a:cubicBezTo>
                    <a:cubicBezTo>
                      <a:pt x="11" y="48"/>
                      <a:pt x="10" y="48"/>
                      <a:pt x="10" y="47"/>
                    </a:cubicBezTo>
                    <a:cubicBezTo>
                      <a:pt x="9" y="48"/>
                      <a:pt x="9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9" y="49"/>
                      <a:pt x="8" y="51"/>
                      <a:pt x="9" y="52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3"/>
                      <a:pt x="10" y="53"/>
                      <a:pt x="10" y="53"/>
                    </a:cubicBezTo>
                    <a:cubicBezTo>
                      <a:pt x="10" y="53"/>
                      <a:pt x="11" y="53"/>
                      <a:pt x="11" y="53"/>
                    </a:cubicBezTo>
                    <a:cubicBezTo>
                      <a:pt x="11" y="53"/>
                      <a:pt x="12" y="52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2"/>
                      <a:pt x="13" y="52"/>
                      <a:pt x="12" y="51"/>
                    </a:cubicBezTo>
                    <a:cubicBezTo>
                      <a:pt x="13" y="51"/>
                      <a:pt x="14" y="50"/>
                      <a:pt x="14" y="50"/>
                    </a:cubicBezTo>
                    <a:cubicBezTo>
                      <a:pt x="14" y="50"/>
                      <a:pt x="15" y="50"/>
                      <a:pt x="15" y="50"/>
                    </a:cubicBezTo>
                    <a:cubicBezTo>
                      <a:pt x="14" y="50"/>
                      <a:pt x="14" y="51"/>
                      <a:pt x="13" y="51"/>
                    </a:cubicBezTo>
                    <a:cubicBezTo>
                      <a:pt x="13" y="51"/>
                      <a:pt x="13" y="52"/>
                      <a:pt x="12" y="52"/>
                    </a:cubicBezTo>
                    <a:cubicBezTo>
                      <a:pt x="12" y="53"/>
                      <a:pt x="12" y="54"/>
                      <a:pt x="12" y="55"/>
                    </a:cubicBezTo>
                    <a:cubicBezTo>
                      <a:pt x="12" y="55"/>
                      <a:pt x="12" y="56"/>
                      <a:pt x="11" y="56"/>
                    </a:cubicBezTo>
                    <a:cubicBezTo>
                      <a:pt x="11" y="56"/>
                      <a:pt x="11" y="56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7"/>
                      <a:pt x="12" y="57"/>
                      <a:pt x="12" y="57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12" y="56"/>
                      <a:pt x="12" y="56"/>
                      <a:pt x="12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2" y="57"/>
                      <a:pt x="11" y="57"/>
                      <a:pt x="11" y="57"/>
                    </a:cubicBezTo>
                    <a:cubicBezTo>
                      <a:pt x="11" y="57"/>
                      <a:pt x="12" y="57"/>
                      <a:pt x="12" y="58"/>
                    </a:cubicBezTo>
                    <a:cubicBezTo>
                      <a:pt x="11" y="58"/>
                      <a:pt x="11" y="58"/>
                      <a:pt x="10" y="58"/>
                    </a:cubicBezTo>
                    <a:cubicBezTo>
                      <a:pt x="11" y="58"/>
                      <a:pt x="11" y="59"/>
                      <a:pt x="11" y="59"/>
                    </a:cubicBezTo>
                    <a:cubicBezTo>
                      <a:pt x="12" y="58"/>
                      <a:pt x="13" y="58"/>
                      <a:pt x="14" y="58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58"/>
                      <a:pt x="15" y="58"/>
                      <a:pt x="15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59"/>
                      <a:pt x="15" y="60"/>
                      <a:pt x="15" y="61"/>
                    </a:cubicBezTo>
                    <a:cubicBezTo>
                      <a:pt x="16" y="60"/>
                      <a:pt x="16" y="58"/>
                      <a:pt x="17" y="58"/>
                    </a:cubicBezTo>
                    <a:cubicBezTo>
                      <a:pt x="17" y="58"/>
                      <a:pt x="17" y="58"/>
                      <a:pt x="17" y="58"/>
                    </a:cubicBezTo>
                    <a:cubicBezTo>
                      <a:pt x="17" y="58"/>
                      <a:pt x="17" y="59"/>
                      <a:pt x="16" y="5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0"/>
                      <a:pt x="19" y="59"/>
                      <a:pt x="20" y="59"/>
                    </a:cubicBezTo>
                    <a:cubicBezTo>
                      <a:pt x="20" y="60"/>
                      <a:pt x="16" y="61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6" y="63"/>
                      <a:pt x="16" y="64"/>
                      <a:pt x="15" y="65"/>
                    </a:cubicBezTo>
                    <a:cubicBezTo>
                      <a:pt x="15" y="65"/>
                      <a:pt x="16" y="65"/>
                      <a:pt x="16" y="65"/>
                    </a:cubicBezTo>
                    <a:cubicBezTo>
                      <a:pt x="16" y="65"/>
                      <a:pt x="16" y="65"/>
                      <a:pt x="16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5" y="66"/>
                      <a:pt x="14" y="65"/>
                      <a:pt x="14" y="66"/>
                    </a:cubicBezTo>
                    <a:cubicBezTo>
                      <a:pt x="14" y="66"/>
                      <a:pt x="14" y="66"/>
                      <a:pt x="14" y="66"/>
                    </a:cubicBezTo>
                    <a:cubicBezTo>
                      <a:pt x="13" y="66"/>
                      <a:pt x="13" y="67"/>
                      <a:pt x="12" y="68"/>
                    </a:cubicBezTo>
                    <a:cubicBezTo>
                      <a:pt x="12" y="68"/>
                      <a:pt x="12" y="67"/>
                      <a:pt x="12" y="67"/>
                    </a:cubicBezTo>
                    <a:cubicBezTo>
                      <a:pt x="12" y="67"/>
                      <a:pt x="12" y="67"/>
                      <a:pt x="12" y="67"/>
                    </a:cubicBezTo>
                    <a:cubicBezTo>
                      <a:pt x="10" y="69"/>
                      <a:pt x="7" y="68"/>
                      <a:pt x="7" y="71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7" y="71"/>
                      <a:pt x="7" y="71"/>
                      <a:pt x="7" y="71"/>
                    </a:cubicBezTo>
                    <a:cubicBezTo>
                      <a:pt x="6" y="71"/>
                      <a:pt x="7" y="71"/>
                      <a:pt x="6" y="72"/>
                    </a:cubicBezTo>
                    <a:cubicBezTo>
                      <a:pt x="6" y="71"/>
                      <a:pt x="6" y="71"/>
                      <a:pt x="6" y="70"/>
                    </a:cubicBezTo>
                    <a:cubicBezTo>
                      <a:pt x="6" y="70"/>
                      <a:pt x="6" y="70"/>
                      <a:pt x="5" y="70"/>
                    </a:cubicBezTo>
                    <a:cubicBezTo>
                      <a:pt x="3" y="70"/>
                      <a:pt x="2" y="73"/>
                      <a:pt x="0" y="73"/>
                    </a:cubicBezTo>
                    <a:cubicBezTo>
                      <a:pt x="0" y="73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" y="74"/>
                      <a:pt x="0" y="73"/>
                      <a:pt x="1" y="73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1" y="74"/>
                      <a:pt x="1" y="73"/>
                      <a:pt x="2" y="73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3" y="74"/>
                      <a:pt x="3" y="73"/>
                      <a:pt x="4" y="73"/>
                    </a:cubicBezTo>
                    <a:cubicBezTo>
                      <a:pt x="4" y="73"/>
                      <a:pt x="4" y="72"/>
                      <a:pt x="5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4" y="72"/>
                      <a:pt x="5" y="73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5" y="73"/>
                      <a:pt x="6" y="72"/>
                      <a:pt x="6" y="72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7" y="72"/>
                      <a:pt x="8" y="72"/>
                      <a:pt x="8" y="71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2"/>
                      <a:pt x="8" y="72"/>
                      <a:pt x="8" y="73"/>
                    </a:cubicBezTo>
                    <a:cubicBezTo>
                      <a:pt x="8" y="72"/>
                      <a:pt x="9" y="72"/>
                      <a:pt x="9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0" y="71"/>
                      <a:pt x="11" y="71"/>
                      <a:pt x="11" y="70"/>
                    </a:cubicBezTo>
                    <a:cubicBezTo>
                      <a:pt x="11" y="71"/>
                      <a:pt x="11" y="71"/>
                      <a:pt x="11" y="71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0"/>
                      <a:pt x="12" y="70"/>
                      <a:pt x="12" y="70"/>
                    </a:cubicBezTo>
                    <a:cubicBezTo>
                      <a:pt x="12" y="70"/>
                      <a:pt x="12" y="69"/>
                      <a:pt x="13" y="69"/>
                    </a:cubicBezTo>
                    <a:cubicBezTo>
                      <a:pt x="13" y="69"/>
                      <a:pt x="13" y="70"/>
                      <a:pt x="13" y="70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69"/>
                      <a:pt x="13" y="69"/>
                      <a:pt x="14" y="69"/>
                    </a:cubicBezTo>
                    <a:cubicBezTo>
                      <a:pt x="14" y="69"/>
                      <a:pt x="14" y="69"/>
                      <a:pt x="14" y="69"/>
                    </a:cubicBezTo>
                    <a:cubicBezTo>
                      <a:pt x="14" y="69"/>
                      <a:pt x="15" y="68"/>
                      <a:pt x="15" y="68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7"/>
                      <a:pt x="17" y="68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7" y="67"/>
                      <a:pt x="17" y="67"/>
                      <a:pt x="17" y="66"/>
                    </a:cubicBezTo>
                    <a:cubicBezTo>
                      <a:pt x="18" y="66"/>
                      <a:pt x="19" y="66"/>
                      <a:pt x="20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1" y="65"/>
                      <a:pt x="21" y="64"/>
                      <a:pt x="22" y="64"/>
                    </a:cubicBezTo>
                    <a:cubicBezTo>
                      <a:pt x="22" y="64"/>
                      <a:pt x="22" y="64"/>
                      <a:pt x="23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4" y="63"/>
                      <a:pt x="23" y="63"/>
                    </a:cubicBezTo>
                    <a:cubicBezTo>
                      <a:pt x="23" y="63"/>
                      <a:pt x="24" y="63"/>
                      <a:pt x="24" y="62"/>
                    </a:cubicBezTo>
                    <a:cubicBezTo>
                      <a:pt x="25" y="62"/>
                      <a:pt x="25" y="62"/>
                      <a:pt x="26" y="61"/>
                    </a:cubicBezTo>
                    <a:cubicBezTo>
                      <a:pt x="26" y="60"/>
                      <a:pt x="26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6" y="59"/>
                      <a:pt x="26" y="58"/>
                      <a:pt x="26" y="58"/>
                    </a:cubicBezTo>
                    <a:cubicBezTo>
                      <a:pt x="27" y="58"/>
                      <a:pt x="27" y="58"/>
                      <a:pt x="28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58"/>
                      <a:pt x="29" y="58"/>
                      <a:pt x="29" y="57"/>
                    </a:cubicBezTo>
                    <a:cubicBezTo>
                      <a:pt x="29" y="57"/>
                      <a:pt x="29" y="57"/>
                      <a:pt x="29" y="57"/>
                    </a:cubicBezTo>
                    <a:cubicBezTo>
                      <a:pt x="29" y="57"/>
                      <a:pt x="29" y="57"/>
                      <a:pt x="30" y="57"/>
                    </a:cubicBezTo>
                    <a:cubicBezTo>
                      <a:pt x="30" y="57"/>
                      <a:pt x="30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30" y="56"/>
                      <a:pt x="30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2" y="54"/>
                      <a:pt x="35" y="53"/>
                      <a:pt x="37" y="52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37" y="53"/>
                      <a:pt x="38" y="52"/>
                      <a:pt x="38" y="52"/>
                    </a:cubicBezTo>
                    <a:cubicBezTo>
                      <a:pt x="38" y="52"/>
                      <a:pt x="39" y="52"/>
                      <a:pt x="39" y="52"/>
                    </a:cubicBezTo>
                    <a:cubicBezTo>
                      <a:pt x="39" y="52"/>
                      <a:pt x="39" y="52"/>
                      <a:pt x="39" y="52"/>
                    </a:cubicBezTo>
                    <a:cubicBezTo>
                      <a:pt x="38" y="52"/>
                      <a:pt x="37" y="53"/>
                      <a:pt x="37" y="54"/>
                    </a:cubicBezTo>
                    <a:cubicBezTo>
                      <a:pt x="37" y="54"/>
                      <a:pt x="37" y="54"/>
                      <a:pt x="38" y="55"/>
                    </a:cubicBezTo>
                    <a:cubicBezTo>
                      <a:pt x="37" y="55"/>
                      <a:pt x="37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5" y="54"/>
                      <a:pt x="34" y="54"/>
                      <a:pt x="33" y="55"/>
                    </a:cubicBezTo>
                    <a:cubicBezTo>
                      <a:pt x="33" y="57"/>
                      <a:pt x="31" y="57"/>
                      <a:pt x="31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2" y="59"/>
                      <a:pt x="32" y="59"/>
                      <a:pt x="32" y="59"/>
                    </a:cubicBezTo>
                    <a:cubicBezTo>
                      <a:pt x="32" y="59"/>
                      <a:pt x="31" y="60"/>
                      <a:pt x="31" y="60"/>
                    </a:cubicBezTo>
                    <a:cubicBezTo>
                      <a:pt x="31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29" y="60"/>
                    </a:cubicBezTo>
                    <a:cubicBezTo>
                      <a:pt x="29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0" y="61"/>
                      <a:pt x="30" y="61"/>
                      <a:pt x="30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2" y="61"/>
                      <a:pt x="32" y="60"/>
                      <a:pt x="32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2" y="60"/>
                      <a:pt x="33" y="60"/>
                      <a:pt x="33" y="60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3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5" y="59"/>
                      <a:pt x="34" y="59"/>
                      <a:pt x="35" y="60"/>
                    </a:cubicBezTo>
                    <a:cubicBezTo>
                      <a:pt x="35" y="59"/>
                      <a:pt x="35" y="58"/>
                      <a:pt x="36" y="58"/>
                    </a:cubicBezTo>
                    <a:cubicBezTo>
                      <a:pt x="36" y="58"/>
                      <a:pt x="35" y="59"/>
                      <a:pt x="36" y="59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6" y="59"/>
                      <a:pt x="37" y="59"/>
                      <a:pt x="37" y="59"/>
                    </a:cubicBezTo>
                    <a:cubicBezTo>
                      <a:pt x="37" y="59"/>
                      <a:pt x="38" y="58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9" y="57"/>
                      <a:pt x="38" y="57"/>
                      <a:pt x="38" y="56"/>
                    </a:cubicBezTo>
                    <a:cubicBezTo>
                      <a:pt x="38" y="56"/>
                      <a:pt x="38" y="56"/>
                      <a:pt x="38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9" y="56"/>
                      <a:pt x="38" y="56"/>
                      <a:pt x="38" y="55"/>
                    </a:cubicBezTo>
                    <a:cubicBezTo>
                      <a:pt x="38" y="55"/>
                      <a:pt x="38" y="55"/>
                      <a:pt x="39" y="55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9" y="54"/>
                      <a:pt x="40" y="54"/>
                      <a:pt x="40" y="54"/>
                    </a:cubicBezTo>
                    <a:cubicBezTo>
                      <a:pt x="40" y="54"/>
                      <a:pt x="41" y="54"/>
                      <a:pt x="41" y="54"/>
                    </a:cubicBezTo>
                    <a:cubicBezTo>
                      <a:pt x="41" y="55"/>
                      <a:pt x="40" y="55"/>
                      <a:pt x="40" y="55"/>
                    </a:cubicBezTo>
                    <a:cubicBezTo>
                      <a:pt x="40" y="55"/>
                      <a:pt x="40" y="56"/>
                      <a:pt x="41" y="5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5"/>
                      <a:pt x="41" y="55"/>
                      <a:pt x="41" y="55"/>
                    </a:cubicBezTo>
                    <a:cubicBezTo>
                      <a:pt x="41" y="55"/>
                      <a:pt x="41" y="55"/>
                      <a:pt x="41" y="56"/>
                    </a:cubicBezTo>
                    <a:cubicBezTo>
                      <a:pt x="42" y="55"/>
                      <a:pt x="42" y="55"/>
                      <a:pt x="43" y="55"/>
                    </a:cubicBezTo>
                    <a:cubicBezTo>
                      <a:pt x="43" y="55"/>
                      <a:pt x="44" y="55"/>
                      <a:pt x="44" y="55"/>
                    </a:cubicBezTo>
                    <a:cubicBezTo>
                      <a:pt x="43" y="55"/>
                      <a:pt x="43" y="55"/>
                      <a:pt x="42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3" y="56"/>
                      <a:pt x="43" y="56"/>
                      <a:pt x="43" y="56"/>
                    </a:cubicBezTo>
                    <a:cubicBezTo>
                      <a:pt x="42" y="56"/>
                      <a:pt x="42" y="56"/>
                      <a:pt x="42" y="57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58"/>
                      <a:pt x="44" y="58"/>
                      <a:pt x="44" y="58"/>
                    </a:cubicBezTo>
                    <a:cubicBezTo>
                      <a:pt x="44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9"/>
                      <a:pt x="45" y="59"/>
                      <a:pt x="45" y="59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59"/>
                      <a:pt x="46" y="59"/>
                      <a:pt x="46" y="59"/>
                    </a:cubicBezTo>
                    <a:cubicBezTo>
                      <a:pt x="46" y="59"/>
                      <a:pt x="45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9" y="61"/>
                    </a:cubicBezTo>
                    <a:cubicBezTo>
                      <a:pt x="49" y="61"/>
                      <a:pt x="49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2"/>
                      <a:pt x="50" y="62"/>
                    </a:cubicBezTo>
                    <a:cubicBezTo>
                      <a:pt x="50" y="62"/>
                      <a:pt x="50" y="61"/>
                      <a:pt x="50" y="61"/>
                    </a:cubicBezTo>
                    <a:cubicBezTo>
                      <a:pt x="51" y="61"/>
                      <a:pt x="51" y="62"/>
                      <a:pt x="51" y="62"/>
                    </a:cubicBezTo>
                    <a:cubicBezTo>
                      <a:pt x="51" y="62"/>
                      <a:pt x="50" y="62"/>
                      <a:pt x="50" y="62"/>
                    </a:cubicBezTo>
                    <a:cubicBezTo>
                      <a:pt x="51" y="62"/>
                      <a:pt x="51" y="63"/>
                      <a:pt x="51" y="63"/>
                    </a:cubicBezTo>
                    <a:cubicBezTo>
                      <a:pt x="51" y="63"/>
                      <a:pt x="51" y="63"/>
                      <a:pt x="52" y="63"/>
                    </a:cubicBezTo>
                    <a:cubicBezTo>
                      <a:pt x="53" y="63"/>
                      <a:pt x="53" y="63"/>
                      <a:pt x="54" y="63"/>
                    </a:cubicBezTo>
                    <a:cubicBezTo>
                      <a:pt x="53" y="63"/>
                      <a:pt x="53" y="64"/>
                      <a:pt x="53" y="64"/>
                    </a:cubicBezTo>
                    <a:cubicBezTo>
                      <a:pt x="52" y="64"/>
                      <a:pt x="52" y="64"/>
                      <a:pt x="52" y="64"/>
                    </a:cubicBezTo>
                    <a:cubicBezTo>
                      <a:pt x="52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66"/>
                      <a:pt x="54" y="66"/>
                      <a:pt x="54" y="66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4" y="66"/>
                      <a:pt x="55" y="65"/>
                      <a:pt x="55" y="65"/>
                    </a:cubicBezTo>
                    <a:cubicBezTo>
                      <a:pt x="55" y="66"/>
                      <a:pt x="55" y="67"/>
                      <a:pt x="54" y="67"/>
                    </a:cubicBezTo>
                    <a:cubicBezTo>
                      <a:pt x="55" y="67"/>
                      <a:pt x="54" y="68"/>
                      <a:pt x="54" y="68"/>
                    </a:cubicBezTo>
                    <a:cubicBezTo>
                      <a:pt x="55" y="69"/>
                      <a:pt x="55" y="69"/>
                      <a:pt x="55" y="69"/>
                    </a:cubicBezTo>
                    <a:cubicBezTo>
                      <a:pt x="55" y="70"/>
                      <a:pt x="56" y="70"/>
                      <a:pt x="56" y="70"/>
                    </a:cubicBezTo>
                    <a:cubicBezTo>
                      <a:pt x="57" y="70"/>
                      <a:pt x="57" y="70"/>
                      <a:pt x="57" y="70"/>
                    </a:cubicBezTo>
                    <a:cubicBezTo>
                      <a:pt x="57" y="70"/>
                      <a:pt x="57" y="70"/>
                      <a:pt x="57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7" y="69"/>
                      <a:pt x="57" y="68"/>
                      <a:pt x="56" y="68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7" y="68"/>
                      <a:pt x="57" y="68"/>
                      <a:pt x="57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69"/>
                      <a:pt x="57" y="69"/>
                      <a:pt x="58" y="69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7" y="69"/>
                      <a:pt x="58" y="70"/>
                      <a:pt x="58" y="7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8" y="71"/>
                      <a:pt x="58" y="70"/>
                      <a:pt x="58" y="70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59" y="70"/>
                      <a:pt x="60" y="68"/>
                      <a:pt x="59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0" y="66"/>
                      <a:pt x="60" y="66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7"/>
                      <a:pt x="60" y="67"/>
                    </a:cubicBezTo>
                    <a:cubicBezTo>
                      <a:pt x="60" y="67"/>
                      <a:pt x="60" y="66"/>
                      <a:pt x="61" y="66"/>
                    </a:cubicBezTo>
                    <a:cubicBezTo>
                      <a:pt x="60" y="68"/>
                      <a:pt x="59" y="71"/>
                      <a:pt x="61" y="73"/>
                    </a:cubicBezTo>
                    <a:cubicBezTo>
                      <a:pt x="62" y="72"/>
                      <a:pt x="62" y="72"/>
                      <a:pt x="62" y="72"/>
                    </a:cubicBezTo>
                    <a:cubicBezTo>
                      <a:pt x="61" y="73"/>
                      <a:pt x="61" y="73"/>
                      <a:pt x="61" y="73"/>
                    </a:cubicBezTo>
                    <a:cubicBezTo>
                      <a:pt x="61" y="73"/>
                      <a:pt x="61" y="74"/>
                      <a:pt x="61" y="75"/>
                    </a:cubicBezTo>
                    <a:cubicBezTo>
                      <a:pt x="61" y="74"/>
                      <a:pt x="61" y="74"/>
                      <a:pt x="61" y="74"/>
                    </a:cubicBezTo>
                    <a:cubicBezTo>
                      <a:pt x="61" y="75"/>
                      <a:pt x="60" y="76"/>
                      <a:pt x="60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1" y="76"/>
                      <a:pt x="61" y="77"/>
                      <a:pt x="61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8"/>
                      <a:pt x="62" y="78"/>
                      <a:pt x="62" y="78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80"/>
                      <a:pt x="62" y="80"/>
                      <a:pt x="63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1" y="80"/>
                    </a:cubicBezTo>
                    <a:cubicBezTo>
                      <a:pt x="61" y="81"/>
                      <a:pt x="60" y="82"/>
                      <a:pt x="60" y="83"/>
                    </a:cubicBezTo>
                    <a:cubicBezTo>
                      <a:pt x="61" y="82"/>
                      <a:pt x="61" y="81"/>
                      <a:pt x="62" y="81"/>
                    </a:cubicBezTo>
                    <a:cubicBezTo>
                      <a:pt x="62" y="81"/>
                      <a:pt x="63" y="81"/>
                      <a:pt x="63" y="81"/>
                    </a:cubicBezTo>
                    <a:cubicBezTo>
                      <a:pt x="62" y="81"/>
                      <a:pt x="63" y="81"/>
                      <a:pt x="63" y="82"/>
                    </a:cubicBezTo>
                    <a:cubicBezTo>
                      <a:pt x="63" y="82"/>
                      <a:pt x="62" y="83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2" y="84"/>
                      <a:pt x="61" y="84"/>
                      <a:pt x="61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2" y="85"/>
                      <a:pt x="61" y="85"/>
                      <a:pt x="61" y="85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3" y="85"/>
                      <a:pt x="63" y="83"/>
                      <a:pt x="64" y="82"/>
                    </a:cubicBezTo>
                    <a:cubicBezTo>
                      <a:pt x="64" y="83"/>
                      <a:pt x="63" y="84"/>
                      <a:pt x="63" y="85"/>
                    </a:cubicBezTo>
                    <a:cubicBezTo>
                      <a:pt x="64" y="85"/>
                      <a:pt x="64" y="84"/>
                      <a:pt x="65" y="84"/>
                    </a:cubicBezTo>
                    <a:cubicBezTo>
                      <a:pt x="65" y="84"/>
                      <a:pt x="65" y="84"/>
                      <a:pt x="65" y="84"/>
                    </a:cubicBezTo>
                    <a:cubicBezTo>
                      <a:pt x="64" y="84"/>
                      <a:pt x="63" y="85"/>
                      <a:pt x="63" y="86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3" y="86"/>
                      <a:pt x="62" y="86"/>
                      <a:pt x="62" y="87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2" y="88"/>
                      <a:pt x="61" y="90"/>
                      <a:pt x="62" y="91"/>
                    </a:cubicBezTo>
                    <a:cubicBezTo>
                      <a:pt x="63" y="90"/>
                      <a:pt x="64" y="90"/>
                      <a:pt x="64" y="89"/>
                    </a:cubicBezTo>
                    <a:cubicBezTo>
                      <a:pt x="64" y="90"/>
                      <a:pt x="64" y="90"/>
                      <a:pt x="64" y="91"/>
                    </a:cubicBezTo>
                    <a:cubicBezTo>
                      <a:pt x="64" y="91"/>
                      <a:pt x="65" y="91"/>
                      <a:pt x="65" y="92"/>
                    </a:cubicBezTo>
                    <a:cubicBezTo>
                      <a:pt x="64" y="91"/>
                      <a:pt x="64" y="91"/>
                      <a:pt x="63" y="91"/>
                    </a:cubicBezTo>
                    <a:cubicBezTo>
                      <a:pt x="63" y="92"/>
                      <a:pt x="64" y="93"/>
                      <a:pt x="63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64" y="94"/>
                      <a:pt x="64" y="94"/>
                      <a:pt x="64" y="94"/>
                    </a:cubicBezTo>
                    <a:cubicBezTo>
                      <a:pt x="64" y="94"/>
                      <a:pt x="63" y="94"/>
                      <a:pt x="63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3" y="95"/>
                      <a:pt x="64" y="95"/>
                      <a:pt x="64" y="95"/>
                    </a:cubicBezTo>
                    <a:cubicBezTo>
                      <a:pt x="64" y="95"/>
                      <a:pt x="64" y="95"/>
                      <a:pt x="64" y="95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5" y="95"/>
                      <a:pt x="66" y="94"/>
                      <a:pt x="66" y="94"/>
                    </a:cubicBezTo>
                    <a:cubicBezTo>
                      <a:pt x="66" y="95"/>
                      <a:pt x="65" y="95"/>
                      <a:pt x="65" y="95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5" y="95"/>
                      <a:pt x="66" y="95"/>
                      <a:pt x="66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65" y="95"/>
                      <a:pt x="66" y="97"/>
                      <a:pt x="66" y="97"/>
                    </a:cubicBezTo>
                    <a:cubicBezTo>
                      <a:pt x="65" y="97"/>
                      <a:pt x="66" y="96"/>
                      <a:pt x="65" y="96"/>
                    </a:cubicBezTo>
                    <a:cubicBezTo>
                      <a:pt x="64" y="96"/>
                      <a:pt x="63" y="97"/>
                      <a:pt x="63" y="98"/>
                    </a:cubicBezTo>
                    <a:cubicBezTo>
                      <a:pt x="64" y="98"/>
                      <a:pt x="64" y="98"/>
                      <a:pt x="64" y="97"/>
                    </a:cubicBezTo>
                    <a:cubicBezTo>
                      <a:pt x="64" y="98"/>
                      <a:pt x="65" y="98"/>
                      <a:pt x="65" y="98"/>
                    </a:cubicBezTo>
                    <a:cubicBezTo>
                      <a:pt x="65" y="98"/>
                      <a:pt x="65" y="98"/>
                      <a:pt x="64" y="98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98"/>
                      <a:pt x="64" y="98"/>
                      <a:pt x="64" y="98"/>
                    </a:cubicBezTo>
                    <a:cubicBezTo>
                      <a:pt x="64" y="98"/>
                      <a:pt x="63" y="98"/>
                      <a:pt x="63" y="98"/>
                    </a:cubicBezTo>
                    <a:cubicBezTo>
                      <a:pt x="63" y="98"/>
                      <a:pt x="63" y="99"/>
                      <a:pt x="63" y="99"/>
                    </a:cubicBezTo>
                    <a:cubicBezTo>
                      <a:pt x="63" y="99"/>
                      <a:pt x="64" y="99"/>
                      <a:pt x="64" y="99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4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99"/>
                      <a:pt x="63" y="99"/>
                      <a:pt x="63" y="99"/>
                    </a:cubicBezTo>
                    <a:cubicBezTo>
                      <a:pt x="63" y="100"/>
                      <a:pt x="64" y="99"/>
                      <a:pt x="64" y="100"/>
                    </a:cubicBezTo>
                    <a:cubicBezTo>
                      <a:pt x="64" y="100"/>
                      <a:pt x="64" y="100"/>
                      <a:pt x="64" y="100"/>
                    </a:cubicBezTo>
                    <a:cubicBezTo>
                      <a:pt x="64" y="100"/>
                      <a:pt x="64" y="100"/>
                      <a:pt x="64" y="100"/>
                    </a:cubicBezTo>
                    <a:cubicBezTo>
                      <a:pt x="64" y="100"/>
                      <a:pt x="64" y="100"/>
                      <a:pt x="64" y="100"/>
                    </a:cubicBezTo>
                    <a:cubicBezTo>
                      <a:pt x="64" y="100"/>
                      <a:pt x="63" y="100"/>
                      <a:pt x="63" y="100"/>
                    </a:cubicBezTo>
                    <a:cubicBezTo>
                      <a:pt x="63" y="101"/>
                      <a:pt x="63" y="101"/>
                      <a:pt x="64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1"/>
                      <a:pt x="65" y="101"/>
                      <a:pt x="65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65" y="101"/>
                      <a:pt x="65" y="101"/>
                      <a:pt x="65" y="101"/>
                    </a:cubicBezTo>
                    <a:cubicBezTo>
                      <a:pt x="65" y="101"/>
                      <a:pt x="65" y="101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5" y="102"/>
                      <a:pt x="65" y="102"/>
                      <a:pt x="65" y="102"/>
                    </a:cubicBezTo>
                    <a:cubicBezTo>
                      <a:pt x="65" y="102"/>
                      <a:pt x="65" y="102"/>
                      <a:pt x="65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6" y="103"/>
                      <a:pt x="67" y="103"/>
                      <a:pt x="67" y="103"/>
                    </a:cubicBezTo>
                    <a:cubicBezTo>
                      <a:pt x="67" y="103"/>
                      <a:pt x="67" y="101"/>
                      <a:pt x="68" y="101"/>
                    </a:cubicBezTo>
                    <a:cubicBezTo>
                      <a:pt x="68" y="102"/>
                      <a:pt x="67" y="102"/>
                      <a:pt x="67" y="103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67" y="103"/>
                      <a:pt x="68" y="103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4"/>
                      <a:pt x="67" y="104"/>
                      <a:pt x="67" y="104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8" y="105"/>
                      <a:pt x="69" y="106"/>
                      <a:pt x="69" y="106"/>
                    </a:cubicBezTo>
                    <a:cubicBezTo>
                      <a:pt x="68" y="106"/>
                      <a:pt x="68" y="105"/>
                      <a:pt x="68" y="105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68" y="106"/>
                      <a:pt x="68" y="106"/>
                      <a:pt x="69" y="10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6"/>
                      <a:pt x="69" y="107"/>
                      <a:pt x="69" y="108"/>
                    </a:cubicBezTo>
                    <a:cubicBezTo>
                      <a:pt x="70" y="108"/>
                      <a:pt x="70" y="109"/>
                      <a:pt x="70" y="109"/>
                    </a:cubicBezTo>
                    <a:cubicBezTo>
                      <a:pt x="70" y="110"/>
                      <a:pt x="70" y="110"/>
                      <a:pt x="70" y="111"/>
                    </a:cubicBezTo>
                    <a:cubicBezTo>
                      <a:pt x="69" y="111"/>
                      <a:pt x="69" y="114"/>
                      <a:pt x="68" y="114"/>
                    </a:cubicBezTo>
                    <a:cubicBezTo>
                      <a:pt x="68" y="114"/>
                      <a:pt x="68" y="114"/>
                      <a:pt x="68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69" y="112"/>
                      <a:pt x="69" y="112"/>
                      <a:pt x="69" y="112"/>
                    </a:cubicBezTo>
                    <a:cubicBezTo>
                      <a:pt x="69" y="112"/>
                      <a:pt x="69" y="112"/>
                      <a:pt x="68" y="112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8" y="112"/>
                      <a:pt x="69" y="112"/>
                      <a:pt x="69" y="111"/>
                    </a:cubicBezTo>
                    <a:cubicBezTo>
                      <a:pt x="68" y="111"/>
                      <a:pt x="66" y="110"/>
                      <a:pt x="65" y="109"/>
                    </a:cubicBezTo>
                    <a:cubicBezTo>
                      <a:pt x="65" y="111"/>
                      <a:pt x="65" y="113"/>
                      <a:pt x="65" y="114"/>
                    </a:cubicBezTo>
                    <a:cubicBezTo>
                      <a:pt x="65" y="114"/>
                      <a:pt x="65" y="115"/>
                      <a:pt x="65" y="115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66" y="117"/>
                      <a:pt x="67" y="117"/>
                      <a:pt x="67" y="118"/>
                    </a:cubicBezTo>
                    <a:cubicBezTo>
                      <a:pt x="67" y="117"/>
                      <a:pt x="66" y="117"/>
                      <a:pt x="65" y="117"/>
                    </a:cubicBezTo>
                    <a:cubicBezTo>
                      <a:pt x="65" y="118"/>
                      <a:pt x="64" y="120"/>
                      <a:pt x="63" y="121"/>
                    </a:cubicBezTo>
                    <a:cubicBezTo>
                      <a:pt x="63" y="121"/>
                      <a:pt x="63" y="121"/>
                      <a:pt x="63" y="121"/>
                    </a:cubicBezTo>
                    <a:cubicBezTo>
                      <a:pt x="79" y="121"/>
                      <a:pt x="79" y="121"/>
                      <a:pt x="79" y="121"/>
                    </a:cubicBezTo>
                    <a:cubicBezTo>
                      <a:pt x="79" y="84"/>
                      <a:pt x="79" y="84"/>
                      <a:pt x="79" y="84"/>
                    </a:cubicBezTo>
                    <a:cubicBezTo>
                      <a:pt x="78" y="84"/>
                      <a:pt x="77" y="84"/>
                      <a:pt x="77" y="84"/>
                    </a:cubicBezTo>
                    <a:cubicBezTo>
                      <a:pt x="76" y="85"/>
                      <a:pt x="77" y="86"/>
                      <a:pt x="77" y="87"/>
                    </a:cubicBezTo>
                    <a:cubicBezTo>
                      <a:pt x="76" y="86"/>
                      <a:pt x="76" y="85"/>
                      <a:pt x="76" y="84"/>
                    </a:cubicBezTo>
                    <a:cubicBezTo>
                      <a:pt x="76" y="84"/>
                      <a:pt x="76" y="84"/>
                      <a:pt x="76" y="84"/>
                    </a:cubicBezTo>
                    <a:cubicBezTo>
                      <a:pt x="76" y="84"/>
                      <a:pt x="76" y="84"/>
                      <a:pt x="75" y="84"/>
                    </a:cubicBezTo>
                    <a:cubicBezTo>
                      <a:pt x="75" y="83"/>
                      <a:pt x="76" y="81"/>
                      <a:pt x="75" y="81"/>
                    </a:cubicBezTo>
                    <a:cubicBezTo>
                      <a:pt x="75" y="80"/>
                      <a:pt x="75" y="80"/>
                      <a:pt x="75" y="80"/>
                    </a:cubicBezTo>
                    <a:cubicBezTo>
                      <a:pt x="76" y="80"/>
                      <a:pt x="76" y="82"/>
                      <a:pt x="76" y="83"/>
                    </a:cubicBezTo>
                    <a:cubicBezTo>
                      <a:pt x="77" y="84"/>
                      <a:pt x="78" y="83"/>
                      <a:pt x="79" y="84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9" y="21"/>
                      <a:pt x="79" y="21"/>
                      <a:pt x="79" y="20"/>
                    </a:cubicBezTo>
                    <a:cubicBezTo>
                      <a:pt x="79" y="20"/>
                      <a:pt x="79" y="20"/>
                      <a:pt x="79" y="20"/>
                    </a:cubicBezTo>
                    <a:cubicBezTo>
                      <a:pt x="78" y="18"/>
                      <a:pt x="76" y="18"/>
                      <a:pt x="75" y="17"/>
                    </a:cubicBezTo>
                    <a:cubicBezTo>
                      <a:pt x="75" y="17"/>
                      <a:pt x="75" y="17"/>
                      <a:pt x="75" y="17"/>
                    </a:cubicBezTo>
                    <a:cubicBezTo>
                      <a:pt x="75" y="17"/>
                      <a:pt x="75" y="17"/>
                      <a:pt x="74" y="17"/>
                    </a:cubicBezTo>
                    <a:cubicBezTo>
                      <a:pt x="74" y="16"/>
                      <a:pt x="74" y="15"/>
                      <a:pt x="73" y="14"/>
                    </a:cubicBezTo>
                    <a:cubicBezTo>
                      <a:pt x="73" y="14"/>
                      <a:pt x="72" y="14"/>
                      <a:pt x="72" y="14"/>
                    </a:cubicBezTo>
                    <a:cubicBezTo>
                      <a:pt x="71" y="14"/>
                      <a:pt x="71" y="14"/>
                      <a:pt x="70" y="14"/>
                    </a:cubicBezTo>
                    <a:cubicBezTo>
                      <a:pt x="71" y="13"/>
                      <a:pt x="69" y="14"/>
                      <a:pt x="70" y="13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9" y="12"/>
                      <a:pt x="68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11"/>
                      <a:pt x="66" y="11"/>
                      <a:pt x="65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10"/>
                      <a:pt x="65" y="10"/>
                      <a:pt x="65" y="9"/>
                    </a:cubicBezTo>
                    <a:cubicBezTo>
                      <a:pt x="65" y="9"/>
                      <a:pt x="64" y="9"/>
                      <a:pt x="64" y="9"/>
                    </a:cubicBezTo>
                    <a:cubicBezTo>
                      <a:pt x="63" y="9"/>
                      <a:pt x="62" y="9"/>
                      <a:pt x="61" y="10"/>
                    </a:cubicBezTo>
                    <a:cubicBezTo>
                      <a:pt x="62" y="8"/>
                      <a:pt x="61" y="8"/>
                      <a:pt x="61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61" y="7"/>
                      <a:pt x="60" y="7"/>
                      <a:pt x="61" y="6"/>
                    </a:cubicBezTo>
                    <a:cubicBezTo>
                      <a:pt x="61" y="6"/>
                      <a:pt x="61" y="6"/>
                      <a:pt x="61" y="6"/>
                    </a:cubicBezTo>
                    <a:cubicBezTo>
                      <a:pt x="61" y="5"/>
                      <a:pt x="60" y="4"/>
                      <a:pt x="59" y="4"/>
                    </a:cubicBezTo>
                    <a:cubicBezTo>
                      <a:pt x="59" y="4"/>
                      <a:pt x="58" y="4"/>
                      <a:pt x="58" y="5"/>
                    </a:cubicBezTo>
                    <a:cubicBezTo>
                      <a:pt x="58" y="4"/>
                      <a:pt x="59" y="3"/>
                      <a:pt x="59" y="2"/>
                    </a:cubicBezTo>
                    <a:cubicBezTo>
                      <a:pt x="58" y="2"/>
                      <a:pt x="58" y="3"/>
                      <a:pt x="58" y="3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4"/>
                      <a:pt x="56" y="4"/>
                      <a:pt x="56" y="4"/>
                    </a:cubicBezTo>
                    <a:cubicBezTo>
                      <a:pt x="56" y="4"/>
                      <a:pt x="56" y="4"/>
                      <a:pt x="56" y="3"/>
                    </a:cubicBezTo>
                    <a:cubicBezTo>
                      <a:pt x="56" y="4"/>
                      <a:pt x="56" y="4"/>
                      <a:pt x="55" y="4"/>
                    </a:cubicBezTo>
                    <a:cubicBezTo>
                      <a:pt x="56" y="4"/>
                      <a:pt x="55" y="3"/>
                      <a:pt x="55" y="3"/>
                    </a:cubicBezTo>
                    <a:cubicBezTo>
                      <a:pt x="55" y="3"/>
                      <a:pt x="56" y="3"/>
                      <a:pt x="56" y="2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7" y="2"/>
                      <a:pt x="58" y="2"/>
                      <a:pt x="58" y="1"/>
                    </a:cubicBezTo>
                    <a:cubicBezTo>
                      <a:pt x="57" y="1"/>
                      <a:pt x="57" y="1"/>
                      <a:pt x="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377193" y="3582739"/>
                <a:ext cx="274015" cy="395201"/>
              </a:xfrm>
              <a:custGeom>
                <a:avLst/>
                <a:gdLst>
                  <a:gd name="T0" fmla="*/ 118 w 172"/>
                  <a:gd name="T1" fmla="*/ 200 h 248"/>
                  <a:gd name="T2" fmla="*/ 147 w 172"/>
                  <a:gd name="T3" fmla="*/ 213 h 248"/>
                  <a:gd name="T4" fmla="*/ 123 w 172"/>
                  <a:gd name="T5" fmla="*/ 193 h 248"/>
                  <a:gd name="T6" fmla="*/ 99 w 172"/>
                  <a:gd name="T7" fmla="*/ 125 h 248"/>
                  <a:gd name="T8" fmla="*/ 11 w 172"/>
                  <a:gd name="T9" fmla="*/ 138 h 248"/>
                  <a:gd name="T10" fmla="*/ 108 w 172"/>
                  <a:gd name="T11" fmla="*/ 113 h 248"/>
                  <a:gd name="T12" fmla="*/ 113 w 172"/>
                  <a:gd name="T13" fmla="*/ 101 h 248"/>
                  <a:gd name="T14" fmla="*/ 112 w 172"/>
                  <a:gd name="T15" fmla="*/ 111 h 248"/>
                  <a:gd name="T16" fmla="*/ 124 w 172"/>
                  <a:gd name="T17" fmla="*/ 105 h 248"/>
                  <a:gd name="T18" fmla="*/ 48 w 172"/>
                  <a:gd name="T19" fmla="*/ 95 h 248"/>
                  <a:gd name="T20" fmla="*/ 75 w 172"/>
                  <a:gd name="T21" fmla="*/ 91 h 248"/>
                  <a:gd name="T22" fmla="*/ 68 w 172"/>
                  <a:gd name="T23" fmla="*/ 90 h 248"/>
                  <a:gd name="T24" fmla="*/ 70 w 172"/>
                  <a:gd name="T25" fmla="*/ 87 h 248"/>
                  <a:gd name="T26" fmla="*/ 58 w 172"/>
                  <a:gd name="T27" fmla="*/ 85 h 248"/>
                  <a:gd name="T28" fmla="*/ 73 w 172"/>
                  <a:gd name="T29" fmla="*/ 83 h 248"/>
                  <a:gd name="T30" fmla="*/ 59 w 172"/>
                  <a:gd name="T31" fmla="*/ 83 h 248"/>
                  <a:gd name="T32" fmla="*/ 77 w 172"/>
                  <a:gd name="T33" fmla="*/ 82 h 248"/>
                  <a:gd name="T34" fmla="*/ 57 w 172"/>
                  <a:gd name="T35" fmla="*/ 80 h 248"/>
                  <a:gd name="T36" fmla="*/ 74 w 172"/>
                  <a:gd name="T37" fmla="*/ 78 h 248"/>
                  <a:gd name="T38" fmla="*/ 59 w 172"/>
                  <a:gd name="T39" fmla="*/ 76 h 248"/>
                  <a:gd name="T40" fmla="*/ 65 w 172"/>
                  <a:gd name="T41" fmla="*/ 89 h 248"/>
                  <a:gd name="T42" fmla="*/ 70 w 172"/>
                  <a:gd name="T43" fmla="*/ 74 h 248"/>
                  <a:gd name="T44" fmla="*/ 55 w 172"/>
                  <a:gd name="T45" fmla="*/ 73 h 248"/>
                  <a:gd name="T46" fmla="*/ 56 w 172"/>
                  <a:gd name="T47" fmla="*/ 71 h 248"/>
                  <a:gd name="T48" fmla="*/ 59 w 172"/>
                  <a:gd name="T49" fmla="*/ 70 h 248"/>
                  <a:gd name="T50" fmla="*/ 60 w 172"/>
                  <a:gd name="T51" fmla="*/ 70 h 248"/>
                  <a:gd name="T52" fmla="*/ 61 w 172"/>
                  <a:gd name="T53" fmla="*/ 62 h 248"/>
                  <a:gd name="T54" fmla="*/ 68 w 172"/>
                  <a:gd name="T55" fmla="*/ 59 h 248"/>
                  <a:gd name="T56" fmla="*/ 57 w 172"/>
                  <a:gd name="T57" fmla="*/ 57 h 248"/>
                  <a:gd name="T58" fmla="*/ 46 w 172"/>
                  <a:gd name="T59" fmla="*/ 56 h 248"/>
                  <a:gd name="T60" fmla="*/ 58 w 172"/>
                  <a:gd name="T61" fmla="*/ 55 h 248"/>
                  <a:gd name="T62" fmla="*/ 69 w 172"/>
                  <a:gd name="T63" fmla="*/ 54 h 248"/>
                  <a:gd name="T64" fmla="*/ 61 w 172"/>
                  <a:gd name="T65" fmla="*/ 50 h 248"/>
                  <a:gd name="T66" fmla="*/ 74 w 172"/>
                  <a:gd name="T67" fmla="*/ 50 h 248"/>
                  <a:gd name="T68" fmla="*/ 79 w 172"/>
                  <a:gd name="T69" fmla="*/ 48 h 248"/>
                  <a:gd name="T70" fmla="*/ 65 w 172"/>
                  <a:gd name="T71" fmla="*/ 46 h 248"/>
                  <a:gd name="T72" fmla="*/ 75 w 172"/>
                  <a:gd name="T73" fmla="*/ 47 h 248"/>
                  <a:gd name="T74" fmla="*/ 78 w 172"/>
                  <a:gd name="T75" fmla="*/ 46 h 248"/>
                  <a:gd name="T76" fmla="*/ 71 w 172"/>
                  <a:gd name="T77" fmla="*/ 43 h 248"/>
                  <a:gd name="T78" fmla="*/ 76 w 172"/>
                  <a:gd name="T79" fmla="*/ 40 h 248"/>
                  <a:gd name="T80" fmla="*/ 43 w 172"/>
                  <a:gd name="T81" fmla="*/ 39 h 248"/>
                  <a:gd name="T82" fmla="*/ 36 w 172"/>
                  <a:gd name="T83" fmla="*/ 45 h 248"/>
                  <a:gd name="T84" fmla="*/ 83 w 172"/>
                  <a:gd name="T85" fmla="*/ 37 h 248"/>
                  <a:gd name="T86" fmla="*/ 41 w 172"/>
                  <a:gd name="T87" fmla="*/ 38 h 248"/>
                  <a:gd name="T88" fmla="*/ 54 w 172"/>
                  <a:gd name="T89" fmla="*/ 34 h 248"/>
                  <a:gd name="T90" fmla="*/ 96 w 172"/>
                  <a:gd name="T91" fmla="*/ 33 h 248"/>
                  <a:gd name="T92" fmla="*/ 42 w 172"/>
                  <a:gd name="T93" fmla="*/ 32 h 248"/>
                  <a:gd name="T94" fmla="*/ 54 w 172"/>
                  <a:gd name="T95" fmla="*/ 31 h 248"/>
                  <a:gd name="T96" fmla="*/ 44 w 172"/>
                  <a:gd name="T97" fmla="*/ 29 h 248"/>
                  <a:gd name="T98" fmla="*/ 45 w 172"/>
                  <a:gd name="T99" fmla="*/ 20 h 248"/>
                  <a:gd name="T100" fmla="*/ 46 w 172"/>
                  <a:gd name="T101" fmla="*/ 26 h 248"/>
                  <a:gd name="T102" fmla="*/ 34 w 172"/>
                  <a:gd name="T103" fmla="*/ 23 h 248"/>
                  <a:gd name="T104" fmla="*/ 37 w 172"/>
                  <a:gd name="T105" fmla="*/ 16 h 248"/>
                  <a:gd name="T106" fmla="*/ 37 w 172"/>
                  <a:gd name="T107" fmla="*/ 1 h 248"/>
                  <a:gd name="T108" fmla="*/ 20 w 172"/>
                  <a:gd name="T109" fmla="*/ 101 h 248"/>
                  <a:gd name="T110" fmla="*/ 99 w 172"/>
                  <a:gd name="T111" fmla="*/ 101 h 248"/>
                  <a:gd name="T112" fmla="*/ 82 w 172"/>
                  <a:gd name="T113" fmla="*/ 50 h 248"/>
                  <a:gd name="T114" fmla="*/ 93 w 172"/>
                  <a:gd name="T115" fmla="*/ 43 h 248"/>
                  <a:gd name="T116" fmla="*/ 98 w 172"/>
                  <a:gd name="T117" fmla="*/ 8 h 248"/>
                  <a:gd name="T118" fmla="*/ 89 w 172"/>
                  <a:gd name="T119" fmla="*/ 25 h 248"/>
                  <a:gd name="T120" fmla="*/ 85 w 172"/>
                  <a:gd name="T121" fmla="*/ 22 h 248"/>
                  <a:gd name="T122" fmla="*/ 68 w 172"/>
                  <a:gd name="T123" fmla="*/ 20 h 248"/>
                  <a:gd name="T124" fmla="*/ 56 w 172"/>
                  <a:gd name="T125" fmla="*/ 17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2" h="248">
                    <a:moveTo>
                      <a:pt x="99" y="223"/>
                    </a:moveTo>
                    <a:cubicBezTo>
                      <a:pt x="80" y="223"/>
                      <a:pt x="80" y="223"/>
                      <a:pt x="80" y="223"/>
                    </a:cubicBezTo>
                    <a:cubicBezTo>
                      <a:pt x="80" y="223"/>
                      <a:pt x="80" y="223"/>
                      <a:pt x="80" y="223"/>
                    </a:cubicBezTo>
                    <a:cubicBezTo>
                      <a:pt x="80" y="223"/>
                      <a:pt x="80" y="223"/>
                      <a:pt x="80" y="224"/>
                    </a:cubicBezTo>
                    <a:cubicBezTo>
                      <a:pt x="80" y="224"/>
                      <a:pt x="80" y="224"/>
                      <a:pt x="80" y="225"/>
                    </a:cubicBezTo>
                    <a:cubicBezTo>
                      <a:pt x="80" y="225"/>
                      <a:pt x="80" y="225"/>
                      <a:pt x="80" y="226"/>
                    </a:cubicBezTo>
                    <a:cubicBezTo>
                      <a:pt x="81" y="227"/>
                      <a:pt x="84" y="227"/>
                      <a:pt x="84" y="229"/>
                    </a:cubicBezTo>
                    <a:cubicBezTo>
                      <a:pt x="84" y="229"/>
                      <a:pt x="84" y="229"/>
                      <a:pt x="84" y="229"/>
                    </a:cubicBezTo>
                    <a:cubicBezTo>
                      <a:pt x="85" y="229"/>
                      <a:pt x="85" y="231"/>
                      <a:pt x="86" y="232"/>
                    </a:cubicBezTo>
                    <a:cubicBezTo>
                      <a:pt x="86" y="233"/>
                      <a:pt x="87" y="234"/>
                      <a:pt x="86" y="234"/>
                    </a:cubicBezTo>
                    <a:cubicBezTo>
                      <a:pt x="87" y="235"/>
                      <a:pt x="88" y="235"/>
                      <a:pt x="88" y="237"/>
                    </a:cubicBezTo>
                    <a:cubicBezTo>
                      <a:pt x="88" y="237"/>
                      <a:pt x="89" y="237"/>
                      <a:pt x="89" y="238"/>
                    </a:cubicBezTo>
                    <a:cubicBezTo>
                      <a:pt x="90" y="239"/>
                      <a:pt x="90" y="241"/>
                      <a:pt x="91" y="242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91" y="242"/>
                      <a:pt x="91" y="242"/>
                      <a:pt x="91" y="242"/>
                    </a:cubicBezTo>
                    <a:cubicBezTo>
                      <a:pt x="91" y="243"/>
                      <a:pt x="91" y="243"/>
                      <a:pt x="91" y="243"/>
                    </a:cubicBezTo>
                    <a:cubicBezTo>
                      <a:pt x="91" y="243"/>
                      <a:pt x="91" y="243"/>
                      <a:pt x="91" y="243"/>
                    </a:cubicBezTo>
                    <a:cubicBezTo>
                      <a:pt x="92" y="243"/>
                      <a:pt x="91" y="243"/>
                      <a:pt x="91" y="244"/>
                    </a:cubicBezTo>
                    <a:cubicBezTo>
                      <a:pt x="92" y="244"/>
                      <a:pt x="93" y="245"/>
                      <a:pt x="94" y="246"/>
                    </a:cubicBezTo>
                    <a:cubicBezTo>
                      <a:pt x="95" y="246"/>
                      <a:pt x="95" y="246"/>
                      <a:pt x="95" y="246"/>
                    </a:cubicBezTo>
                    <a:cubicBezTo>
                      <a:pt x="95" y="247"/>
                      <a:pt x="97" y="248"/>
                      <a:pt x="99" y="248"/>
                    </a:cubicBezTo>
                    <a:cubicBezTo>
                      <a:pt x="99" y="223"/>
                      <a:pt x="99" y="223"/>
                      <a:pt x="99" y="223"/>
                    </a:cubicBezTo>
                    <a:moveTo>
                      <a:pt x="118" y="200"/>
                    </a:moveTo>
                    <a:cubicBezTo>
                      <a:pt x="118" y="199"/>
                      <a:pt x="119" y="199"/>
                      <a:pt x="119" y="198"/>
                    </a:cubicBezTo>
                    <a:cubicBezTo>
                      <a:pt x="119" y="198"/>
                      <a:pt x="118" y="198"/>
                      <a:pt x="118" y="198"/>
                    </a:cubicBezTo>
                    <a:cubicBezTo>
                      <a:pt x="118" y="197"/>
                      <a:pt x="118" y="197"/>
                      <a:pt x="118" y="197"/>
                    </a:cubicBezTo>
                    <a:cubicBezTo>
                      <a:pt x="118" y="197"/>
                      <a:pt x="118" y="197"/>
                      <a:pt x="118" y="197"/>
                    </a:cubicBezTo>
                    <a:cubicBezTo>
                      <a:pt x="119" y="197"/>
                      <a:pt x="119" y="197"/>
                      <a:pt x="119" y="197"/>
                    </a:cubicBezTo>
                    <a:cubicBezTo>
                      <a:pt x="119" y="197"/>
                      <a:pt x="119" y="197"/>
                      <a:pt x="119" y="197"/>
                    </a:cubicBezTo>
                    <a:cubicBezTo>
                      <a:pt x="119" y="197"/>
                      <a:pt x="119" y="197"/>
                      <a:pt x="119" y="197"/>
                    </a:cubicBezTo>
                    <a:cubicBezTo>
                      <a:pt x="119" y="197"/>
                      <a:pt x="119" y="199"/>
                      <a:pt x="119" y="200"/>
                    </a:cubicBezTo>
                    <a:cubicBezTo>
                      <a:pt x="119" y="200"/>
                      <a:pt x="119" y="200"/>
                      <a:pt x="119" y="200"/>
                    </a:cubicBezTo>
                    <a:cubicBezTo>
                      <a:pt x="119" y="200"/>
                      <a:pt x="119" y="200"/>
                      <a:pt x="119" y="199"/>
                    </a:cubicBezTo>
                    <a:cubicBezTo>
                      <a:pt x="118" y="199"/>
                      <a:pt x="118" y="200"/>
                      <a:pt x="118" y="200"/>
                    </a:cubicBezTo>
                    <a:moveTo>
                      <a:pt x="100" y="186"/>
                    </a:moveTo>
                    <a:cubicBezTo>
                      <a:pt x="100" y="186"/>
                      <a:pt x="100" y="186"/>
                      <a:pt x="99" y="186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99" y="223"/>
                      <a:pt x="99" y="223"/>
                      <a:pt x="99" y="223"/>
                    </a:cubicBezTo>
                    <a:cubicBezTo>
                      <a:pt x="172" y="223"/>
                      <a:pt x="172" y="223"/>
                      <a:pt x="172" y="223"/>
                    </a:cubicBezTo>
                    <a:cubicBezTo>
                      <a:pt x="170" y="221"/>
                      <a:pt x="168" y="218"/>
                      <a:pt x="164" y="218"/>
                    </a:cubicBezTo>
                    <a:cubicBezTo>
                      <a:pt x="164" y="218"/>
                      <a:pt x="164" y="218"/>
                      <a:pt x="164" y="218"/>
                    </a:cubicBezTo>
                    <a:cubicBezTo>
                      <a:pt x="163" y="219"/>
                      <a:pt x="163" y="219"/>
                      <a:pt x="163" y="219"/>
                    </a:cubicBezTo>
                    <a:cubicBezTo>
                      <a:pt x="163" y="218"/>
                      <a:pt x="163" y="218"/>
                      <a:pt x="162" y="218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1" y="218"/>
                      <a:pt x="160" y="218"/>
                      <a:pt x="159" y="217"/>
                    </a:cubicBezTo>
                    <a:cubicBezTo>
                      <a:pt x="159" y="218"/>
                      <a:pt x="158" y="218"/>
                      <a:pt x="157" y="219"/>
                    </a:cubicBezTo>
                    <a:cubicBezTo>
                      <a:pt x="157" y="219"/>
                      <a:pt x="157" y="218"/>
                      <a:pt x="157" y="218"/>
                    </a:cubicBezTo>
                    <a:cubicBezTo>
                      <a:pt x="157" y="218"/>
                      <a:pt x="157" y="218"/>
                      <a:pt x="157" y="218"/>
                    </a:cubicBezTo>
                    <a:cubicBezTo>
                      <a:pt x="157" y="219"/>
                      <a:pt x="157" y="219"/>
                      <a:pt x="156" y="219"/>
                    </a:cubicBezTo>
                    <a:cubicBezTo>
                      <a:pt x="157" y="218"/>
                      <a:pt x="157" y="217"/>
                      <a:pt x="156" y="216"/>
                    </a:cubicBezTo>
                    <a:cubicBezTo>
                      <a:pt x="156" y="216"/>
                      <a:pt x="156" y="216"/>
                      <a:pt x="156" y="216"/>
                    </a:cubicBezTo>
                    <a:cubicBezTo>
                      <a:pt x="155" y="216"/>
                      <a:pt x="155" y="216"/>
                      <a:pt x="155" y="216"/>
                    </a:cubicBezTo>
                    <a:cubicBezTo>
                      <a:pt x="155" y="215"/>
                      <a:pt x="154" y="215"/>
                      <a:pt x="153" y="215"/>
                    </a:cubicBezTo>
                    <a:cubicBezTo>
                      <a:pt x="153" y="215"/>
                      <a:pt x="153" y="215"/>
                      <a:pt x="153" y="215"/>
                    </a:cubicBezTo>
                    <a:cubicBezTo>
                      <a:pt x="151" y="214"/>
                      <a:pt x="151" y="214"/>
                      <a:pt x="151" y="214"/>
                    </a:cubicBezTo>
                    <a:cubicBezTo>
                      <a:pt x="150" y="214"/>
                      <a:pt x="150" y="214"/>
                      <a:pt x="150" y="214"/>
                    </a:cubicBezTo>
                    <a:cubicBezTo>
                      <a:pt x="150" y="214"/>
                      <a:pt x="150" y="214"/>
                      <a:pt x="150" y="214"/>
                    </a:cubicBezTo>
                    <a:cubicBezTo>
                      <a:pt x="149" y="214"/>
                      <a:pt x="149" y="214"/>
                      <a:pt x="149" y="215"/>
                    </a:cubicBezTo>
                    <a:cubicBezTo>
                      <a:pt x="148" y="216"/>
                      <a:pt x="147" y="216"/>
                      <a:pt x="147" y="216"/>
                    </a:cubicBezTo>
                    <a:cubicBezTo>
                      <a:pt x="146" y="218"/>
                      <a:pt x="146" y="219"/>
                      <a:pt x="146" y="220"/>
                    </a:cubicBezTo>
                    <a:cubicBezTo>
                      <a:pt x="146" y="219"/>
                      <a:pt x="146" y="219"/>
                      <a:pt x="146" y="219"/>
                    </a:cubicBezTo>
                    <a:cubicBezTo>
                      <a:pt x="146" y="218"/>
                      <a:pt x="146" y="218"/>
                      <a:pt x="146" y="217"/>
                    </a:cubicBezTo>
                    <a:cubicBezTo>
                      <a:pt x="146" y="217"/>
                      <a:pt x="145" y="217"/>
                      <a:pt x="145" y="217"/>
                    </a:cubicBezTo>
                    <a:cubicBezTo>
                      <a:pt x="145" y="217"/>
                      <a:pt x="144" y="217"/>
                      <a:pt x="144" y="216"/>
                    </a:cubicBezTo>
                    <a:cubicBezTo>
                      <a:pt x="144" y="216"/>
                      <a:pt x="145" y="216"/>
                      <a:pt x="145" y="216"/>
                    </a:cubicBezTo>
                    <a:cubicBezTo>
                      <a:pt x="145" y="216"/>
                      <a:pt x="146" y="216"/>
                      <a:pt x="146" y="216"/>
                    </a:cubicBezTo>
                    <a:cubicBezTo>
                      <a:pt x="146" y="216"/>
                      <a:pt x="147" y="216"/>
                      <a:pt x="148" y="216"/>
                    </a:cubicBezTo>
                    <a:cubicBezTo>
                      <a:pt x="148" y="215"/>
                      <a:pt x="149" y="214"/>
                      <a:pt x="149" y="213"/>
                    </a:cubicBezTo>
                    <a:cubicBezTo>
                      <a:pt x="148" y="213"/>
                      <a:pt x="148" y="213"/>
                      <a:pt x="147" y="213"/>
                    </a:cubicBezTo>
                    <a:cubicBezTo>
                      <a:pt x="147" y="213"/>
                      <a:pt x="147" y="213"/>
                      <a:pt x="147" y="213"/>
                    </a:cubicBezTo>
                    <a:cubicBezTo>
                      <a:pt x="146" y="213"/>
                      <a:pt x="146" y="213"/>
                      <a:pt x="146" y="213"/>
                    </a:cubicBezTo>
                    <a:cubicBezTo>
                      <a:pt x="145" y="213"/>
                      <a:pt x="145" y="213"/>
                      <a:pt x="144" y="213"/>
                    </a:cubicBezTo>
                    <a:cubicBezTo>
                      <a:pt x="144" y="213"/>
                      <a:pt x="144" y="213"/>
                      <a:pt x="144" y="213"/>
                    </a:cubicBezTo>
                    <a:cubicBezTo>
                      <a:pt x="144" y="214"/>
                      <a:pt x="144" y="214"/>
                      <a:pt x="144" y="214"/>
                    </a:cubicBezTo>
                    <a:cubicBezTo>
                      <a:pt x="144" y="214"/>
                      <a:pt x="144" y="214"/>
                      <a:pt x="144" y="214"/>
                    </a:cubicBezTo>
                    <a:cubicBezTo>
                      <a:pt x="144" y="214"/>
                      <a:pt x="144" y="214"/>
                      <a:pt x="144" y="214"/>
                    </a:cubicBezTo>
                    <a:cubicBezTo>
                      <a:pt x="144" y="214"/>
                      <a:pt x="144" y="214"/>
                      <a:pt x="143" y="214"/>
                    </a:cubicBezTo>
                    <a:cubicBezTo>
                      <a:pt x="143" y="214"/>
                      <a:pt x="143" y="214"/>
                      <a:pt x="143" y="214"/>
                    </a:cubicBezTo>
                    <a:cubicBezTo>
                      <a:pt x="143" y="214"/>
                      <a:pt x="143" y="214"/>
                      <a:pt x="143" y="214"/>
                    </a:cubicBezTo>
                    <a:cubicBezTo>
                      <a:pt x="143" y="214"/>
                      <a:pt x="143" y="214"/>
                      <a:pt x="143" y="214"/>
                    </a:cubicBezTo>
                    <a:cubicBezTo>
                      <a:pt x="143" y="214"/>
                      <a:pt x="143" y="215"/>
                      <a:pt x="142" y="215"/>
                    </a:cubicBezTo>
                    <a:cubicBezTo>
                      <a:pt x="142" y="215"/>
                      <a:pt x="142" y="214"/>
                      <a:pt x="142" y="214"/>
                    </a:cubicBezTo>
                    <a:cubicBezTo>
                      <a:pt x="142" y="214"/>
                      <a:pt x="142" y="215"/>
                      <a:pt x="141" y="216"/>
                    </a:cubicBezTo>
                    <a:cubicBezTo>
                      <a:pt x="142" y="213"/>
                      <a:pt x="144" y="212"/>
                      <a:pt x="145" y="210"/>
                    </a:cubicBezTo>
                    <a:cubicBezTo>
                      <a:pt x="145" y="210"/>
                      <a:pt x="145" y="209"/>
                      <a:pt x="145" y="209"/>
                    </a:cubicBezTo>
                    <a:cubicBezTo>
                      <a:pt x="144" y="209"/>
                      <a:pt x="144" y="209"/>
                      <a:pt x="144" y="209"/>
                    </a:cubicBezTo>
                    <a:cubicBezTo>
                      <a:pt x="144" y="207"/>
                      <a:pt x="143" y="205"/>
                      <a:pt x="142" y="203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2" y="203"/>
                      <a:pt x="142" y="204"/>
                      <a:pt x="142" y="204"/>
                    </a:cubicBezTo>
                    <a:cubicBezTo>
                      <a:pt x="142" y="203"/>
                      <a:pt x="142" y="203"/>
                      <a:pt x="142" y="203"/>
                    </a:cubicBezTo>
                    <a:cubicBezTo>
                      <a:pt x="141" y="203"/>
                      <a:pt x="141" y="203"/>
                      <a:pt x="141" y="203"/>
                    </a:cubicBezTo>
                    <a:cubicBezTo>
                      <a:pt x="141" y="201"/>
                      <a:pt x="139" y="200"/>
                      <a:pt x="138" y="200"/>
                    </a:cubicBezTo>
                    <a:cubicBezTo>
                      <a:pt x="137" y="200"/>
                      <a:pt x="137" y="201"/>
                      <a:pt x="137" y="201"/>
                    </a:cubicBezTo>
                    <a:cubicBezTo>
                      <a:pt x="137" y="200"/>
                      <a:pt x="137" y="200"/>
                      <a:pt x="137" y="200"/>
                    </a:cubicBezTo>
                    <a:cubicBezTo>
                      <a:pt x="136" y="200"/>
                      <a:pt x="135" y="200"/>
                      <a:pt x="134" y="200"/>
                    </a:cubicBezTo>
                    <a:cubicBezTo>
                      <a:pt x="132" y="200"/>
                      <a:pt x="131" y="200"/>
                      <a:pt x="130" y="200"/>
                    </a:cubicBezTo>
                    <a:cubicBezTo>
                      <a:pt x="130" y="199"/>
                      <a:pt x="130" y="199"/>
                      <a:pt x="130" y="199"/>
                    </a:cubicBezTo>
                    <a:cubicBezTo>
                      <a:pt x="129" y="199"/>
                      <a:pt x="129" y="198"/>
                      <a:pt x="128" y="198"/>
                    </a:cubicBezTo>
                    <a:cubicBezTo>
                      <a:pt x="128" y="198"/>
                      <a:pt x="128" y="198"/>
                      <a:pt x="127" y="199"/>
                    </a:cubicBezTo>
                    <a:cubicBezTo>
                      <a:pt x="127" y="198"/>
                      <a:pt x="128" y="197"/>
                      <a:pt x="128" y="197"/>
                    </a:cubicBezTo>
                    <a:cubicBezTo>
                      <a:pt x="126" y="196"/>
                      <a:pt x="125" y="194"/>
                      <a:pt x="123" y="194"/>
                    </a:cubicBezTo>
                    <a:cubicBezTo>
                      <a:pt x="122" y="194"/>
                      <a:pt x="122" y="194"/>
                      <a:pt x="121" y="194"/>
                    </a:cubicBezTo>
                    <a:cubicBezTo>
                      <a:pt x="121" y="194"/>
                      <a:pt x="121" y="194"/>
                      <a:pt x="121" y="194"/>
                    </a:cubicBezTo>
                    <a:cubicBezTo>
                      <a:pt x="121" y="194"/>
                      <a:pt x="121" y="194"/>
                      <a:pt x="121" y="194"/>
                    </a:cubicBezTo>
                    <a:cubicBezTo>
                      <a:pt x="122" y="194"/>
                      <a:pt x="122" y="193"/>
                      <a:pt x="123" y="193"/>
                    </a:cubicBezTo>
                    <a:cubicBezTo>
                      <a:pt x="122" y="192"/>
                      <a:pt x="120" y="191"/>
                      <a:pt x="119" y="191"/>
                    </a:cubicBezTo>
                    <a:cubicBezTo>
                      <a:pt x="119" y="191"/>
                      <a:pt x="119" y="191"/>
                      <a:pt x="119" y="191"/>
                    </a:cubicBezTo>
                    <a:cubicBezTo>
                      <a:pt x="119" y="191"/>
                      <a:pt x="119" y="191"/>
                      <a:pt x="118" y="190"/>
                    </a:cubicBezTo>
                    <a:cubicBezTo>
                      <a:pt x="119" y="190"/>
                      <a:pt x="120" y="190"/>
                      <a:pt x="120" y="190"/>
                    </a:cubicBezTo>
                    <a:cubicBezTo>
                      <a:pt x="120" y="189"/>
                      <a:pt x="120" y="189"/>
                      <a:pt x="119" y="189"/>
                    </a:cubicBezTo>
                    <a:cubicBezTo>
                      <a:pt x="119" y="189"/>
                      <a:pt x="118" y="189"/>
                      <a:pt x="118" y="189"/>
                    </a:cubicBezTo>
                    <a:cubicBezTo>
                      <a:pt x="118" y="189"/>
                      <a:pt x="117" y="190"/>
                      <a:pt x="117" y="190"/>
                    </a:cubicBezTo>
                    <a:cubicBezTo>
                      <a:pt x="117" y="190"/>
                      <a:pt x="116" y="190"/>
                      <a:pt x="116" y="190"/>
                    </a:cubicBezTo>
                    <a:cubicBezTo>
                      <a:pt x="116" y="190"/>
                      <a:pt x="115" y="191"/>
                      <a:pt x="114" y="191"/>
                    </a:cubicBezTo>
                    <a:cubicBezTo>
                      <a:pt x="113" y="191"/>
                      <a:pt x="112" y="190"/>
                      <a:pt x="112" y="190"/>
                    </a:cubicBezTo>
                    <a:cubicBezTo>
                      <a:pt x="112" y="190"/>
                      <a:pt x="112" y="190"/>
                      <a:pt x="112" y="190"/>
                    </a:cubicBezTo>
                    <a:cubicBezTo>
                      <a:pt x="111" y="190"/>
                      <a:pt x="111" y="190"/>
                      <a:pt x="110" y="190"/>
                    </a:cubicBezTo>
                    <a:cubicBezTo>
                      <a:pt x="110" y="190"/>
                      <a:pt x="109" y="190"/>
                      <a:pt x="109" y="190"/>
                    </a:cubicBezTo>
                    <a:cubicBezTo>
                      <a:pt x="108" y="190"/>
                      <a:pt x="108" y="190"/>
                      <a:pt x="107" y="190"/>
                    </a:cubicBezTo>
                    <a:cubicBezTo>
                      <a:pt x="107" y="189"/>
                      <a:pt x="108" y="189"/>
                      <a:pt x="108" y="189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7" y="188"/>
                      <a:pt x="107" y="188"/>
                      <a:pt x="107" y="188"/>
                    </a:cubicBezTo>
                    <a:cubicBezTo>
                      <a:pt x="106" y="188"/>
                      <a:pt x="106" y="188"/>
                      <a:pt x="106" y="188"/>
                    </a:cubicBezTo>
                    <a:cubicBezTo>
                      <a:pt x="106" y="188"/>
                      <a:pt x="105" y="188"/>
                      <a:pt x="105" y="188"/>
                    </a:cubicBezTo>
                    <a:cubicBezTo>
                      <a:pt x="105" y="188"/>
                      <a:pt x="105" y="188"/>
                      <a:pt x="105" y="188"/>
                    </a:cubicBezTo>
                    <a:cubicBezTo>
                      <a:pt x="104" y="188"/>
                      <a:pt x="104" y="187"/>
                      <a:pt x="104" y="186"/>
                    </a:cubicBezTo>
                    <a:cubicBezTo>
                      <a:pt x="104" y="186"/>
                      <a:pt x="103" y="187"/>
                      <a:pt x="103" y="188"/>
                    </a:cubicBezTo>
                    <a:cubicBezTo>
                      <a:pt x="103" y="188"/>
                      <a:pt x="103" y="188"/>
                      <a:pt x="104" y="188"/>
                    </a:cubicBezTo>
                    <a:cubicBezTo>
                      <a:pt x="104" y="188"/>
                      <a:pt x="104" y="188"/>
                      <a:pt x="104" y="188"/>
                    </a:cubicBezTo>
                    <a:cubicBezTo>
                      <a:pt x="104" y="188"/>
                      <a:pt x="104" y="188"/>
                      <a:pt x="104" y="188"/>
                    </a:cubicBezTo>
                    <a:cubicBezTo>
                      <a:pt x="104" y="188"/>
                      <a:pt x="104" y="188"/>
                      <a:pt x="103" y="188"/>
                    </a:cubicBezTo>
                    <a:cubicBezTo>
                      <a:pt x="103" y="189"/>
                      <a:pt x="101" y="188"/>
                      <a:pt x="101" y="190"/>
                    </a:cubicBezTo>
                    <a:cubicBezTo>
                      <a:pt x="101" y="190"/>
                      <a:pt x="101" y="192"/>
                      <a:pt x="101" y="192"/>
                    </a:cubicBezTo>
                    <a:cubicBezTo>
                      <a:pt x="101" y="193"/>
                      <a:pt x="101" y="193"/>
                      <a:pt x="100" y="193"/>
                    </a:cubicBezTo>
                    <a:cubicBezTo>
                      <a:pt x="100" y="193"/>
                      <a:pt x="100" y="193"/>
                      <a:pt x="100" y="193"/>
                    </a:cubicBezTo>
                    <a:cubicBezTo>
                      <a:pt x="100" y="192"/>
                      <a:pt x="99" y="192"/>
                      <a:pt x="99" y="192"/>
                    </a:cubicBezTo>
                    <a:cubicBezTo>
                      <a:pt x="100" y="191"/>
                      <a:pt x="101" y="189"/>
                      <a:pt x="100" y="188"/>
                    </a:cubicBezTo>
                    <a:cubicBezTo>
                      <a:pt x="100" y="187"/>
                      <a:pt x="101" y="187"/>
                      <a:pt x="102" y="186"/>
                    </a:cubicBezTo>
                    <a:cubicBezTo>
                      <a:pt x="101" y="186"/>
                      <a:pt x="101" y="186"/>
                      <a:pt x="100" y="186"/>
                    </a:cubicBezTo>
                    <a:moveTo>
                      <a:pt x="99" y="124"/>
                    </a:moveTo>
                    <a:cubicBezTo>
                      <a:pt x="99" y="125"/>
                      <a:pt x="99" y="125"/>
                      <a:pt x="99" y="125"/>
                    </a:cubicBezTo>
                    <a:cubicBezTo>
                      <a:pt x="99" y="125"/>
                      <a:pt x="99" y="125"/>
                      <a:pt x="99" y="124"/>
                    </a:cubicBezTo>
                    <a:moveTo>
                      <a:pt x="99" y="122"/>
                    </a:moveTo>
                    <a:cubicBezTo>
                      <a:pt x="99" y="122"/>
                      <a:pt x="99" y="121"/>
                      <a:pt x="99" y="121"/>
                    </a:cubicBezTo>
                    <a:cubicBezTo>
                      <a:pt x="99" y="122"/>
                      <a:pt x="99" y="122"/>
                      <a:pt x="99" y="122"/>
                    </a:cubicBezTo>
                    <a:moveTo>
                      <a:pt x="99" y="120"/>
                    </a:move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123"/>
                      <a:pt x="99" y="123"/>
                      <a:pt x="99" y="123"/>
                    </a:cubicBezTo>
                    <a:cubicBezTo>
                      <a:pt x="99" y="123"/>
                      <a:pt x="100" y="123"/>
                      <a:pt x="100" y="124"/>
                    </a:cubicBezTo>
                    <a:cubicBezTo>
                      <a:pt x="100" y="123"/>
                      <a:pt x="101" y="122"/>
                      <a:pt x="102" y="120"/>
                    </a:cubicBezTo>
                    <a:cubicBezTo>
                      <a:pt x="102" y="120"/>
                      <a:pt x="101" y="120"/>
                      <a:pt x="101" y="120"/>
                    </a:cubicBezTo>
                    <a:cubicBezTo>
                      <a:pt x="101" y="120"/>
                      <a:pt x="101" y="120"/>
                      <a:pt x="100" y="120"/>
                    </a:cubicBezTo>
                    <a:cubicBezTo>
                      <a:pt x="100" y="120"/>
                      <a:pt x="99" y="120"/>
                      <a:pt x="99" y="120"/>
                    </a:cubicBezTo>
                    <a:moveTo>
                      <a:pt x="20" y="101"/>
                    </a:moveTo>
                    <a:cubicBezTo>
                      <a:pt x="4" y="101"/>
                      <a:pt x="4" y="101"/>
                      <a:pt x="4" y="101"/>
                    </a:cubicBezTo>
                    <a:cubicBezTo>
                      <a:pt x="4" y="102"/>
                      <a:pt x="4" y="102"/>
                      <a:pt x="4" y="102"/>
                    </a:cubicBezTo>
                    <a:cubicBezTo>
                      <a:pt x="4" y="104"/>
                      <a:pt x="2" y="106"/>
                      <a:pt x="2" y="107"/>
                    </a:cubicBezTo>
                    <a:cubicBezTo>
                      <a:pt x="1" y="109"/>
                      <a:pt x="2" y="110"/>
                      <a:pt x="2" y="111"/>
                    </a:cubicBezTo>
                    <a:cubicBezTo>
                      <a:pt x="2" y="112"/>
                      <a:pt x="1" y="112"/>
                      <a:pt x="1" y="113"/>
                    </a:cubicBezTo>
                    <a:cubicBezTo>
                      <a:pt x="1" y="113"/>
                      <a:pt x="0" y="113"/>
                      <a:pt x="0" y="114"/>
                    </a:cubicBezTo>
                    <a:cubicBezTo>
                      <a:pt x="1" y="116"/>
                      <a:pt x="1" y="118"/>
                      <a:pt x="1" y="119"/>
                    </a:cubicBezTo>
                    <a:cubicBezTo>
                      <a:pt x="2" y="120"/>
                      <a:pt x="1" y="122"/>
                      <a:pt x="3" y="122"/>
                    </a:cubicBezTo>
                    <a:cubicBezTo>
                      <a:pt x="3" y="121"/>
                      <a:pt x="3" y="121"/>
                      <a:pt x="3" y="121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3" y="122"/>
                      <a:pt x="3" y="122"/>
                      <a:pt x="3" y="122"/>
                    </a:cubicBezTo>
                    <a:cubicBezTo>
                      <a:pt x="3" y="122"/>
                      <a:pt x="3" y="123"/>
                      <a:pt x="3" y="123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2" y="123"/>
                      <a:pt x="2" y="125"/>
                      <a:pt x="3" y="125"/>
                    </a:cubicBezTo>
                    <a:cubicBezTo>
                      <a:pt x="2" y="128"/>
                      <a:pt x="5" y="129"/>
                      <a:pt x="4" y="132"/>
                    </a:cubicBezTo>
                    <a:cubicBezTo>
                      <a:pt x="5" y="132"/>
                      <a:pt x="6" y="132"/>
                      <a:pt x="7" y="133"/>
                    </a:cubicBezTo>
                    <a:cubicBezTo>
                      <a:pt x="7" y="133"/>
                      <a:pt x="7" y="133"/>
                      <a:pt x="7" y="133"/>
                    </a:cubicBezTo>
                    <a:cubicBezTo>
                      <a:pt x="8" y="134"/>
                      <a:pt x="9" y="133"/>
                      <a:pt x="9" y="134"/>
                    </a:cubicBezTo>
                    <a:cubicBezTo>
                      <a:pt x="9" y="134"/>
                      <a:pt x="9" y="134"/>
                      <a:pt x="9" y="134"/>
                    </a:cubicBezTo>
                    <a:cubicBezTo>
                      <a:pt x="11" y="135"/>
                      <a:pt x="10" y="136"/>
                      <a:pt x="11" y="138"/>
                    </a:cubicBezTo>
                    <a:cubicBezTo>
                      <a:pt x="11" y="138"/>
                      <a:pt x="11" y="139"/>
                      <a:pt x="11" y="140"/>
                    </a:cubicBezTo>
                    <a:cubicBezTo>
                      <a:pt x="11" y="140"/>
                      <a:pt x="11" y="140"/>
                      <a:pt x="11" y="140"/>
                    </a:cubicBezTo>
                    <a:cubicBezTo>
                      <a:pt x="11" y="141"/>
                      <a:pt x="12" y="142"/>
                      <a:pt x="12" y="142"/>
                    </a:cubicBezTo>
                    <a:cubicBezTo>
                      <a:pt x="12" y="146"/>
                      <a:pt x="16" y="146"/>
                      <a:pt x="15" y="149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" y="149"/>
                      <a:pt x="15" y="150"/>
                      <a:pt x="15" y="150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5" y="150"/>
                      <a:pt x="14" y="150"/>
                      <a:pt x="14" y="150"/>
                    </a:cubicBezTo>
                    <a:cubicBezTo>
                      <a:pt x="13" y="150"/>
                      <a:pt x="13" y="150"/>
                      <a:pt x="13" y="150"/>
                    </a:cubicBezTo>
                    <a:cubicBezTo>
                      <a:pt x="13" y="150"/>
                      <a:pt x="14" y="150"/>
                      <a:pt x="14" y="151"/>
                    </a:cubicBezTo>
                    <a:cubicBezTo>
                      <a:pt x="15" y="152"/>
                      <a:pt x="15" y="152"/>
                      <a:pt x="16" y="152"/>
                    </a:cubicBezTo>
                    <a:cubicBezTo>
                      <a:pt x="16" y="152"/>
                      <a:pt x="16" y="152"/>
                      <a:pt x="17" y="152"/>
                    </a:cubicBezTo>
                    <a:cubicBezTo>
                      <a:pt x="17" y="153"/>
                      <a:pt x="17" y="154"/>
                      <a:pt x="18" y="154"/>
                    </a:cubicBezTo>
                    <a:cubicBezTo>
                      <a:pt x="18" y="154"/>
                      <a:pt x="18" y="154"/>
                      <a:pt x="18" y="154"/>
                    </a:cubicBezTo>
                    <a:cubicBezTo>
                      <a:pt x="19" y="154"/>
                      <a:pt x="19" y="156"/>
                      <a:pt x="18" y="157"/>
                    </a:cubicBezTo>
                    <a:cubicBezTo>
                      <a:pt x="19" y="158"/>
                      <a:pt x="19" y="158"/>
                      <a:pt x="20" y="159"/>
                    </a:cubicBezTo>
                    <a:cubicBezTo>
                      <a:pt x="20" y="152"/>
                      <a:pt x="20" y="152"/>
                      <a:pt x="20" y="152"/>
                    </a:cubicBezTo>
                    <a:cubicBezTo>
                      <a:pt x="20" y="153"/>
                      <a:pt x="20" y="153"/>
                      <a:pt x="20" y="153"/>
                    </a:cubicBezTo>
                    <a:cubicBezTo>
                      <a:pt x="19" y="152"/>
                      <a:pt x="19" y="150"/>
                      <a:pt x="18" y="150"/>
                    </a:cubicBezTo>
                    <a:cubicBezTo>
                      <a:pt x="18" y="148"/>
                      <a:pt x="16" y="148"/>
                      <a:pt x="16" y="146"/>
                    </a:cubicBezTo>
                    <a:cubicBezTo>
                      <a:pt x="14" y="145"/>
                      <a:pt x="15" y="142"/>
                      <a:pt x="15" y="140"/>
                    </a:cubicBezTo>
                    <a:cubicBezTo>
                      <a:pt x="16" y="140"/>
                      <a:pt x="16" y="140"/>
                      <a:pt x="16" y="141"/>
                    </a:cubicBezTo>
                    <a:cubicBezTo>
                      <a:pt x="16" y="141"/>
                      <a:pt x="17" y="141"/>
                      <a:pt x="17" y="141"/>
                    </a:cubicBezTo>
                    <a:cubicBezTo>
                      <a:pt x="17" y="141"/>
                      <a:pt x="18" y="141"/>
                      <a:pt x="18" y="141"/>
                    </a:cubicBezTo>
                    <a:cubicBezTo>
                      <a:pt x="18" y="143"/>
                      <a:pt x="19" y="145"/>
                      <a:pt x="19" y="146"/>
                    </a:cubicBezTo>
                    <a:cubicBezTo>
                      <a:pt x="19" y="146"/>
                      <a:pt x="19" y="147"/>
                      <a:pt x="20" y="147"/>
                    </a:cubicBezTo>
                    <a:cubicBezTo>
                      <a:pt x="20" y="101"/>
                      <a:pt x="20" y="101"/>
                      <a:pt x="20" y="101"/>
                    </a:cubicBezTo>
                    <a:moveTo>
                      <a:pt x="108" y="113"/>
                    </a:moveTo>
                    <a:cubicBezTo>
                      <a:pt x="107" y="113"/>
                      <a:pt x="107" y="113"/>
                      <a:pt x="107" y="113"/>
                    </a:cubicBezTo>
                    <a:cubicBezTo>
                      <a:pt x="107" y="112"/>
                      <a:pt x="108" y="112"/>
                      <a:pt x="108" y="111"/>
                    </a:cubicBezTo>
                    <a:cubicBezTo>
                      <a:pt x="108" y="111"/>
                      <a:pt x="108" y="111"/>
                      <a:pt x="108" y="111"/>
                    </a:cubicBezTo>
                    <a:cubicBezTo>
                      <a:pt x="108" y="112"/>
                      <a:pt x="109" y="112"/>
                      <a:pt x="109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8" y="113"/>
                      <a:pt x="108" y="113"/>
                      <a:pt x="108" y="113"/>
                    </a:cubicBezTo>
                    <a:moveTo>
                      <a:pt x="109" y="111"/>
                    </a:moveTo>
                    <a:cubicBezTo>
                      <a:pt x="110" y="111"/>
                      <a:pt x="110" y="111"/>
                      <a:pt x="110" y="111"/>
                    </a:cubicBezTo>
                    <a:cubicBezTo>
                      <a:pt x="110" y="111"/>
                      <a:pt x="110" y="111"/>
                      <a:pt x="110" y="111"/>
                    </a:cubicBezTo>
                    <a:cubicBezTo>
                      <a:pt x="110" y="111"/>
                      <a:pt x="110" y="111"/>
                      <a:pt x="110" y="111"/>
                    </a:cubicBezTo>
                    <a:cubicBezTo>
                      <a:pt x="110" y="111"/>
                      <a:pt x="110" y="112"/>
                      <a:pt x="110" y="112"/>
                    </a:cubicBezTo>
                    <a:cubicBezTo>
                      <a:pt x="110" y="112"/>
                      <a:pt x="109" y="111"/>
                      <a:pt x="109" y="111"/>
                    </a:cubicBezTo>
                    <a:cubicBezTo>
                      <a:pt x="109" y="111"/>
                      <a:pt x="109" y="111"/>
                      <a:pt x="109" y="111"/>
                    </a:cubicBezTo>
                    <a:moveTo>
                      <a:pt x="128" y="107"/>
                    </a:moveTo>
                    <a:cubicBezTo>
                      <a:pt x="128" y="107"/>
                      <a:pt x="128" y="107"/>
                      <a:pt x="128" y="107"/>
                    </a:cubicBezTo>
                    <a:cubicBezTo>
                      <a:pt x="128" y="107"/>
                      <a:pt x="128" y="107"/>
                      <a:pt x="128" y="107"/>
                    </a:cubicBezTo>
                    <a:moveTo>
                      <a:pt x="102" y="107"/>
                    </a:moveTo>
                    <a:cubicBezTo>
                      <a:pt x="102" y="107"/>
                      <a:pt x="102" y="107"/>
                      <a:pt x="102" y="107"/>
                    </a:cubicBezTo>
                    <a:cubicBezTo>
                      <a:pt x="102" y="107"/>
                      <a:pt x="103" y="107"/>
                      <a:pt x="103" y="107"/>
                    </a:cubicBezTo>
                    <a:cubicBezTo>
                      <a:pt x="103" y="107"/>
                      <a:pt x="103" y="107"/>
                      <a:pt x="102" y="107"/>
                    </a:cubicBezTo>
                    <a:moveTo>
                      <a:pt x="106" y="107"/>
                    </a:moveTo>
                    <a:cubicBezTo>
                      <a:pt x="107" y="107"/>
                      <a:pt x="107" y="107"/>
                      <a:pt x="107" y="106"/>
                    </a:cubicBezTo>
                    <a:cubicBezTo>
                      <a:pt x="108" y="106"/>
                      <a:pt x="108" y="106"/>
                      <a:pt x="108" y="106"/>
                    </a:cubicBezTo>
                    <a:cubicBezTo>
                      <a:pt x="108" y="106"/>
                      <a:pt x="109" y="106"/>
                      <a:pt x="109" y="106"/>
                    </a:cubicBezTo>
                    <a:cubicBezTo>
                      <a:pt x="108" y="107"/>
                      <a:pt x="108" y="107"/>
                      <a:pt x="107" y="107"/>
                    </a:cubicBezTo>
                    <a:cubicBezTo>
                      <a:pt x="107" y="107"/>
                      <a:pt x="107" y="107"/>
                      <a:pt x="106" y="107"/>
                    </a:cubicBezTo>
                    <a:cubicBezTo>
                      <a:pt x="106" y="107"/>
                      <a:pt x="106" y="107"/>
                      <a:pt x="106" y="107"/>
                    </a:cubicBezTo>
                    <a:moveTo>
                      <a:pt x="110" y="109"/>
                    </a:moveTo>
                    <a:cubicBezTo>
                      <a:pt x="110" y="108"/>
                      <a:pt x="110" y="107"/>
                      <a:pt x="110" y="106"/>
                    </a:cubicBezTo>
                    <a:cubicBezTo>
                      <a:pt x="110" y="106"/>
                      <a:pt x="111" y="107"/>
                      <a:pt x="111" y="108"/>
                    </a:cubicBezTo>
                    <a:cubicBezTo>
                      <a:pt x="111" y="108"/>
                      <a:pt x="111" y="108"/>
                      <a:pt x="110" y="109"/>
                    </a:cubicBezTo>
                    <a:moveTo>
                      <a:pt x="104" y="107"/>
                    </a:moveTo>
                    <a:cubicBezTo>
                      <a:pt x="104" y="106"/>
                      <a:pt x="105" y="106"/>
                      <a:pt x="106" y="105"/>
                    </a:cubicBezTo>
                    <a:cubicBezTo>
                      <a:pt x="106" y="106"/>
                      <a:pt x="105" y="107"/>
                      <a:pt x="104" y="107"/>
                    </a:cubicBezTo>
                    <a:moveTo>
                      <a:pt x="107" y="105"/>
                    </a:moveTo>
                    <a:cubicBezTo>
                      <a:pt x="107" y="104"/>
                      <a:pt x="107" y="104"/>
                      <a:pt x="107" y="104"/>
                    </a:cubicBezTo>
                    <a:cubicBezTo>
                      <a:pt x="107" y="104"/>
                      <a:pt x="107" y="104"/>
                      <a:pt x="107" y="104"/>
                    </a:cubicBezTo>
                    <a:cubicBezTo>
                      <a:pt x="107" y="104"/>
                      <a:pt x="107" y="104"/>
                      <a:pt x="107" y="104"/>
                    </a:cubicBezTo>
                    <a:cubicBezTo>
                      <a:pt x="107" y="105"/>
                      <a:pt x="107" y="105"/>
                      <a:pt x="107" y="105"/>
                    </a:cubicBezTo>
                    <a:moveTo>
                      <a:pt x="123" y="101"/>
                    </a:moveTo>
                    <a:cubicBezTo>
                      <a:pt x="113" y="101"/>
                      <a:pt x="113" y="101"/>
                      <a:pt x="113" y="101"/>
                    </a:cubicBezTo>
                    <a:cubicBezTo>
                      <a:pt x="112" y="102"/>
                      <a:pt x="111" y="102"/>
                      <a:pt x="110" y="103"/>
                    </a:cubicBezTo>
                    <a:cubicBezTo>
                      <a:pt x="111" y="102"/>
                      <a:pt x="112" y="102"/>
                      <a:pt x="112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109"/>
                      <a:pt x="99" y="109"/>
                      <a:pt x="99" y="109"/>
                    </a:cubicBezTo>
                    <a:cubicBezTo>
                      <a:pt x="100" y="109"/>
                      <a:pt x="100" y="109"/>
                      <a:pt x="101" y="108"/>
                    </a:cubicBezTo>
                    <a:cubicBezTo>
                      <a:pt x="101" y="108"/>
                      <a:pt x="100" y="109"/>
                      <a:pt x="99" y="109"/>
                    </a:cubicBezTo>
                    <a:cubicBezTo>
                      <a:pt x="99" y="110"/>
                      <a:pt x="99" y="110"/>
                      <a:pt x="99" y="111"/>
                    </a:cubicBezTo>
                    <a:cubicBezTo>
                      <a:pt x="99" y="111"/>
                      <a:pt x="99" y="111"/>
                      <a:pt x="99" y="111"/>
                    </a:cubicBezTo>
                    <a:cubicBezTo>
                      <a:pt x="99" y="117"/>
                      <a:pt x="99" y="117"/>
                      <a:pt x="99" y="117"/>
                    </a:cubicBezTo>
                    <a:cubicBezTo>
                      <a:pt x="99" y="117"/>
                      <a:pt x="99" y="117"/>
                      <a:pt x="100" y="117"/>
                    </a:cubicBezTo>
                    <a:cubicBezTo>
                      <a:pt x="100" y="117"/>
                      <a:pt x="100" y="117"/>
                      <a:pt x="101" y="117"/>
                    </a:cubicBezTo>
                    <a:cubicBezTo>
                      <a:pt x="101" y="117"/>
                      <a:pt x="102" y="117"/>
                      <a:pt x="103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cubicBezTo>
                      <a:pt x="104" y="118"/>
                      <a:pt x="105" y="117"/>
                      <a:pt x="107" y="117"/>
                    </a:cubicBezTo>
                    <a:cubicBezTo>
                      <a:pt x="107" y="117"/>
                      <a:pt x="107" y="117"/>
                      <a:pt x="107" y="117"/>
                    </a:cubicBezTo>
                    <a:cubicBezTo>
                      <a:pt x="108" y="117"/>
                      <a:pt x="107" y="117"/>
                      <a:pt x="108" y="116"/>
                    </a:cubicBezTo>
                    <a:cubicBezTo>
                      <a:pt x="108" y="116"/>
                      <a:pt x="108" y="117"/>
                      <a:pt x="108" y="117"/>
                    </a:cubicBezTo>
                    <a:cubicBezTo>
                      <a:pt x="109" y="117"/>
                      <a:pt x="109" y="117"/>
                      <a:pt x="109" y="116"/>
                    </a:cubicBezTo>
                    <a:cubicBezTo>
                      <a:pt x="109" y="117"/>
                      <a:pt x="109" y="117"/>
                      <a:pt x="109" y="117"/>
                    </a:cubicBezTo>
                    <a:cubicBezTo>
                      <a:pt x="109" y="117"/>
                      <a:pt x="109" y="117"/>
                      <a:pt x="109" y="117"/>
                    </a:cubicBezTo>
                    <a:cubicBezTo>
                      <a:pt x="110" y="117"/>
                      <a:pt x="111" y="116"/>
                      <a:pt x="110" y="115"/>
                    </a:cubicBezTo>
                    <a:cubicBezTo>
                      <a:pt x="110" y="116"/>
                      <a:pt x="110" y="116"/>
                      <a:pt x="110" y="116"/>
                    </a:cubicBezTo>
                    <a:cubicBezTo>
                      <a:pt x="109" y="116"/>
                      <a:pt x="109" y="116"/>
                      <a:pt x="109" y="116"/>
                    </a:cubicBezTo>
                    <a:cubicBezTo>
                      <a:pt x="110" y="116"/>
                      <a:pt x="109" y="115"/>
                      <a:pt x="109" y="115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8" y="115"/>
                      <a:pt x="108" y="114"/>
                      <a:pt x="109" y="114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09" y="113"/>
                      <a:pt x="111" y="111"/>
                      <a:pt x="112" y="110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2" y="111"/>
                      <a:pt x="112" y="110"/>
                      <a:pt x="112" y="110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112" y="110"/>
                      <a:pt x="112" y="110"/>
                      <a:pt x="112" y="110"/>
                    </a:cubicBezTo>
                    <a:cubicBezTo>
                      <a:pt x="112" y="111"/>
                      <a:pt x="112" y="111"/>
                      <a:pt x="112" y="111"/>
                    </a:cubicBezTo>
                    <a:cubicBezTo>
                      <a:pt x="113" y="110"/>
                      <a:pt x="113" y="110"/>
                      <a:pt x="113" y="110"/>
                    </a:cubicBezTo>
                    <a:cubicBezTo>
                      <a:pt x="114" y="110"/>
                      <a:pt x="113" y="109"/>
                      <a:pt x="114" y="109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5" y="110"/>
                      <a:pt x="115" y="109"/>
                      <a:pt x="115" y="109"/>
                    </a:cubicBezTo>
                    <a:cubicBezTo>
                      <a:pt x="115" y="109"/>
                      <a:pt x="115" y="110"/>
                      <a:pt x="116" y="110"/>
                    </a:cubicBezTo>
                    <a:cubicBezTo>
                      <a:pt x="116" y="110"/>
                      <a:pt x="116" y="110"/>
                      <a:pt x="116" y="110"/>
                    </a:cubicBezTo>
                    <a:cubicBezTo>
                      <a:pt x="116" y="109"/>
                      <a:pt x="118" y="109"/>
                      <a:pt x="119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8" y="108"/>
                      <a:pt x="118" y="108"/>
                      <a:pt x="118" y="108"/>
                    </a:cubicBezTo>
                    <a:cubicBezTo>
                      <a:pt x="118" y="108"/>
                      <a:pt x="118" y="107"/>
                      <a:pt x="117" y="107"/>
                    </a:cubicBezTo>
                    <a:cubicBezTo>
                      <a:pt x="117" y="107"/>
                      <a:pt x="117" y="107"/>
                      <a:pt x="117" y="107"/>
                    </a:cubicBezTo>
                    <a:cubicBezTo>
                      <a:pt x="118" y="107"/>
                      <a:pt x="118" y="107"/>
                      <a:pt x="119" y="108"/>
                    </a:cubicBezTo>
                    <a:cubicBezTo>
                      <a:pt x="119" y="107"/>
                      <a:pt x="119" y="107"/>
                      <a:pt x="119" y="107"/>
                    </a:cubicBezTo>
                    <a:cubicBezTo>
                      <a:pt x="119" y="107"/>
                      <a:pt x="119" y="107"/>
                      <a:pt x="119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19" y="108"/>
                      <a:pt x="119" y="108"/>
                      <a:pt x="119" y="108"/>
                    </a:cubicBezTo>
                    <a:cubicBezTo>
                      <a:pt x="120" y="107"/>
                      <a:pt x="120" y="107"/>
                      <a:pt x="120" y="107"/>
                    </a:cubicBezTo>
                    <a:cubicBezTo>
                      <a:pt x="120" y="107"/>
                      <a:pt x="120" y="107"/>
                      <a:pt x="120" y="107"/>
                    </a:cubicBezTo>
                    <a:cubicBezTo>
                      <a:pt x="121" y="107"/>
                      <a:pt x="122" y="106"/>
                      <a:pt x="123" y="106"/>
                    </a:cubicBezTo>
                    <a:cubicBezTo>
                      <a:pt x="123" y="105"/>
                      <a:pt x="124" y="105"/>
                      <a:pt x="124" y="105"/>
                    </a:cubicBezTo>
                    <a:cubicBezTo>
                      <a:pt x="124" y="106"/>
                      <a:pt x="124" y="106"/>
                      <a:pt x="124" y="107"/>
                    </a:cubicBezTo>
                    <a:cubicBezTo>
                      <a:pt x="124" y="107"/>
                      <a:pt x="124" y="107"/>
                      <a:pt x="125" y="107"/>
                    </a:cubicBezTo>
                    <a:cubicBezTo>
                      <a:pt x="125" y="107"/>
                      <a:pt x="125" y="107"/>
                      <a:pt x="126" y="107"/>
                    </a:cubicBezTo>
                    <a:cubicBezTo>
                      <a:pt x="126" y="107"/>
                      <a:pt x="127" y="107"/>
                      <a:pt x="127" y="107"/>
                    </a:cubicBezTo>
                    <a:cubicBezTo>
                      <a:pt x="127" y="107"/>
                      <a:pt x="128" y="107"/>
                      <a:pt x="128" y="107"/>
                    </a:cubicBezTo>
                    <a:cubicBezTo>
                      <a:pt x="128" y="107"/>
                      <a:pt x="127" y="108"/>
                      <a:pt x="127" y="108"/>
                    </a:cubicBezTo>
                    <a:cubicBezTo>
                      <a:pt x="128" y="108"/>
                      <a:pt x="129" y="108"/>
                      <a:pt x="130" y="108"/>
                    </a:cubicBezTo>
                    <a:cubicBezTo>
                      <a:pt x="130" y="107"/>
                      <a:pt x="129" y="108"/>
                      <a:pt x="129" y="107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29" y="107"/>
                      <a:pt x="128" y="107"/>
                      <a:pt x="128" y="106"/>
                    </a:cubicBezTo>
                    <a:cubicBezTo>
                      <a:pt x="128" y="106"/>
                      <a:pt x="128" y="106"/>
                      <a:pt x="128" y="106"/>
                    </a:cubicBezTo>
                    <a:cubicBezTo>
                      <a:pt x="128" y="106"/>
                      <a:pt x="128" y="106"/>
                      <a:pt x="127" y="106"/>
                    </a:cubicBezTo>
                    <a:cubicBezTo>
                      <a:pt x="127" y="106"/>
                      <a:pt x="127" y="107"/>
                      <a:pt x="127" y="107"/>
                    </a:cubicBezTo>
                    <a:cubicBezTo>
                      <a:pt x="127" y="107"/>
                      <a:pt x="127" y="107"/>
                      <a:pt x="127" y="107"/>
                    </a:cubicBezTo>
                    <a:cubicBezTo>
                      <a:pt x="126" y="106"/>
                      <a:pt x="125" y="106"/>
                      <a:pt x="124" y="105"/>
                    </a:cubicBezTo>
                    <a:cubicBezTo>
                      <a:pt x="125" y="105"/>
                      <a:pt x="125" y="105"/>
                      <a:pt x="125" y="105"/>
                    </a:cubicBezTo>
                    <a:cubicBezTo>
                      <a:pt x="125" y="105"/>
                      <a:pt x="125" y="105"/>
                      <a:pt x="124" y="105"/>
                    </a:cubicBezTo>
                    <a:cubicBezTo>
                      <a:pt x="123" y="105"/>
                      <a:pt x="123" y="103"/>
                      <a:pt x="123" y="102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3" y="102"/>
                      <a:pt x="123" y="102"/>
                      <a:pt x="123" y="101"/>
                    </a:cubicBezTo>
                    <a:moveTo>
                      <a:pt x="83" y="101"/>
                    </a:moveTo>
                    <a:cubicBezTo>
                      <a:pt x="83" y="101"/>
                      <a:pt x="82" y="101"/>
                      <a:pt x="82" y="101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83" y="101"/>
                      <a:pt x="83" y="101"/>
                      <a:pt x="83" y="101"/>
                    </a:cubicBezTo>
                    <a:moveTo>
                      <a:pt x="99" y="87"/>
                    </a:moveTo>
                    <a:cubicBezTo>
                      <a:pt x="99" y="87"/>
                      <a:pt x="99" y="87"/>
                      <a:pt x="98" y="87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99" y="88"/>
                      <a:pt x="98" y="89"/>
                      <a:pt x="99" y="90"/>
                    </a:cubicBezTo>
                    <a:cubicBezTo>
                      <a:pt x="99" y="87"/>
                      <a:pt x="99" y="87"/>
                      <a:pt x="99" y="87"/>
                    </a:cubicBezTo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moveTo>
                      <a:pt x="65" y="97"/>
                    </a:moveTo>
                    <a:cubicBezTo>
                      <a:pt x="65" y="96"/>
                      <a:pt x="65" y="97"/>
                      <a:pt x="64" y="96"/>
                    </a:cubicBezTo>
                    <a:cubicBezTo>
                      <a:pt x="65" y="96"/>
                      <a:pt x="65" y="96"/>
                      <a:pt x="65" y="96"/>
                    </a:cubicBezTo>
                    <a:cubicBezTo>
                      <a:pt x="65" y="96"/>
                      <a:pt x="66" y="96"/>
                      <a:pt x="66" y="96"/>
                    </a:cubicBezTo>
                    <a:cubicBezTo>
                      <a:pt x="66" y="96"/>
                      <a:pt x="65" y="96"/>
                      <a:pt x="65" y="97"/>
                    </a:cubicBezTo>
                    <a:moveTo>
                      <a:pt x="95" y="96"/>
                    </a:moveTo>
                    <a:cubicBezTo>
                      <a:pt x="95" y="96"/>
                      <a:pt x="94" y="96"/>
                      <a:pt x="94" y="96"/>
                    </a:cubicBezTo>
                    <a:cubicBezTo>
                      <a:pt x="94" y="96"/>
                      <a:pt x="94" y="95"/>
                      <a:pt x="95" y="95"/>
                    </a:cubicBezTo>
                    <a:cubicBezTo>
                      <a:pt x="95" y="95"/>
                      <a:pt x="95" y="95"/>
                      <a:pt x="95" y="95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5" y="96"/>
                      <a:pt x="95" y="96"/>
                    </a:cubicBezTo>
                    <a:cubicBezTo>
                      <a:pt x="95" y="96"/>
                      <a:pt x="96" y="96"/>
                      <a:pt x="96" y="96"/>
                    </a:cubicBezTo>
                    <a:cubicBezTo>
                      <a:pt x="95" y="96"/>
                      <a:pt x="96" y="96"/>
                      <a:pt x="96" y="96"/>
                    </a:cubicBezTo>
                    <a:cubicBezTo>
                      <a:pt x="95" y="96"/>
                      <a:pt x="95" y="96"/>
                      <a:pt x="95" y="96"/>
                    </a:cubicBezTo>
                    <a:moveTo>
                      <a:pt x="48" y="95"/>
                    </a:moveTo>
                    <a:cubicBezTo>
                      <a:pt x="48" y="95"/>
                      <a:pt x="48" y="95"/>
                      <a:pt x="48" y="95"/>
                    </a:cubicBezTo>
                    <a:cubicBezTo>
                      <a:pt x="48" y="95"/>
                      <a:pt x="48" y="94"/>
                      <a:pt x="49" y="94"/>
                    </a:cubicBezTo>
                    <a:cubicBezTo>
                      <a:pt x="49" y="94"/>
                      <a:pt x="50" y="95"/>
                      <a:pt x="50" y="95"/>
                    </a:cubicBezTo>
                    <a:cubicBezTo>
                      <a:pt x="50" y="95"/>
                      <a:pt x="50" y="95"/>
                      <a:pt x="50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0" y="97"/>
                      <a:pt x="52" y="96"/>
                      <a:pt x="53" y="97"/>
                    </a:cubicBezTo>
                    <a:cubicBezTo>
                      <a:pt x="53" y="97"/>
                      <a:pt x="52" y="97"/>
                      <a:pt x="52" y="97"/>
                    </a:cubicBezTo>
                    <a:cubicBezTo>
                      <a:pt x="51" y="97"/>
                      <a:pt x="50" y="96"/>
                      <a:pt x="50" y="95"/>
                    </a:cubicBezTo>
                    <a:cubicBezTo>
                      <a:pt x="50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8" y="95"/>
                    </a:cubicBezTo>
                    <a:moveTo>
                      <a:pt x="81" y="93"/>
                    </a:moveTo>
                    <a:cubicBezTo>
                      <a:pt x="81" y="93"/>
                      <a:pt x="82" y="92"/>
                      <a:pt x="82" y="92"/>
                    </a:cubicBezTo>
                    <a:cubicBezTo>
                      <a:pt x="83" y="92"/>
                      <a:pt x="82" y="93"/>
                      <a:pt x="81" y="93"/>
                    </a:cubicBezTo>
                    <a:moveTo>
                      <a:pt x="74" y="92"/>
                    </a:moveTo>
                    <a:cubicBezTo>
                      <a:pt x="74" y="92"/>
                      <a:pt x="74" y="92"/>
                      <a:pt x="74" y="92"/>
                    </a:cubicBezTo>
                    <a:cubicBezTo>
                      <a:pt x="75" y="92"/>
                      <a:pt x="75" y="92"/>
                      <a:pt x="75" y="92"/>
                    </a:cubicBezTo>
                    <a:cubicBezTo>
                      <a:pt x="74" y="92"/>
                      <a:pt x="74" y="92"/>
                      <a:pt x="74" y="92"/>
                    </a:cubicBezTo>
                    <a:moveTo>
                      <a:pt x="66" y="94"/>
                    </a:moveTo>
                    <a:cubicBezTo>
                      <a:pt x="66" y="93"/>
                      <a:pt x="66" y="93"/>
                      <a:pt x="65" y="93"/>
                    </a:cubicBezTo>
                    <a:cubicBezTo>
                      <a:pt x="65" y="93"/>
                      <a:pt x="67" y="92"/>
                      <a:pt x="66" y="92"/>
                    </a:cubicBezTo>
                    <a:cubicBezTo>
                      <a:pt x="66" y="91"/>
                      <a:pt x="67" y="91"/>
                      <a:pt x="67" y="91"/>
                    </a:cubicBezTo>
                    <a:cubicBezTo>
                      <a:pt x="67" y="91"/>
                      <a:pt x="67" y="92"/>
                      <a:pt x="68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8" y="92"/>
                      <a:pt x="67" y="92"/>
                      <a:pt x="67" y="92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7" y="93"/>
                      <a:pt x="67" y="93"/>
                      <a:pt x="68" y="93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93"/>
                      <a:pt x="66" y="93"/>
                      <a:pt x="66" y="94"/>
                    </a:cubicBezTo>
                    <a:moveTo>
                      <a:pt x="75" y="91"/>
                    </a:moveTo>
                    <a:cubicBezTo>
                      <a:pt x="76" y="90"/>
                      <a:pt x="76" y="90"/>
                      <a:pt x="76" y="90"/>
                    </a:cubicBezTo>
                    <a:cubicBezTo>
                      <a:pt x="76" y="91"/>
                      <a:pt x="76" y="91"/>
                      <a:pt x="76" y="91"/>
                    </a:cubicBezTo>
                    <a:cubicBezTo>
                      <a:pt x="76" y="91"/>
                      <a:pt x="76" y="91"/>
                      <a:pt x="76" y="91"/>
                    </a:cubicBezTo>
                    <a:cubicBezTo>
                      <a:pt x="76" y="91"/>
                      <a:pt x="76" y="91"/>
                      <a:pt x="75" y="91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75" y="91"/>
                      <a:pt x="75" y="91"/>
                      <a:pt x="75" y="91"/>
                    </a:cubicBezTo>
                    <a:moveTo>
                      <a:pt x="78" y="91"/>
                    </a:moveTo>
                    <a:cubicBezTo>
                      <a:pt x="78" y="91"/>
                      <a:pt x="78" y="90"/>
                      <a:pt x="79" y="90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80" y="91"/>
                      <a:pt x="79" y="92"/>
                      <a:pt x="79" y="9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78" y="92"/>
                      <a:pt x="78" y="92"/>
                      <a:pt x="78" y="92"/>
                    </a:cubicBezTo>
                    <a:cubicBezTo>
                      <a:pt x="78" y="92"/>
                      <a:pt x="78" y="91"/>
                      <a:pt x="78" y="91"/>
                    </a:cubicBezTo>
                    <a:cubicBezTo>
                      <a:pt x="78" y="91"/>
                      <a:pt x="78" y="91"/>
                      <a:pt x="78" y="91"/>
                    </a:cubicBezTo>
                    <a:moveTo>
                      <a:pt x="74" y="91"/>
                    </a:moveTo>
                    <a:cubicBezTo>
                      <a:pt x="74" y="91"/>
                      <a:pt x="74" y="91"/>
                      <a:pt x="73" y="91"/>
                    </a:cubicBezTo>
                    <a:cubicBezTo>
                      <a:pt x="74" y="91"/>
                      <a:pt x="75" y="91"/>
                      <a:pt x="75" y="90"/>
                    </a:cubicBezTo>
                    <a:cubicBezTo>
                      <a:pt x="75" y="91"/>
                      <a:pt x="74" y="91"/>
                      <a:pt x="74" y="91"/>
                    </a:cubicBezTo>
                    <a:moveTo>
                      <a:pt x="68" y="90"/>
                    </a:moveTo>
                    <a:cubicBezTo>
                      <a:pt x="68" y="90"/>
                      <a:pt x="68" y="89"/>
                      <a:pt x="69" y="89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69" y="89"/>
                      <a:pt x="69" y="89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89"/>
                      <a:pt x="67" y="89"/>
                      <a:pt x="67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7" y="90"/>
                      <a:pt x="66" y="89"/>
                      <a:pt x="66" y="89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66" y="89"/>
                      <a:pt x="66" y="89"/>
                      <a:pt x="67" y="89"/>
                    </a:cubicBezTo>
                    <a:cubicBezTo>
                      <a:pt x="67" y="89"/>
                      <a:pt x="67" y="89"/>
                      <a:pt x="67" y="89"/>
                    </a:cubicBezTo>
                    <a:cubicBezTo>
                      <a:pt x="67" y="89"/>
                      <a:pt x="67" y="89"/>
                      <a:pt x="68" y="89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68" y="90"/>
                      <a:pt x="68" y="90"/>
                      <a:pt x="68" y="90"/>
                    </a:cubicBezTo>
                    <a:moveTo>
                      <a:pt x="79" y="89"/>
                    </a:moveTo>
                    <a:cubicBezTo>
                      <a:pt x="80" y="89"/>
                      <a:pt x="79" y="89"/>
                      <a:pt x="79" y="89"/>
                    </a:cubicBezTo>
                    <a:cubicBezTo>
                      <a:pt x="80" y="89"/>
                      <a:pt x="81" y="89"/>
                      <a:pt x="79" y="89"/>
                    </a:cubicBezTo>
                    <a:moveTo>
                      <a:pt x="78" y="90"/>
                    </a:moveTo>
                    <a:cubicBezTo>
                      <a:pt x="77" y="90"/>
                      <a:pt x="77" y="89"/>
                      <a:pt x="76" y="89"/>
                    </a:cubicBezTo>
                    <a:cubicBezTo>
                      <a:pt x="77" y="89"/>
                      <a:pt x="78" y="89"/>
                      <a:pt x="79" y="88"/>
                    </a:cubicBezTo>
                    <a:cubicBezTo>
                      <a:pt x="79" y="89"/>
                      <a:pt x="78" y="89"/>
                      <a:pt x="78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8" y="89"/>
                      <a:pt x="78" y="89"/>
                      <a:pt x="77" y="89"/>
                    </a:cubicBezTo>
                    <a:cubicBezTo>
                      <a:pt x="78" y="89"/>
                      <a:pt x="78" y="89"/>
                      <a:pt x="78" y="89"/>
                    </a:cubicBezTo>
                    <a:cubicBezTo>
                      <a:pt x="78" y="90"/>
                      <a:pt x="78" y="90"/>
                      <a:pt x="78" y="90"/>
                    </a:cubicBezTo>
                    <a:moveTo>
                      <a:pt x="71" y="89"/>
                    </a:moveTo>
                    <a:cubicBezTo>
                      <a:pt x="70" y="89"/>
                      <a:pt x="70" y="89"/>
                      <a:pt x="70" y="89"/>
                    </a:cubicBezTo>
                    <a:cubicBezTo>
                      <a:pt x="70" y="88"/>
                      <a:pt x="71" y="88"/>
                      <a:pt x="71" y="88"/>
                    </a:cubicBezTo>
                    <a:cubicBezTo>
                      <a:pt x="71" y="88"/>
                      <a:pt x="71" y="88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2" y="89"/>
                    </a:cubicBezTo>
                    <a:cubicBezTo>
                      <a:pt x="72" y="89"/>
                      <a:pt x="73" y="89"/>
                      <a:pt x="73" y="89"/>
                    </a:cubicBezTo>
                    <a:cubicBezTo>
                      <a:pt x="73" y="90"/>
                      <a:pt x="72" y="90"/>
                      <a:pt x="72" y="91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71" y="91"/>
                      <a:pt x="72" y="91"/>
                      <a:pt x="72" y="90"/>
                    </a:cubicBezTo>
                    <a:cubicBezTo>
                      <a:pt x="72" y="90"/>
                      <a:pt x="72" y="90"/>
                      <a:pt x="71" y="90"/>
                    </a:cubicBezTo>
                    <a:cubicBezTo>
                      <a:pt x="71" y="90"/>
                      <a:pt x="71" y="89"/>
                      <a:pt x="71" y="89"/>
                    </a:cubicBezTo>
                    <a:cubicBezTo>
                      <a:pt x="71" y="89"/>
                      <a:pt x="71" y="89"/>
                      <a:pt x="71" y="89"/>
                    </a:cubicBezTo>
                    <a:moveTo>
                      <a:pt x="82" y="87"/>
                    </a:moveTo>
                    <a:cubicBezTo>
                      <a:pt x="82" y="87"/>
                      <a:pt x="82" y="87"/>
                      <a:pt x="82" y="87"/>
                    </a:cubicBezTo>
                    <a:cubicBezTo>
                      <a:pt x="82" y="87"/>
                      <a:pt x="82" y="87"/>
                      <a:pt x="83" y="87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3" y="87"/>
                      <a:pt x="82" y="87"/>
                      <a:pt x="82" y="87"/>
                    </a:cubicBezTo>
                    <a:moveTo>
                      <a:pt x="69" y="87"/>
                    </a:moveTo>
                    <a:cubicBezTo>
                      <a:pt x="69" y="87"/>
                      <a:pt x="68" y="87"/>
                      <a:pt x="68" y="87"/>
                    </a:cubicBezTo>
                    <a:cubicBezTo>
                      <a:pt x="69" y="87"/>
                      <a:pt x="69" y="87"/>
                      <a:pt x="70" y="87"/>
                    </a:cubicBezTo>
                    <a:cubicBezTo>
                      <a:pt x="70" y="87"/>
                      <a:pt x="70" y="87"/>
                      <a:pt x="70" y="88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69" y="87"/>
                      <a:pt x="69" y="87"/>
                      <a:pt x="69" y="87"/>
                    </a:cubicBezTo>
                    <a:cubicBezTo>
                      <a:pt x="69" y="87"/>
                      <a:pt x="69" y="87"/>
                      <a:pt x="69" y="87"/>
                    </a:cubicBezTo>
                    <a:moveTo>
                      <a:pt x="70" y="87"/>
                    </a:moveTo>
                    <a:cubicBezTo>
                      <a:pt x="70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1" y="87"/>
                      <a:pt x="70" y="87"/>
                      <a:pt x="70" y="87"/>
                    </a:cubicBezTo>
                    <a:moveTo>
                      <a:pt x="79" y="87"/>
                    </a:moveTo>
                    <a:cubicBezTo>
                      <a:pt x="79" y="87"/>
                      <a:pt x="79" y="86"/>
                      <a:pt x="80" y="86"/>
                    </a:cubicBezTo>
                    <a:cubicBezTo>
                      <a:pt x="80" y="86"/>
                      <a:pt x="81" y="87"/>
                      <a:pt x="81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1" y="87"/>
                      <a:pt x="80" y="87"/>
                      <a:pt x="80" y="87"/>
                    </a:cubicBezTo>
                    <a:cubicBezTo>
                      <a:pt x="80" y="87"/>
                      <a:pt x="80" y="87"/>
                      <a:pt x="80" y="87"/>
                    </a:cubicBezTo>
                    <a:cubicBezTo>
                      <a:pt x="80" y="87"/>
                      <a:pt x="80" y="87"/>
                      <a:pt x="79" y="87"/>
                    </a:cubicBezTo>
                    <a:moveTo>
                      <a:pt x="75" y="88"/>
                    </a:moveTo>
                    <a:cubicBezTo>
                      <a:pt x="75" y="88"/>
                      <a:pt x="74" y="87"/>
                      <a:pt x="73" y="87"/>
                    </a:cubicBezTo>
                    <a:cubicBezTo>
                      <a:pt x="73" y="86"/>
                      <a:pt x="73" y="85"/>
                      <a:pt x="74" y="85"/>
                    </a:cubicBezTo>
                    <a:cubicBezTo>
                      <a:pt x="74" y="85"/>
                      <a:pt x="74" y="86"/>
                      <a:pt x="74" y="86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4" y="87"/>
                      <a:pt x="74" y="87"/>
                      <a:pt x="75" y="87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5" y="87"/>
                      <a:pt x="76" y="87"/>
                      <a:pt x="76" y="87"/>
                    </a:cubicBezTo>
                    <a:cubicBezTo>
                      <a:pt x="76" y="87"/>
                      <a:pt x="76" y="87"/>
                      <a:pt x="77" y="87"/>
                    </a:cubicBezTo>
                    <a:cubicBezTo>
                      <a:pt x="77" y="87"/>
                      <a:pt x="77" y="87"/>
                      <a:pt x="78" y="87"/>
                    </a:cubicBezTo>
                    <a:cubicBezTo>
                      <a:pt x="78" y="87"/>
                      <a:pt x="78" y="87"/>
                      <a:pt x="78" y="87"/>
                    </a:cubicBezTo>
                    <a:cubicBezTo>
                      <a:pt x="77" y="88"/>
                      <a:pt x="76" y="88"/>
                      <a:pt x="75" y="88"/>
                    </a:cubicBezTo>
                    <a:moveTo>
                      <a:pt x="70" y="85"/>
                    </a:moveTo>
                    <a:cubicBezTo>
                      <a:pt x="70" y="85"/>
                      <a:pt x="70" y="85"/>
                      <a:pt x="70" y="85"/>
                    </a:cubicBezTo>
                    <a:cubicBezTo>
                      <a:pt x="70" y="85"/>
                      <a:pt x="70" y="85"/>
                      <a:pt x="70" y="85"/>
                    </a:cubicBezTo>
                    <a:moveTo>
                      <a:pt x="58" y="86"/>
                    </a:moveTo>
                    <a:cubicBezTo>
                      <a:pt x="58" y="86"/>
                      <a:pt x="58" y="85"/>
                      <a:pt x="58" y="85"/>
                    </a:cubicBezTo>
                    <a:cubicBezTo>
                      <a:pt x="58" y="85"/>
                      <a:pt x="58" y="85"/>
                      <a:pt x="58" y="86"/>
                    </a:cubicBezTo>
                    <a:moveTo>
                      <a:pt x="81" y="84"/>
                    </a:moveTo>
                    <a:cubicBezTo>
                      <a:pt x="81" y="84"/>
                      <a:pt x="81" y="84"/>
                      <a:pt x="81" y="84"/>
                    </a:cubicBezTo>
                    <a:cubicBezTo>
                      <a:pt x="81" y="84"/>
                      <a:pt x="82" y="84"/>
                      <a:pt x="82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5"/>
                      <a:pt x="82" y="85"/>
                      <a:pt x="81" y="85"/>
                    </a:cubicBezTo>
                    <a:cubicBezTo>
                      <a:pt x="81" y="85"/>
                      <a:pt x="80" y="85"/>
                      <a:pt x="81" y="85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1" y="85"/>
                      <a:pt x="81" y="85"/>
                      <a:pt x="81" y="84"/>
                    </a:cubicBezTo>
                    <a:cubicBezTo>
                      <a:pt x="81" y="84"/>
                      <a:pt x="81" y="84"/>
                      <a:pt x="81" y="84"/>
                    </a:cubicBezTo>
                    <a:moveTo>
                      <a:pt x="60" y="86"/>
                    </a:moveTo>
                    <a:cubicBezTo>
                      <a:pt x="60" y="85"/>
                      <a:pt x="60" y="85"/>
                      <a:pt x="59" y="85"/>
                    </a:cubicBezTo>
                    <a:cubicBezTo>
                      <a:pt x="59" y="84"/>
                      <a:pt x="60" y="84"/>
                      <a:pt x="59" y="84"/>
                    </a:cubicBezTo>
                    <a:cubicBezTo>
                      <a:pt x="60" y="84"/>
                      <a:pt x="60" y="84"/>
                      <a:pt x="60" y="84"/>
                    </a:cubicBezTo>
                    <a:cubicBezTo>
                      <a:pt x="60" y="84"/>
                      <a:pt x="60" y="84"/>
                      <a:pt x="60" y="84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60" y="85"/>
                      <a:pt x="60" y="85"/>
                      <a:pt x="60" y="85"/>
                    </a:cubicBezTo>
                    <a:cubicBezTo>
                      <a:pt x="61" y="85"/>
                      <a:pt x="60" y="84"/>
                      <a:pt x="60" y="84"/>
                    </a:cubicBezTo>
                    <a:cubicBezTo>
                      <a:pt x="61" y="84"/>
                      <a:pt x="60" y="85"/>
                      <a:pt x="61" y="86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0" y="86"/>
                      <a:pt x="60" y="86"/>
                      <a:pt x="60" y="87"/>
                    </a:cubicBezTo>
                    <a:cubicBezTo>
                      <a:pt x="61" y="87"/>
                      <a:pt x="61" y="88"/>
                      <a:pt x="61" y="89"/>
                    </a:cubicBezTo>
                    <a:cubicBezTo>
                      <a:pt x="61" y="89"/>
                      <a:pt x="61" y="89"/>
                      <a:pt x="60" y="89"/>
                    </a:cubicBezTo>
                    <a:cubicBezTo>
                      <a:pt x="60" y="89"/>
                      <a:pt x="60" y="89"/>
                      <a:pt x="60" y="89"/>
                    </a:cubicBezTo>
                    <a:cubicBezTo>
                      <a:pt x="60" y="88"/>
                      <a:pt x="59" y="87"/>
                      <a:pt x="59" y="86"/>
                    </a:cubicBezTo>
                    <a:cubicBezTo>
                      <a:pt x="60" y="86"/>
                      <a:pt x="60" y="86"/>
                      <a:pt x="60" y="86"/>
                    </a:cubicBezTo>
                    <a:moveTo>
                      <a:pt x="61" y="85"/>
                    </a:moveTo>
                    <a:cubicBezTo>
                      <a:pt x="61" y="84"/>
                      <a:pt x="61" y="84"/>
                      <a:pt x="61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1" y="84"/>
                      <a:pt x="62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1" y="85"/>
                      <a:pt x="61" y="85"/>
                      <a:pt x="61" y="85"/>
                    </a:cubicBezTo>
                    <a:moveTo>
                      <a:pt x="73" y="84"/>
                    </a:moveTo>
                    <a:cubicBezTo>
                      <a:pt x="73" y="83"/>
                      <a:pt x="73" y="83"/>
                      <a:pt x="73" y="83"/>
                    </a:cubicBezTo>
                    <a:cubicBezTo>
                      <a:pt x="73" y="83"/>
                      <a:pt x="73" y="84"/>
                      <a:pt x="73" y="84"/>
                    </a:cubicBezTo>
                    <a:cubicBezTo>
                      <a:pt x="73" y="84"/>
                      <a:pt x="73" y="84"/>
                      <a:pt x="73" y="84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2" y="84"/>
                      <a:pt x="72" y="83"/>
                      <a:pt x="73" y="83"/>
                    </a:cubicBezTo>
                    <a:cubicBezTo>
                      <a:pt x="73" y="83"/>
                      <a:pt x="73" y="84"/>
                      <a:pt x="73" y="84"/>
                    </a:cubicBezTo>
                    <a:cubicBezTo>
                      <a:pt x="73" y="84"/>
                      <a:pt x="73" y="84"/>
                      <a:pt x="73" y="84"/>
                    </a:cubicBezTo>
                    <a:moveTo>
                      <a:pt x="44" y="84"/>
                    </a:moveTo>
                    <a:cubicBezTo>
                      <a:pt x="44" y="84"/>
                      <a:pt x="44" y="83"/>
                      <a:pt x="44" y="83"/>
                    </a:cubicBezTo>
                    <a:cubicBezTo>
                      <a:pt x="44" y="83"/>
                      <a:pt x="45" y="84"/>
                      <a:pt x="45" y="85"/>
                    </a:cubicBezTo>
                    <a:cubicBezTo>
                      <a:pt x="44" y="85"/>
                      <a:pt x="44" y="85"/>
                      <a:pt x="44" y="85"/>
                    </a:cubicBezTo>
                    <a:cubicBezTo>
                      <a:pt x="44" y="85"/>
                      <a:pt x="44" y="85"/>
                      <a:pt x="43" y="86"/>
                    </a:cubicBezTo>
                    <a:cubicBezTo>
                      <a:pt x="43" y="86"/>
                      <a:pt x="43" y="86"/>
                      <a:pt x="43" y="86"/>
                    </a:cubicBezTo>
                    <a:cubicBezTo>
                      <a:pt x="43" y="86"/>
                      <a:pt x="43" y="86"/>
                      <a:pt x="42" y="86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2" y="86"/>
                      <a:pt x="41" y="86"/>
                      <a:pt x="41" y="85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44" y="85"/>
                      <a:pt x="43" y="84"/>
                      <a:pt x="44" y="84"/>
                    </a:cubicBezTo>
                    <a:cubicBezTo>
                      <a:pt x="44" y="84"/>
                      <a:pt x="44" y="84"/>
                      <a:pt x="44" y="84"/>
                    </a:cubicBezTo>
                    <a:moveTo>
                      <a:pt x="67" y="84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67" y="84"/>
                      <a:pt x="67" y="84"/>
                      <a:pt x="67" y="83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7" y="84"/>
                      <a:pt x="68" y="84"/>
                      <a:pt x="68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9" y="84"/>
                      <a:pt x="69" y="84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69" y="84"/>
                      <a:pt x="69" y="84"/>
                      <a:pt x="68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67" y="84"/>
                      <a:pt x="67" y="84"/>
                      <a:pt x="67" y="84"/>
                    </a:cubicBezTo>
                    <a:moveTo>
                      <a:pt x="59" y="83"/>
                    </a:moveTo>
                    <a:cubicBezTo>
                      <a:pt x="59" y="83"/>
                      <a:pt x="59" y="83"/>
                      <a:pt x="59" y="83"/>
                    </a:cubicBezTo>
                    <a:cubicBezTo>
                      <a:pt x="59" y="83"/>
                      <a:pt x="60" y="83"/>
                      <a:pt x="60" y="82"/>
                    </a:cubicBezTo>
                    <a:cubicBezTo>
                      <a:pt x="60" y="83"/>
                      <a:pt x="60" y="83"/>
                      <a:pt x="59" y="83"/>
                    </a:cubicBezTo>
                    <a:moveTo>
                      <a:pt x="69" y="82"/>
                    </a:moveTo>
                    <a:cubicBezTo>
                      <a:pt x="69" y="82"/>
                      <a:pt x="69" y="82"/>
                      <a:pt x="70" y="82"/>
                    </a:cubicBezTo>
                    <a:cubicBezTo>
                      <a:pt x="70" y="82"/>
                      <a:pt x="70" y="82"/>
                      <a:pt x="70" y="82"/>
                    </a:cubicBezTo>
                    <a:cubicBezTo>
                      <a:pt x="70" y="82"/>
                      <a:pt x="70" y="82"/>
                      <a:pt x="71" y="82"/>
                    </a:cubicBezTo>
                    <a:cubicBezTo>
                      <a:pt x="71" y="82"/>
                      <a:pt x="71" y="82"/>
                      <a:pt x="71" y="82"/>
                    </a:cubicBezTo>
                    <a:cubicBezTo>
                      <a:pt x="71" y="82"/>
                      <a:pt x="71" y="82"/>
                      <a:pt x="70" y="82"/>
                    </a:cubicBezTo>
                    <a:cubicBezTo>
                      <a:pt x="70" y="82"/>
                      <a:pt x="70" y="82"/>
                      <a:pt x="70" y="82"/>
                    </a:cubicBezTo>
                    <a:cubicBezTo>
                      <a:pt x="70" y="82"/>
                      <a:pt x="70" y="82"/>
                      <a:pt x="69" y="82"/>
                    </a:cubicBezTo>
                    <a:cubicBezTo>
                      <a:pt x="69" y="82"/>
                      <a:pt x="69" y="82"/>
                      <a:pt x="69" y="82"/>
                    </a:cubicBezTo>
                    <a:moveTo>
                      <a:pt x="83" y="83"/>
                    </a:moveTo>
                    <a:cubicBezTo>
                      <a:pt x="83" y="82"/>
                      <a:pt x="83" y="82"/>
                      <a:pt x="83" y="82"/>
                    </a:cubicBezTo>
                    <a:cubicBezTo>
                      <a:pt x="83" y="82"/>
                      <a:pt x="83" y="82"/>
                      <a:pt x="83" y="82"/>
                    </a:cubicBezTo>
                    <a:cubicBezTo>
                      <a:pt x="84" y="82"/>
                      <a:pt x="84" y="82"/>
                      <a:pt x="84" y="82"/>
                    </a:cubicBezTo>
                    <a:cubicBezTo>
                      <a:pt x="83" y="83"/>
                      <a:pt x="83" y="83"/>
                      <a:pt x="83" y="83"/>
                    </a:cubicBezTo>
                    <a:moveTo>
                      <a:pt x="79" y="82"/>
                    </a:moveTo>
                    <a:cubicBezTo>
                      <a:pt x="80" y="82"/>
                      <a:pt x="80" y="82"/>
                      <a:pt x="80" y="82"/>
                    </a:cubicBezTo>
                    <a:cubicBezTo>
                      <a:pt x="80" y="82"/>
                      <a:pt x="80" y="82"/>
                      <a:pt x="80" y="82"/>
                    </a:cubicBezTo>
                    <a:cubicBezTo>
                      <a:pt x="80" y="82"/>
                      <a:pt x="80" y="82"/>
                      <a:pt x="80" y="82"/>
                    </a:cubicBezTo>
                    <a:cubicBezTo>
                      <a:pt x="80" y="82"/>
                      <a:pt x="80" y="82"/>
                      <a:pt x="80" y="82"/>
                    </a:cubicBezTo>
                    <a:cubicBezTo>
                      <a:pt x="80" y="82"/>
                      <a:pt x="80" y="82"/>
                      <a:pt x="80" y="82"/>
                    </a:cubicBezTo>
                    <a:cubicBezTo>
                      <a:pt x="80" y="82"/>
                      <a:pt x="80" y="82"/>
                      <a:pt x="79" y="82"/>
                    </a:cubicBezTo>
                    <a:cubicBezTo>
                      <a:pt x="79" y="82"/>
                      <a:pt x="79" y="82"/>
                      <a:pt x="79" y="82"/>
                    </a:cubicBezTo>
                    <a:moveTo>
                      <a:pt x="82" y="82"/>
                    </a:moveTo>
                    <a:cubicBezTo>
                      <a:pt x="81" y="82"/>
                      <a:pt x="82" y="82"/>
                      <a:pt x="82" y="82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2" y="82"/>
                      <a:pt x="83" y="82"/>
                      <a:pt x="83" y="82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3" y="83"/>
                      <a:pt x="83" y="83"/>
                      <a:pt x="83" y="83"/>
                    </a:cubicBezTo>
                    <a:cubicBezTo>
                      <a:pt x="82" y="83"/>
                      <a:pt x="82" y="83"/>
                      <a:pt x="82" y="82"/>
                    </a:cubicBezTo>
                    <a:cubicBezTo>
                      <a:pt x="82" y="82"/>
                      <a:pt x="82" y="82"/>
                      <a:pt x="82" y="82"/>
                    </a:cubicBezTo>
                    <a:cubicBezTo>
                      <a:pt x="82" y="82"/>
                      <a:pt x="82" y="82"/>
                      <a:pt x="82" y="82"/>
                    </a:cubicBezTo>
                    <a:moveTo>
                      <a:pt x="76" y="83"/>
                    </a:moveTo>
                    <a:cubicBezTo>
                      <a:pt x="76" y="82"/>
                      <a:pt x="77" y="82"/>
                      <a:pt x="76" y="8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7" y="82"/>
                      <a:pt x="77" y="82"/>
                      <a:pt x="77" y="83"/>
                    </a:cubicBezTo>
                    <a:cubicBezTo>
                      <a:pt x="77" y="83"/>
                      <a:pt x="77" y="82"/>
                      <a:pt x="76" y="82"/>
                    </a:cubicBezTo>
                    <a:cubicBezTo>
                      <a:pt x="76" y="82"/>
                      <a:pt x="76" y="83"/>
                      <a:pt x="76" y="83"/>
                    </a:cubicBezTo>
                    <a:moveTo>
                      <a:pt x="35" y="81"/>
                    </a:moveTo>
                    <a:cubicBezTo>
                      <a:pt x="35" y="81"/>
                      <a:pt x="35" y="80"/>
                      <a:pt x="35" y="80"/>
                    </a:cubicBezTo>
                    <a:cubicBezTo>
                      <a:pt x="35" y="80"/>
                      <a:pt x="35" y="80"/>
                      <a:pt x="35" y="80"/>
                    </a:cubicBezTo>
                    <a:cubicBezTo>
                      <a:pt x="35" y="80"/>
                      <a:pt x="35" y="81"/>
                      <a:pt x="35" y="81"/>
                    </a:cubicBezTo>
                    <a:moveTo>
                      <a:pt x="72" y="82"/>
                    </a:moveTo>
                    <a:cubicBezTo>
                      <a:pt x="72" y="81"/>
                      <a:pt x="72" y="81"/>
                      <a:pt x="72" y="81"/>
                    </a:cubicBezTo>
                    <a:cubicBezTo>
                      <a:pt x="72" y="81"/>
                      <a:pt x="72" y="80"/>
                      <a:pt x="71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2" y="80"/>
                      <a:pt x="72" y="81"/>
                      <a:pt x="73" y="81"/>
                    </a:cubicBezTo>
                    <a:cubicBezTo>
                      <a:pt x="73" y="81"/>
                      <a:pt x="74" y="81"/>
                      <a:pt x="74" y="81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3" y="81"/>
                      <a:pt x="72" y="81"/>
                      <a:pt x="72" y="82"/>
                    </a:cubicBezTo>
                    <a:moveTo>
                      <a:pt x="57" y="80"/>
                    </a:moveTo>
                    <a:cubicBezTo>
                      <a:pt x="58" y="80"/>
                      <a:pt x="57" y="79"/>
                      <a:pt x="57" y="79"/>
                    </a:cubicBezTo>
                    <a:cubicBezTo>
                      <a:pt x="58" y="79"/>
                      <a:pt x="59" y="79"/>
                      <a:pt x="60" y="80"/>
                    </a:cubicBezTo>
                    <a:cubicBezTo>
                      <a:pt x="60" y="81"/>
                      <a:pt x="60" y="82"/>
                      <a:pt x="59" y="82"/>
                    </a:cubicBezTo>
                    <a:cubicBezTo>
                      <a:pt x="59" y="83"/>
                      <a:pt x="58" y="83"/>
                      <a:pt x="59" y="84"/>
                    </a:cubicBezTo>
                    <a:cubicBezTo>
                      <a:pt x="59" y="84"/>
                      <a:pt x="59" y="84"/>
                      <a:pt x="59" y="84"/>
                    </a:cubicBezTo>
                    <a:cubicBezTo>
                      <a:pt x="59" y="84"/>
                      <a:pt x="59" y="84"/>
                      <a:pt x="59" y="84"/>
                    </a:cubicBezTo>
                    <a:cubicBezTo>
                      <a:pt x="59" y="84"/>
                      <a:pt x="59" y="84"/>
                      <a:pt x="59" y="84"/>
                    </a:cubicBezTo>
                    <a:cubicBezTo>
                      <a:pt x="59" y="84"/>
                      <a:pt x="59" y="84"/>
                      <a:pt x="58" y="84"/>
                    </a:cubicBezTo>
                    <a:cubicBezTo>
                      <a:pt x="58" y="84"/>
                      <a:pt x="59" y="83"/>
                      <a:pt x="59" y="83"/>
                    </a:cubicBezTo>
                    <a:cubicBezTo>
                      <a:pt x="58" y="83"/>
                      <a:pt x="59" y="84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2"/>
                      <a:pt x="59" y="82"/>
                      <a:pt x="59" y="80"/>
                    </a:cubicBezTo>
                    <a:cubicBezTo>
                      <a:pt x="59" y="81"/>
                      <a:pt x="59" y="81"/>
                      <a:pt x="59" y="81"/>
                    </a:cubicBezTo>
                    <a:cubicBezTo>
                      <a:pt x="58" y="81"/>
                      <a:pt x="59" y="80"/>
                      <a:pt x="59" y="80"/>
                    </a:cubicBezTo>
                    <a:cubicBezTo>
                      <a:pt x="58" y="81"/>
                      <a:pt x="58" y="81"/>
                      <a:pt x="58" y="81"/>
                    </a:cubicBezTo>
                    <a:cubicBezTo>
                      <a:pt x="58" y="80"/>
                      <a:pt x="57" y="80"/>
                      <a:pt x="56" y="80"/>
                    </a:cubicBezTo>
                    <a:cubicBezTo>
                      <a:pt x="56" y="80"/>
                      <a:pt x="57" y="80"/>
                      <a:pt x="57" y="80"/>
                    </a:cubicBezTo>
                    <a:cubicBezTo>
                      <a:pt x="57" y="80"/>
                      <a:pt x="57" y="80"/>
                      <a:pt x="57" y="80"/>
                    </a:cubicBezTo>
                    <a:moveTo>
                      <a:pt x="80" y="80"/>
                    </a:moveTo>
                    <a:cubicBezTo>
                      <a:pt x="79" y="80"/>
                      <a:pt x="79" y="79"/>
                      <a:pt x="79" y="79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80" y="79"/>
                      <a:pt x="80" y="79"/>
                      <a:pt x="80" y="80"/>
                    </a:cubicBezTo>
                    <a:cubicBezTo>
                      <a:pt x="80" y="80"/>
                      <a:pt x="80" y="80"/>
                      <a:pt x="80" y="80"/>
                    </a:cubicBezTo>
                    <a:moveTo>
                      <a:pt x="84" y="82"/>
                    </a:moveTo>
                    <a:cubicBezTo>
                      <a:pt x="84" y="81"/>
                      <a:pt x="85" y="80"/>
                      <a:pt x="85" y="79"/>
                    </a:cubicBezTo>
                    <a:cubicBezTo>
                      <a:pt x="86" y="80"/>
                      <a:pt x="85" y="81"/>
                      <a:pt x="84" y="82"/>
                    </a:cubicBezTo>
                    <a:moveTo>
                      <a:pt x="33" y="79"/>
                    </a:moveTo>
                    <a:cubicBezTo>
                      <a:pt x="33" y="79"/>
                      <a:pt x="33" y="79"/>
                      <a:pt x="33" y="79"/>
                    </a:cubicBezTo>
                    <a:cubicBezTo>
                      <a:pt x="34" y="79"/>
                      <a:pt x="34" y="79"/>
                      <a:pt x="34" y="79"/>
                    </a:cubicBezTo>
                    <a:cubicBezTo>
                      <a:pt x="33" y="79"/>
                      <a:pt x="33" y="79"/>
                      <a:pt x="33" y="79"/>
                    </a:cubicBezTo>
                    <a:moveTo>
                      <a:pt x="78" y="79"/>
                    </a:moveTo>
                    <a:cubicBezTo>
                      <a:pt x="77" y="79"/>
                      <a:pt x="78" y="78"/>
                      <a:pt x="78" y="78"/>
                    </a:cubicBezTo>
                    <a:cubicBezTo>
                      <a:pt x="78" y="78"/>
                      <a:pt x="78" y="79"/>
                      <a:pt x="78" y="79"/>
                    </a:cubicBezTo>
                    <a:moveTo>
                      <a:pt x="69" y="78"/>
                    </a:moveTo>
                    <a:cubicBezTo>
                      <a:pt x="69" y="78"/>
                      <a:pt x="70" y="78"/>
                      <a:pt x="70" y="77"/>
                    </a:cubicBezTo>
                    <a:cubicBezTo>
                      <a:pt x="71" y="78"/>
                      <a:pt x="70" y="78"/>
                      <a:pt x="71" y="7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8"/>
                      <a:pt x="72" y="78"/>
                      <a:pt x="72" y="79"/>
                    </a:cubicBezTo>
                    <a:cubicBezTo>
                      <a:pt x="72" y="79"/>
                      <a:pt x="72" y="79"/>
                      <a:pt x="71" y="7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0" y="79"/>
                      <a:pt x="70" y="78"/>
                      <a:pt x="70" y="78"/>
                    </a:cubicBezTo>
                    <a:cubicBezTo>
                      <a:pt x="70" y="78"/>
                      <a:pt x="69" y="78"/>
                      <a:pt x="69" y="78"/>
                    </a:cubicBezTo>
                    <a:moveTo>
                      <a:pt x="67" y="78"/>
                    </a:moveTo>
                    <a:cubicBezTo>
                      <a:pt x="67" y="78"/>
                      <a:pt x="68" y="77"/>
                      <a:pt x="68" y="77"/>
                    </a:cubicBezTo>
                    <a:cubicBezTo>
                      <a:pt x="68" y="77"/>
                      <a:pt x="68" y="77"/>
                      <a:pt x="68" y="78"/>
                    </a:cubicBezTo>
                    <a:cubicBezTo>
                      <a:pt x="67" y="78"/>
                      <a:pt x="67" y="78"/>
                      <a:pt x="67" y="78"/>
                    </a:cubicBezTo>
                    <a:moveTo>
                      <a:pt x="73" y="77"/>
                    </a:move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7"/>
                      <a:pt x="73" y="77"/>
                      <a:pt x="73" y="77"/>
                    </a:cubicBezTo>
                    <a:cubicBezTo>
                      <a:pt x="73" y="77"/>
                      <a:pt x="73" y="77"/>
                      <a:pt x="73" y="77"/>
                    </a:cubicBezTo>
                    <a:moveTo>
                      <a:pt x="74" y="78"/>
                    </a:moveTo>
                    <a:cubicBezTo>
                      <a:pt x="74" y="78"/>
                      <a:pt x="74" y="77"/>
                      <a:pt x="74" y="77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4" y="78"/>
                      <a:pt x="74" y="78"/>
                    </a:cubicBezTo>
                    <a:moveTo>
                      <a:pt x="70" y="77"/>
                    </a:moveTo>
                    <a:cubicBezTo>
                      <a:pt x="70" y="77"/>
                      <a:pt x="70" y="77"/>
                      <a:pt x="70" y="76"/>
                    </a:cubicBezTo>
                    <a:cubicBezTo>
                      <a:pt x="71" y="76"/>
                      <a:pt x="71" y="77"/>
                      <a:pt x="71" y="77"/>
                    </a:cubicBezTo>
                    <a:cubicBezTo>
                      <a:pt x="71" y="77"/>
                      <a:pt x="71" y="77"/>
                      <a:pt x="71" y="77"/>
                    </a:cubicBezTo>
                    <a:cubicBezTo>
                      <a:pt x="71" y="77"/>
                      <a:pt x="70" y="77"/>
                      <a:pt x="70" y="77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70" y="77"/>
                      <a:pt x="70" y="77"/>
                      <a:pt x="70" y="77"/>
                    </a:cubicBezTo>
                    <a:moveTo>
                      <a:pt x="73" y="77"/>
                    </a:moveTo>
                    <a:cubicBezTo>
                      <a:pt x="74" y="76"/>
                      <a:pt x="74" y="76"/>
                      <a:pt x="74" y="76"/>
                    </a:cubicBezTo>
                    <a:cubicBezTo>
                      <a:pt x="73" y="77"/>
                      <a:pt x="73" y="77"/>
                      <a:pt x="73" y="77"/>
                    </a:cubicBezTo>
                    <a:moveTo>
                      <a:pt x="67" y="77"/>
                    </a:moveTo>
                    <a:cubicBezTo>
                      <a:pt x="67" y="77"/>
                      <a:pt x="66" y="76"/>
                      <a:pt x="66" y="76"/>
                    </a:cubicBezTo>
                    <a:cubicBezTo>
                      <a:pt x="67" y="77"/>
                      <a:pt x="67" y="77"/>
                      <a:pt x="67" y="77"/>
                    </a:cubicBezTo>
                    <a:cubicBezTo>
                      <a:pt x="67" y="77"/>
                      <a:pt x="67" y="77"/>
                      <a:pt x="67" y="77"/>
                    </a:cubicBezTo>
                    <a:moveTo>
                      <a:pt x="66" y="76"/>
                    </a:moveTo>
                    <a:cubicBezTo>
                      <a:pt x="66" y="76"/>
                      <a:pt x="66" y="76"/>
                      <a:pt x="66" y="76"/>
                    </a:cubicBezTo>
                    <a:cubicBezTo>
                      <a:pt x="66" y="76"/>
                      <a:pt x="66" y="76"/>
                      <a:pt x="66" y="76"/>
                    </a:cubicBezTo>
                    <a:moveTo>
                      <a:pt x="57" y="76"/>
                    </a:move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moveTo>
                      <a:pt x="75" y="76"/>
                    </a:moveTo>
                    <a:cubicBezTo>
                      <a:pt x="75" y="76"/>
                      <a:pt x="75" y="76"/>
                      <a:pt x="75" y="76"/>
                    </a:cubicBezTo>
                    <a:cubicBezTo>
                      <a:pt x="76" y="76"/>
                      <a:pt x="75" y="76"/>
                      <a:pt x="75" y="76"/>
                    </a:cubicBezTo>
                    <a:moveTo>
                      <a:pt x="55" y="76"/>
                    </a:moveTo>
                    <a:cubicBezTo>
                      <a:pt x="55" y="75"/>
                      <a:pt x="55" y="75"/>
                      <a:pt x="55" y="75"/>
                    </a:cubicBezTo>
                    <a:cubicBezTo>
                      <a:pt x="55" y="75"/>
                      <a:pt x="55" y="76"/>
                      <a:pt x="56" y="76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7" y="76"/>
                      <a:pt x="57" y="76"/>
                    </a:cubicBezTo>
                    <a:cubicBezTo>
                      <a:pt x="57" y="76"/>
                      <a:pt x="56" y="76"/>
                      <a:pt x="56" y="76"/>
                    </a:cubicBezTo>
                    <a:cubicBezTo>
                      <a:pt x="56" y="76"/>
                      <a:pt x="56" y="76"/>
                      <a:pt x="56" y="7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5" y="76"/>
                      <a:pt x="55" y="76"/>
                    </a:cubicBezTo>
                    <a:moveTo>
                      <a:pt x="59" y="76"/>
                    </a:moveTo>
                    <a:cubicBezTo>
                      <a:pt x="59" y="76"/>
                      <a:pt x="59" y="76"/>
                      <a:pt x="59" y="76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60" y="76"/>
                    </a:cubicBezTo>
                    <a:cubicBezTo>
                      <a:pt x="60" y="76"/>
                      <a:pt x="60" y="76"/>
                      <a:pt x="61" y="76"/>
                    </a:cubicBezTo>
                    <a:cubicBezTo>
                      <a:pt x="61" y="76"/>
                      <a:pt x="61" y="76"/>
                      <a:pt x="61" y="76"/>
                    </a:cubicBezTo>
                    <a:cubicBezTo>
                      <a:pt x="60" y="76"/>
                      <a:pt x="60" y="76"/>
                      <a:pt x="60" y="76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0" y="77"/>
                      <a:pt x="61" y="77"/>
                      <a:pt x="61" y="77"/>
                    </a:cubicBezTo>
                    <a:cubicBezTo>
                      <a:pt x="61" y="77"/>
                      <a:pt x="60" y="77"/>
                      <a:pt x="60" y="78"/>
                    </a:cubicBezTo>
                    <a:cubicBezTo>
                      <a:pt x="60" y="78"/>
                      <a:pt x="60" y="79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3" y="78"/>
                      <a:pt x="63" y="78"/>
                      <a:pt x="64" y="78"/>
                    </a:cubicBezTo>
                    <a:cubicBezTo>
                      <a:pt x="64" y="78"/>
                      <a:pt x="64" y="77"/>
                      <a:pt x="63" y="77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76"/>
                      <a:pt x="64" y="76"/>
                      <a:pt x="63" y="76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3" y="76"/>
                      <a:pt x="63" y="76"/>
                      <a:pt x="64" y="76"/>
                    </a:cubicBezTo>
                    <a:cubicBezTo>
                      <a:pt x="64" y="76"/>
                      <a:pt x="64" y="76"/>
                      <a:pt x="64" y="76"/>
                    </a:cubicBezTo>
                    <a:cubicBezTo>
                      <a:pt x="64" y="76"/>
                      <a:pt x="64" y="76"/>
                      <a:pt x="64" y="75"/>
                    </a:cubicBezTo>
                    <a:cubicBezTo>
                      <a:pt x="64" y="76"/>
                      <a:pt x="65" y="76"/>
                      <a:pt x="65" y="76"/>
                    </a:cubicBezTo>
                    <a:cubicBezTo>
                      <a:pt x="64" y="76"/>
                      <a:pt x="64" y="77"/>
                      <a:pt x="64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5" y="77"/>
                      <a:pt x="65" y="76"/>
                      <a:pt x="65" y="76"/>
                    </a:cubicBezTo>
                    <a:cubicBezTo>
                      <a:pt x="65" y="76"/>
                      <a:pt x="65" y="77"/>
                      <a:pt x="64" y="77"/>
                    </a:cubicBezTo>
                    <a:cubicBezTo>
                      <a:pt x="64" y="78"/>
                      <a:pt x="64" y="79"/>
                      <a:pt x="64" y="80"/>
                    </a:cubicBezTo>
                    <a:cubicBezTo>
                      <a:pt x="64" y="81"/>
                      <a:pt x="64" y="81"/>
                      <a:pt x="64" y="81"/>
                    </a:cubicBezTo>
                    <a:cubicBezTo>
                      <a:pt x="64" y="81"/>
                      <a:pt x="64" y="82"/>
                      <a:pt x="64" y="82"/>
                    </a:cubicBezTo>
                    <a:cubicBezTo>
                      <a:pt x="64" y="83"/>
                      <a:pt x="64" y="82"/>
                      <a:pt x="64" y="83"/>
                    </a:cubicBezTo>
                    <a:cubicBezTo>
                      <a:pt x="65" y="84"/>
                      <a:pt x="65" y="86"/>
                      <a:pt x="64" y="88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5" y="89"/>
                      <a:pt x="65" y="88"/>
                      <a:pt x="64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89"/>
                      <a:pt x="63" y="89"/>
                      <a:pt x="63" y="89"/>
                    </a:cubicBezTo>
                    <a:cubicBezTo>
                      <a:pt x="63" y="89"/>
                      <a:pt x="63" y="89"/>
                      <a:pt x="63" y="89"/>
                    </a:cubicBezTo>
                    <a:cubicBezTo>
                      <a:pt x="63" y="87"/>
                      <a:pt x="63" y="86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3" y="85"/>
                      <a:pt x="63" y="85"/>
                    </a:cubicBezTo>
                    <a:cubicBezTo>
                      <a:pt x="63" y="85"/>
                      <a:pt x="63" y="85"/>
                      <a:pt x="63" y="85"/>
                    </a:cubicBezTo>
                    <a:cubicBezTo>
                      <a:pt x="63" y="84"/>
                      <a:pt x="64" y="84"/>
                      <a:pt x="64" y="84"/>
                    </a:cubicBezTo>
                    <a:cubicBezTo>
                      <a:pt x="63" y="84"/>
                      <a:pt x="63" y="84"/>
                      <a:pt x="63" y="83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3" y="84"/>
                      <a:pt x="63" y="84"/>
                      <a:pt x="62" y="84"/>
                    </a:cubicBezTo>
                    <a:cubicBezTo>
                      <a:pt x="62" y="84"/>
                      <a:pt x="62" y="84"/>
                      <a:pt x="62" y="84"/>
                    </a:cubicBezTo>
                    <a:cubicBezTo>
                      <a:pt x="62" y="82"/>
                      <a:pt x="62" y="82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1" y="79"/>
                      <a:pt x="58" y="80"/>
                      <a:pt x="58" y="77"/>
                    </a:cubicBezTo>
                    <a:cubicBezTo>
                      <a:pt x="58" y="77"/>
                      <a:pt x="58" y="77"/>
                      <a:pt x="58" y="76"/>
                    </a:cubicBezTo>
                    <a:cubicBezTo>
                      <a:pt x="58" y="76"/>
                      <a:pt x="58" y="76"/>
                      <a:pt x="58" y="76"/>
                    </a:cubicBezTo>
                    <a:cubicBezTo>
                      <a:pt x="58" y="76"/>
                      <a:pt x="59" y="76"/>
                      <a:pt x="59" y="76"/>
                    </a:cubicBezTo>
                    <a:cubicBezTo>
                      <a:pt x="59" y="76"/>
                      <a:pt x="59" y="76"/>
                      <a:pt x="59" y="76"/>
                    </a:cubicBezTo>
                    <a:moveTo>
                      <a:pt x="71" y="76"/>
                    </a:moveTo>
                    <a:cubicBezTo>
                      <a:pt x="71" y="76"/>
                      <a:pt x="71" y="76"/>
                      <a:pt x="71" y="75"/>
                    </a:cubicBezTo>
                    <a:cubicBezTo>
                      <a:pt x="72" y="75"/>
                      <a:pt x="72" y="75"/>
                      <a:pt x="72" y="75"/>
                    </a:cubicBezTo>
                    <a:cubicBezTo>
                      <a:pt x="72" y="75"/>
                      <a:pt x="73" y="75"/>
                      <a:pt x="73" y="75"/>
                    </a:cubicBezTo>
                    <a:cubicBezTo>
                      <a:pt x="73" y="76"/>
                      <a:pt x="71" y="75"/>
                      <a:pt x="71" y="76"/>
                    </a:cubicBezTo>
                    <a:moveTo>
                      <a:pt x="69" y="75"/>
                    </a:moveTo>
                    <a:cubicBezTo>
                      <a:pt x="69" y="75"/>
                      <a:pt x="69" y="74"/>
                      <a:pt x="70" y="74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70" y="75"/>
                      <a:pt x="69" y="75"/>
                      <a:pt x="69" y="75"/>
                    </a:cubicBezTo>
                    <a:cubicBezTo>
                      <a:pt x="69" y="75"/>
                      <a:pt x="69" y="75"/>
                      <a:pt x="69" y="75"/>
                    </a:cubicBezTo>
                    <a:cubicBezTo>
                      <a:pt x="69" y="75"/>
                      <a:pt x="69" y="75"/>
                      <a:pt x="69" y="75"/>
                    </a:cubicBezTo>
                    <a:moveTo>
                      <a:pt x="60" y="74"/>
                    </a:moveTo>
                    <a:cubicBezTo>
                      <a:pt x="60" y="74"/>
                      <a:pt x="60" y="74"/>
                      <a:pt x="60" y="74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60" y="74"/>
                      <a:pt x="60" y="74"/>
                      <a:pt x="61" y="74"/>
                    </a:cubicBezTo>
                    <a:cubicBezTo>
                      <a:pt x="61" y="74"/>
                      <a:pt x="60" y="74"/>
                      <a:pt x="60" y="74"/>
                    </a:cubicBezTo>
                    <a:moveTo>
                      <a:pt x="58" y="74"/>
                    </a:move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74"/>
                      <a:pt x="58" y="75"/>
                      <a:pt x="58" y="75"/>
                    </a:cubicBezTo>
                    <a:cubicBezTo>
                      <a:pt x="58" y="75"/>
                      <a:pt x="57" y="74"/>
                      <a:pt x="57" y="74"/>
                    </a:cubicBezTo>
                    <a:cubicBezTo>
                      <a:pt x="57" y="74"/>
                      <a:pt x="58" y="74"/>
                      <a:pt x="58" y="74"/>
                    </a:cubicBezTo>
                    <a:moveTo>
                      <a:pt x="71" y="74"/>
                    </a:moveTo>
                    <a:cubicBezTo>
                      <a:pt x="71" y="74"/>
                      <a:pt x="71" y="74"/>
                      <a:pt x="71" y="74"/>
                    </a:cubicBezTo>
                    <a:cubicBezTo>
                      <a:pt x="71" y="74"/>
                      <a:pt x="71" y="74"/>
                      <a:pt x="72" y="74"/>
                    </a:cubicBezTo>
                    <a:cubicBezTo>
                      <a:pt x="72" y="74"/>
                      <a:pt x="72" y="74"/>
                      <a:pt x="72" y="74"/>
                    </a:cubicBezTo>
                    <a:cubicBezTo>
                      <a:pt x="72" y="74"/>
                      <a:pt x="71" y="74"/>
                      <a:pt x="71" y="74"/>
                    </a:cubicBezTo>
                    <a:moveTo>
                      <a:pt x="57" y="75"/>
                    </a:moveTo>
                    <a:cubicBezTo>
                      <a:pt x="56" y="75"/>
                      <a:pt x="56" y="74"/>
                      <a:pt x="57" y="73"/>
                    </a:cubicBezTo>
                    <a:cubicBezTo>
                      <a:pt x="57" y="74"/>
                      <a:pt x="56" y="74"/>
                      <a:pt x="57" y="75"/>
                    </a:cubicBezTo>
                    <a:moveTo>
                      <a:pt x="62" y="74"/>
                    </a:moveTo>
                    <a:cubicBezTo>
                      <a:pt x="61" y="74"/>
                      <a:pt x="61" y="73"/>
                      <a:pt x="62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2" y="74"/>
                      <a:pt x="62" y="74"/>
                      <a:pt x="62" y="74"/>
                    </a:cubicBezTo>
                    <a:moveTo>
                      <a:pt x="49" y="75"/>
                    </a:moveTo>
                    <a:cubicBezTo>
                      <a:pt x="49" y="74"/>
                      <a:pt x="49" y="74"/>
                      <a:pt x="50" y="73"/>
                    </a:cubicBezTo>
                    <a:cubicBezTo>
                      <a:pt x="50" y="74"/>
                      <a:pt x="50" y="75"/>
                      <a:pt x="49" y="75"/>
                    </a:cubicBezTo>
                    <a:moveTo>
                      <a:pt x="63" y="74"/>
                    </a:moveTo>
                    <a:cubicBezTo>
                      <a:pt x="63" y="74"/>
                      <a:pt x="64" y="73"/>
                      <a:pt x="64" y="73"/>
                    </a:cubicBezTo>
                    <a:cubicBezTo>
                      <a:pt x="63" y="74"/>
                      <a:pt x="63" y="74"/>
                      <a:pt x="63" y="74"/>
                    </a:cubicBezTo>
                    <a:moveTo>
                      <a:pt x="54" y="74"/>
                    </a:moveTo>
                    <a:cubicBezTo>
                      <a:pt x="54" y="74"/>
                      <a:pt x="55" y="73"/>
                      <a:pt x="54" y="73"/>
                    </a:cubicBezTo>
                    <a:cubicBezTo>
                      <a:pt x="54" y="73"/>
                      <a:pt x="55" y="73"/>
                      <a:pt x="55" y="73"/>
                    </a:cubicBezTo>
                    <a:cubicBezTo>
                      <a:pt x="55" y="73"/>
                      <a:pt x="55" y="73"/>
                      <a:pt x="55" y="73"/>
                    </a:cubicBezTo>
                    <a:cubicBezTo>
                      <a:pt x="55" y="73"/>
                      <a:pt x="55" y="73"/>
                      <a:pt x="55" y="73"/>
                    </a:cubicBezTo>
                    <a:cubicBezTo>
                      <a:pt x="55" y="73"/>
                      <a:pt x="55" y="73"/>
                      <a:pt x="55" y="73"/>
                    </a:cubicBezTo>
                    <a:cubicBezTo>
                      <a:pt x="55" y="73"/>
                      <a:pt x="54" y="73"/>
                      <a:pt x="55" y="74"/>
                    </a:cubicBezTo>
                    <a:cubicBezTo>
                      <a:pt x="54" y="74"/>
                      <a:pt x="54" y="74"/>
                      <a:pt x="54" y="74"/>
                    </a:cubicBezTo>
                    <a:moveTo>
                      <a:pt x="48" y="73"/>
                    </a:moveTo>
                    <a:cubicBezTo>
                      <a:pt x="48" y="73"/>
                      <a:pt x="48" y="73"/>
                      <a:pt x="48" y="73"/>
                    </a:cubicBezTo>
                    <a:cubicBezTo>
                      <a:pt x="48" y="73"/>
                      <a:pt x="48" y="73"/>
                      <a:pt x="48" y="73"/>
                    </a:cubicBezTo>
                    <a:cubicBezTo>
                      <a:pt x="49" y="73"/>
                      <a:pt x="48" y="73"/>
                      <a:pt x="48" y="73"/>
                    </a:cubicBezTo>
                    <a:moveTo>
                      <a:pt x="53" y="73"/>
                    </a:moveTo>
                    <a:cubicBezTo>
                      <a:pt x="53" y="73"/>
                      <a:pt x="52" y="73"/>
                      <a:pt x="52" y="73"/>
                    </a:cubicBezTo>
                    <a:cubicBezTo>
                      <a:pt x="52" y="72"/>
                      <a:pt x="52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3" y="72"/>
                    </a:cubicBezTo>
                    <a:cubicBezTo>
                      <a:pt x="53" y="72"/>
                      <a:pt x="53" y="72"/>
                      <a:pt x="54" y="72"/>
                    </a:cubicBezTo>
                    <a:cubicBezTo>
                      <a:pt x="54" y="73"/>
                      <a:pt x="53" y="73"/>
                      <a:pt x="53" y="73"/>
                    </a:cubicBezTo>
                    <a:moveTo>
                      <a:pt x="47" y="72"/>
                    </a:move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8" y="72"/>
                      <a:pt x="48" y="72"/>
                      <a:pt x="48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47" y="72"/>
                      <a:pt x="47" y="72"/>
                      <a:pt x="47" y="72"/>
                    </a:cubicBezTo>
                    <a:cubicBezTo>
                      <a:pt x="47" y="72"/>
                      <a:pt x="47" y="72"/>
                      <a:pt x="47" y="72"/>
                    </a:cubicBezTo>
                    <a:moveTo>
                      <a:pt x="59" y="72"/>
                    </a:moveTo>
                    <a:cubicBezTo>
                      <a:pt x="59" y="72"/>
                      <a:pt x="59" y="72"/>
                      <a:pt x="60" y="72"/>
                    </a:cubicBezTo>
                    <a:cubicBezTo>
                      <a:pt x="60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2"/>
                      <a:pt x="59" y="72"/>
                      <a:pt x="59" y="72"/>
                    </a:cubicBezTo>
                    <a:moveTo>
                      <a:pt x="61" y="72"/>
                    </a:moveTo>
                    <a:cubicBezTo>
                      <a:pt x="61" y="71"/>
                      <a:pt x="61" y="71"/>
                      <a:pt x="61" y="71"/>
                    </a:cubicBezTo>
                    <a:cubicBezTo>
                      <a:pt x="61" y="72"/>
                      <a:pt x="61" y="72"/>
                      <a:pt x="61" y="72"/>
                    </a:cubicBezTo>
                    <a:cubicBezTo>
                      <a:pt x="61" y="72"/>
                      <a:pt x="61" y="72"/>
                      <a:pt x="61" y="72"/>
                    </a:cubicBezTo>
                    <a:moveTo>
                      <a:pt x="56" y="72"/>
                    </a:moveTo>
                    <a:cubicBezTo>
                      <a:pt x="56" y="72"/>
                      <a:pt x="56" y="72"/>
                      <a:pt x="56" y="71"/>
                    </a:cubicBezTo>
                    <a:cubicBezTo>
                      <a:pt x="56" y="71"/>
                      <a:pt x="56" y="71"/>
                      <a:pt x="56" y="71"/>
                    </a:cubicBezTo>
                    <a:cubicBezTo>
                      <a:pt x="56" y="71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3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2"/>
                      <a:pt x="56" y="72"/>
                      <a:pt x="56" y="72"/>
                    </a:cubicBezTo>
                    <a:cubicBezTo>
                      <a:pt x="56" y="72"/>
                      <a:pt x="56" y="72"/>
                      <a:pt x="56" y="72"/>
                    </a:cubicBezTo>
                    <a:moveTo>
                      <a:pt x="67" y="72"/>
                    </a:moveTo>
                    <a:cubicBezTo>
                      <a:pt x="67" y="71"/>
                      <a:pt x="67" y="71"/>
                      <a:pt x="68" y="71"/>
                    </a:cubicBezTo>
                    <a:cubicBezTo>
                      <a:pt x="68" y="71"/>
                      <a:pt x="68" y="71"/>
                      <a:pt x="68" y="71"/>
                    </a:cubicBezTo>
                    <a:cubicBezTo>
                      <a:pt x="68" y="71"/>
                      <a:pt x="67" y="72"/>
                      <a:pt x="67" y="72"/>
                    </a:cubicBezTo>
                    <a:moveTo>
                      <a:pt x="50" y="71"/>
                    </a:moveTo>
                    <a:cubicBezTo>
                      <a:pt x="51" y="71"/>
                      <a:pt x="51" y="71"/>
                      <a:pt x="52" y="71"/>
                    </a:cubicBezTo>
                    <a:cubicBezTo>
                      <a:pt x="52" y="71"/>
                      <a:pt x="52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3" y="71"/>
                      <a:pt x="53" y="72"/>
                      <a:pt x="52" y="72"/>
                    </a:cubicBezTo>
                    <a:cubicBezTo>
                      <a:pt x="52" y="72"/>
                      <a:pt x="52" y="72"/>
                      <a:pt x="52" y="72"/>
                    </a:cubicBezTo>
                    <a:cubicBezTo>
                      <a:pt x="52" y="72"/>
                      <a:pt x="51" y="72"/>
                      <a:pt x="51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1"/>
                      <a:pt x="50" y="71"/>
                      <a:pt x="50" y="71"/>
                    </a:cubicBezTo>
                    <a:moveTo>
                      <a:pt x="46" y="71"/>
                    </a:move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moveTo>
                      <a:pt x="58" y="70"/>
                    </a:moveTo>
                    <a:cubicBezTo>
                      <a:pt x="58" y="70"/>
                      <a:pt x="59" y="70"/>
                      <a:pt x="59" y="70"/>
                    </a:cubicBezTo>
                    <a:cubicBezTo>
                      <a:pt x="59" y="70"/>
                      <a:pt x="59" y="70"/>
                      <a:pt x="60" y="70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59" y="70"/>
                      <a:pt x="59" y="70"/>
                      <a:pt x="58" y="70"/>
                    </a:cubicBezTo>
                    <a:moveTo>
                      <a:pt x="53" y="70"/>
                    </a:move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4" y="70"/>
                      <a:pt x="54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53" y="70"/>
                      <a:pt x="53" y="70"/>
                      <a:pt x="53" y="70"/>
                    </a:cubicBezTo>
                    <a:moveTo>
                      <a:pt x="50" y="70"/>
                    </a:moveTo>
                    <a:cubicBezTo>
                      <a:pt x="50" y="69"/>
                      <a:pt x="51" y="69"/>
                      <a:pt x="51" y="69"/>
                    </a:cubicBezTo>
                    <a:cubicBezTo>
                      <a:pt x="51" y="69"/>
                      <a:pt x="52" y="70"/>
                      <a:pt x="52" y="70"/>
                    </a:cubicBezTo>
                    <a:cubicBezTo>
                      <a:pt x="52" y="70"/>
                      <a:pt x="52" y="70"/>
                      <a:pt x="52" y="70"/>
                    </a:cubicBezTo>
                    <a:cubicBezTo>
                      <a:pt x="51" y="70"/>
                      <a:pt x="50" y="70"/>
                      <a:pt x="50" y="70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50" y="70"/>
                      <a:pt x="49" y="70"/>
                      <a:pt x="49" y="71"/>
                    </a:cubicBezTo>
                    <a:cubicBezTo>
                      <a:pt x="49" y="70"/>
                      <a:pt x="49" y="70"/>
                      <a:pt x="50" y="70"/>
                    </a:cubicBezTo>
                    <a:cubicBezTo>
                      <a:pt x="50" y="70"/>
                      <a:pt x="50" y="70"/>
                      <a:pt x="50" y="69"/>
                    </a:cubicBezTo>
                    <a:cubicBezTo>
                      <a:pt x="50" y="69"/>
                      <a:pt x="50" y="70"/>
                      <a:pt x="50" y="70"/>
                    </a:cubicBezTo>
                    <a:moveTo>
                      <a:pt x="47" y="70"/>
                    </a:moveTo>
                    <a:cubicBezTo>
                      <a:pt x="47" y="70"/>
                      <a:pt x="47" y="70"/>
                      <a:pt x="47" y="70"/>
                    </a:cubicBezTo>
                    <a:cubicBezTo>
                      <a:pt x="46" y="69"/>
                      <a:pt x="47" y="69"/>
                      <a:pt x="47" y="69"/>
                    </a:cubicBezTo>
                    <a:cubicBezTo>
                      <a:pt x="47" y="69"/>
                      <a:pt x="47" y="70"/>
                      <a:pt x="47" y="70"/>
                    </a:cubicBezTo>
                    <a:moveTo>
                      <a:pt x="59" y="69"/>
                    </a:moveTo>
                    <a:cubicBezTo>
                      <a:pt x="59" y="68"/>
                      <a:pt x="59" y="68"/>
                      <a:pt x="59" y="68"/>
                    </a:cubicBezTo>
                    <a:cubicBezTo>
                      <a:pt x="59" y="68"/>
                      <a:pt x="59" y="69"/>
                      <a:pt x="59" y="69"/>
                    </a:cubicBezTo>
                    <a:moveTo>
                      <a:pt x="61" y="70"/>
                    </a:moveTo>
                    <a:cubicBezTo>
                      <a:pt x="61" y="70"/>
                      <a:pt x="61" y="70"/>
                      <a:pt x="61" y="70"/>
                    </a:cubicBezTo>
                    <a:cubicBezTo>
                      <a:pt x="61" y="70"/>
                      <a:pt x="62" y="69"/>
                      <a:pt x="61" y="69"/>
                    </a:cubicBezTo>
                    <a:cubicBezTo>
                      <a:pt x="61" y="68"/>
                      <a:pt x="62" y="68"/>
                      <a:pt x="63" y="68"/>
                    </a:cubicBezTo>
                    <a:cubicBezTo>
                      <a:pt x="62" y="68"/>
                      <a:pt x="61" y="69"/>
                      <a:pt x="61" y="71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1" y="71"/>
                      <a:pt x="61" y="71"/>
                      <a:pt x="60" y="71"/>
                    </a:cubicBezTo>
                    <a:cubicBezTo>
                      <a:pt x="61" y="71"/>
                      <a:pt x="61" y="71"/>
                      <a:pt x="61" y="71"/>
                    </a:cubicBezTo>
                    <a:cubicBezTo>
                      <a:pt x="60" y="71"/>
                      <a:pt x="60" y="71"/>
                      <a:pt x="60" y="70"/>
                    </a:cubicBezTo>
                    <a:cubicBezTo>
                      <a:pt x="60" y="70"/>
                      <a:pt x="60" y="70"/>
                      <a:pt x="60" y="70"/>
                    </a:cubicBezTo>
                    <a:cubicBezTo>
                      <a:pt x="60" y="70"/>
                      <a:pt x="60" y="70"/>
                      <a:pt x="61" y="70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0"/>
                    </a:cubicBezTo>
                    <a:moveTo>
                      <a:pt x="59" y="68"/>
                    </a:moveTo>
                    <a:cubicBezTo>
                      <a:pt x="59" y="67"/>
                      <a:pt x="59" y="67"/>
                      <a:pt x="59" y="67"/>
                    </a:cubicBezTo>
                    <a:cubicBezTo>
                      <a:pt x="59" y="67"/>
                      <a:pt x="60" y="67"/>
                      <a:pt x="60" y="68"/>
                    </a:cubicBezTo>
                    <a:cubicBezTo>
                      <a:pt x="59" y="68"/>
                      <a:pt x="59" y="68"/>
                      <a:pt x="59" y="68"/>
                    </a:cubicBezTo>
                    <a:moveTo>
                      <a:pt x="53" y="66"/>
                    </a:moveTo>
                    <a:cubicBezTo>
                      <a:pt x="52" y="66"/>
                      <a:pt x="53" y="66"/>
                      <a:pt x="54" y="66"/>
                    </a:cubicBezTo>
                    <a:cubicBezTo>
                      <a:pt x="53" y="66"/>
                      <a:pt x="53" y="66"/>
                      <a:pt x="53" y="66"/>
                    </a:cubicBezTo>
                    <a:moveTo>
                      <a:pt x="45" y="66"/>
                    </a:moveTo>
                    <a:cubicBezTo>
                      <a:pt x="45" y="66"/>
                      <a:pt x="45" y="66"/>
                      <a:pt x="45" y="6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5" y="66"/>
                      <a:pt x="45" y="66"/>
                    </a:cubicBezTo>
                    <a:moveTo>
                      <a:pt x="47" y="66"/>
                    </a:moveTo>
                    <a:cubicBezTo>
                      <a:pt x="47" y="66"/>
                      <a:pt x="47" y="66"/>
                      <a:pt x="47" y="6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65"/>
                      <a:pt x="47" y="65"/>
                      <a:pt x="47" y="65"/>
                    </a:cubicBezTo>
                    <a:cubicBezTo>
                      <a:pt x="47" y="66"/>
                      <a:pt x="47" y="66"/>
                      <a:pt x="47" y="66"/>
                    </a:cubicBezTo>
                    <a:cubicBezTo>
                      <a:pt x="47" y="66"/>
                      <a:pt x="47" y="66"/>
                      <a:pt x="47" y="66"/>
                    </a:cubicBezTo>
                    <a:cubicBezTo>
                      <a:pt x="47" y="66"/>
                      <a:pt x="47" y="66"/>
                      <a:pt x="47" y="66"/>
                    </a:cubicBezTo>
                    <a:cubicBezTo>
                      <a:pt x="47" y="66"/>
                      <a:pt x="47" y="66"/>
                      <a:pt x="47" y="66"/>
                    </a:cubicBezTo>
                    <a:cubicBezTo>
                      <a:pt x="47" y="66"/>
                      <a:pt x="48" y="66"/>
                      <a:pt x="48" y="66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67"/>
                      <a:pt x="47" y="66"/>
                      <a:pt x="46" y="66"/>
                    </a:cubicBezTo>
                    <a:cubicBezTo>
                      <a:pt x="47" y="66"/>
                      <a:pt x="47" y="66"/>
                      <a:pt x="47" y="66"/>
                    </a:cubicBezTo>
                    <a:moveTo>
                      <a:pt x="64" y="64"/>
                    </a:moveTo>
                    <a:cubicBezTo>
                      <a:pt x="64" y="64"/>
                      <a:pt x="65" y="63"/>
                      <a:pt x="65" y="63"/>
                    </a:cubicBezTo>
                    <a:cubicBezTo>
                      <a:pt x="66" y="63"/>
                      <a:pt x="65" y="64"/>
                      <a:pt x="64" y="64"/>
                    </a:cubicBezTo>
                    <a:moveTo>
                      <a:pt x="60" y="63"/>
                    </a:moveTo>
                    <a:cubicBezTo>
                      <a:pt x="60" y="63"/>
                      <a:pt x="61" y="62"/>
                      <a:pt x="61" y="62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2" y="62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1" y="63"/>
                      <a:pt x="62" y="63"/>
                      <a:pt x="62" y="63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1" y="63"/>
                      <a:pt x="61" y="64"/>
                      <a:pt x="60" y="64"/>
                    </a:cubicBez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65"/>
                      <a:pt x="60" y="65"/>
                      <a:pt x="60" y="65"/>
                    </a:cubicBezTo>
                    <a:cubicBezTo>
                      <a:pt x="60" y="65"/>
                      <a:pt x="60" y="65"/>
                      <a:pt x="60" y="65"/>
                    </a:cubicBezTo>
                    <a:cubicBezTo>
                      <a:pt x="60" y="66"/>
                      <a:pt x="59" y="66"/>
                      <a:pt x="60" y="66"/>
                    </a:cubicBezTo>
                    <a:cubicBezTo>
                      <a:pt x="59" y="66"/>
                      <a:pt x="58" y="68"/>
                      <a:pt x="57" y="68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6" y="68"/>
                      <a:pt x="57" y="68"/>
                      <a:pt x="57" y="67"/>
                    </a:cubicBezTo>
                    <a:cubicBezTo>
                      <a:pt x="58" y="66"/>
                      <a:pt x="58" y="67"/>
                      <a:pt x="59" y="66"/>
                    </a:cubicBezTo>
                    <a:cubicBezTo>
                      <a:pt x="58" y="66"/>
                      <a:pt x="59" y="65"/>
                      <a:pt x="58" y="64"/>
                    </a:cubicBezTo>
                    <a:cubicBezTo>
                      <a:pt x="58" y="64"/>
                      <a:pt x="59" y="64"/>
                      <a:pt x="60" y="63"/>
                    </a:cubicBezTo>
                    <a:cubicBezTo>
                      <a:pt x="60" y="63"/>
                      <a:pt x="60" y="63"/>
                      <a:pt x="60" y="63"/>
                    </a:cubicBezTo>
                    <a:moveTo>
                      <a:pt x="55" y="61"/>
                    </a:moveTo>
                    <a:cubicBezTo>
                      <a:pt x="55" y="61"/>
                      <a:pt x="55" y="61"/>
                      <a:pt x="55" y="61"/>
                    </a:cubicBezTo>
                    <a:cubicBezTo>
                      <a:pt x="55" y="60"/>
                      <a:pt x="55" y="60"/>
                      <a:pt x="56" y="60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56" y="60"/>
                      <a:pt x="56" y="61"/>
                      <a:pt x="55" y="61"/>
                    </a:cubicBezTo>
                    <a:moveTo>
                      <a:pt x="61" y="59"/>
                    </a:moveTo>
                    <a:cubicBezTo>
                      <a:pt x="61" y="59"/>
                      <a:pt x="61" y="59"/>
                      <a:pt x="61" y="59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61" y="59"/>
                      <a:pt x="61" y="59"/>
                      <a:pt x="61" y="59"/>
                    </a:cubicBezTo>
                    <a:moveTo>
                      <a:pt x="67" y="60"/>
                    </a:moveTo>
                    <a:cubicBezTo>
                      <a:pt x="67" y="59"/>
                      <a:pt x="67" y="59"/>
                      <a:pt x="67" y="59"/>
                    </a:cubicBez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60"/>
                      <a:pt x="69" y="60"/>
                      <a:pt x="68" y="61"/>
                    </a:cubicBezTo>
                    <a:cubicBezTo>
                      <a:pt x="69" y="61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70" y="60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9" y="62"/>
                      <a:pt x="69" y="62"/>
                      <a:pt x="69" y="62"/>
                    </a:cubicBezTo>
                    <a:cubicBezTo>
                      <a:pt x="68" y="61"/>
                      <a:pt x="68" y="60"/>
                      <a:pt x="68" y="59"/>
                    </a:cubicBezTo>
                    <a:cubicBezTo>
                      <a:pt x="67" y="60"/>
                      <a:pt x="67" y="60"/>
                      <a:pt x="67" y="60"/>
                    </a:cubicBezTo>
                    <a:moveTo>
                      <a:pt x="60" y="60"/>
                    </a:moveTo>
                    <a:cubicBezTo>
                      <a:pt x="60" y="60"/>
                      <a:pt x="60" y="59"/>
                      <a:pt x="60" y="59"/>
                    </a:cubicBezTo>
                    <a:cubicBezTo>
                      <a:pt x="60" y="59"/>
                      <a:pt x="60" y="59"/>
                      <a:pt x="61" y="59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61" y="59"/>
                      <a:pt x="61" y="59"/>
                      <a:pt x="61" y="59"/>
                    </a:cubicBezTo>
                    <a:cubicBezTo>
                      <a:pt x="60" y="59"/>
                      <a:pt x="60" y="60"/>
                      <a:pt x="60" y="61"/>
                    </a:cubicBezTo>
                    <a:cubicBezTo>
                      <a:pt x="60" y="61"/>
                      <a:pt x="59" y="61"/>
                      <a:pt x="59" y="62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1"/>
                      <a:pt x="59" y="63"/>
                      <a:pt x="58" y="63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7" y="63"/>
                      <a:pt x="58" y="62"/>
                      <a:pt x="57" y="62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58" y="61"/>
                      <a:pt x="58" y="60"/>
                      <a:pt x="59" y="60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59" y="60"/>
                      <a:pt x="59" y="60"/>
                      <a:pt x="60" y="60"/>
                    </a:cubicBezTo>
                    <a:cubicBezTo>
                      <a:pt x="60" y="60"/>
                      <a:pt x="60" y="60"/>
                      <a:pt x="60" y="60"/>
                    </a:cubicBezTo>
                    <a:moveTo>
                      <a:pt x="62" y="60"/>
                    </a:moveTo>
                    <a:cubicBezTo>
                      <a:pt x="62" y="60"/>
                      <a:pt x="63" y="60"/>
                      <a:pt x="63" y="59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3" y="60"/>
                      <a:pt x="63" y="60"/>
                      <a:pt x="63" y="61"/>
                    </a:cubicBezTo>
                    <a:cubicBezTo>
                      <a:pt x="63" y="61"/>
                      <a:pt x="63" y="60"/>
                      <a:pt x="62" y="60"/>
                    </a:cubicBezTo>
                    <a:cubicBezTo>
                      <a:pt x="62" y="60"/>
                      <a:pt x="62" y="60"/>
                      <a:pt x="62" y="60"/>
                    </a:cubicBezTo>
                    <a:moveTo>
                      <a:pt x="70" y="58"/>
                    </a:moveTo>
                    <a:cubicBezTo>
                      <a:pt x="70" y="58"/>
                      <a:pt x="71" y="58"/>
                      <a:pt x="71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71" y="58"/>
                      <a:pt x="71" y="58"/>
                      <a:pt x="70" y="58"/>
                    </a:cubicBezTo>
                    <a:cubicBezTo>
                      <a:pt x="70" y="58"/>
                      <a:pt x="70" y="58"/>
                      <a:pt x="70" y="58"/>
                    </a:cubicBezTo>
                    <a:moveTo>
                      <a:pt x="56" y="57"/>
                    </a:moveTo>
                    <a:cubicBezTo>
                      <a:pt x="56" y="57"/>
                      <a:pt x="56" y="57"/>
                      <a:pt x="56" y="57"/>
                    </a:cubicBezTo>
                    <a:cubicBezTo>
                      <a:pt x="56" y="57"/>
                      <a:pt x="57" y="57"/>
                      <a:pt x="57" y="57"/>
                    </a:cubicBezTo>
                    <a:cubicBezTo>
                      <a:pt x="57" y="57"/>
                      <a:pt x="57" y="57"/>
                      <a:pt x="57" y="57"/>
                    </a:cubicBezTo>
                    <a:cubicBezTo>
                      <a:pt x="57" y="58"/>
                      <a:pt x="55" y="57"/>
                      <a:pt x="55" y="59"/>
                    </a:cubicBezTo>
                    <a:cubicBezTo>
                      <a:pt x="55" y="58"/>
                      <a:pt x="56" y="58"/>
                      <a:pt x="56" y="57"/>
                    </a:cubicBezTo>
                    <a:cubicBezTo>
                      <a:pt x="56" y="57"/>
                      <a:pt x="56" y="57"/>
                      <a:pt x="56" y="57"/>
                    </a:cubicBezTo>
                    <a:moveTo>
                      <a:pt x="67" y="57"/>
                    </a:move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8"/>
                      <a:pt x="67" y="58"/>
                    </a:cubicBezTo>
                    <a:cubicBezTo>
                      <a:pt x="66" y="58"/>
                      <a:pt x="66" y="58"/>
                      <a:pt x="66" y="57"/>
                    </a:cubicBezTo>
                    <a:cubicBezTo>
                      <a:pt x="66" y="57"/>
                      <a:pt x="66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cubicBezTo>
                      <a:pt x="67" y="57"/>
                      <a:pt x="67" y="57"/>
                      <a:pt x="67" y="57"/>
                    </a:cubicBezTo>
                    <a:moveTo>
                      <a:pt x="43" y="58"/>
                    </a:moveTo>
                    <a:cubicBezTo>
                      <a:pt x="43" y="58"/>
                      <a:pt x="43" y="57"/>
                      <a:pt x="42" y="57"/>
                    </a:cubicBezTo>
                    <a:cubicBezTo>
                      <a:pt x="42" y="57"/>
                      <a:pt x="43" y="57"/>
                      <a:pt x="43" y="56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43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3" y="58"/>
                      <a:pt x="43" y="58"/>
                    </a:cubicBezTo>
                    <a:cubicBezTo>
                      <a:pt x="43" y="58"/>
                      <a:pt x="43" y="58"/>
                      <a:pt x="43" y="58"/>
                    </a:cubicBezTo>
                    <a:moveTo>
                      <a:pt x="65" y="57"/>
                    </a:moveTo>
                    <a:cubicBezTo>
                      <a:pt x="65" y="57"/>
                      <a:pt x="65" y="56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65" y="57"/>
                      <a:pt x="65" y="57"/>
                    </a:cubicBezTo>
                    <a:moveTo>
                      <a:pt x="71" y="56"/>
                    </a:moveTo>
                    <a:cubicBezTo>
                      <a:pt x="71" y="56"/>
                      <a:pt x="71" y="56"/>
                      <a:pt x="71" y="56"/>
                    </a:cubicBezTo>
                    <a:cubicBezTo>
                      <a:pt x="71" y="56"/>
                      <a:pt x="71" y="56"/>
                      <a:pt x="71" y="55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1" y="56"/>
                      <a:pt x="71" y="56"/>
                      <a:pt x="71" y="56"/>
                    </a:cubicBezTo>
                    <a:moveTo>
                      <a:pt x="45" y="57"/>
                    </a:moveTo>
                    <a:cubicBezTo>
                      <a:pt x="45" y="57"/>
                      <a:pt x="45" y="57"/>
                      <a:pt x="46" y="57"/>
                    </a:cubicBezTo>
                    <a:cubicBezTo>
                      <a:pt x="46" y="57"/>
                      <a:pt x="46" y="56"/>
                      <a:pt x="46" y="56"/>
                    </a:cubicBezTo>
                    <a:cubicBezTo>
                      <a:pt x="47" y="56"/>
                      <a:pt x="48" y="56"/>
                      <a:pt x="49" y="55"/>
                    </a:cubicBezTo>
                    <a:cubicBezTo>
                      <a:pt x="49" y="54"/>
                      <a:pt x="49" y="54"/>
                      <a:pt x="49" y="54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1" y="56"/>
                      <a:pt x="51" y="55"/>
                      <a:pt x="51" y="55"/>
                    </a:cubicBezTo>
                    <a:cubicBezTo>
                      <a:pt x="52" y="56"/>
                      <a:pt x="53" y="56"/>
                      <a:pt x="54" y="57"/>
                    </a:cubicBezTo>
                    <a:cubicBezTo>
                      <a:pt x="54" y="57"/>
                      <a:pt x="54" y="57"/>
                      <a:pt x="54" y="57"/>
                    </a:cubicBezTo>
                    <a:cubicBezTo>
                      <a:pt x="54" y="57"/>
                      <a:pt x="52" y="56"/>
                      <a:pt x="52" y="56"/>
                    </a:cubicBezTo>
                    <a:cubicBezTo>
                      <a:pt x="52" y="56"/>
                      <a:pt x="51" y="57"/>
                      <a:pt x="50" y="57"/>
                    </a:cubicBezTo>
                    <a:cubicBezTo>
                      <a:pt x="50" y="57"/>
                      <a:pt x="50" y="56"/>
                      <a:pt x="49" y="56"/>
                    </a:cubicBezTo>
                    <a:cubicBezTo>
                      <a:pt x="49" y="56"/>
                      <a:pt x="48" y="56"/>
                      <a:pt x="48" y="56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7"/>
                      <a:pt x="47" y="57"/>
                      <a:pt x="47" y="58"/>
                    </a:cubicBezTo>
                    <a:cubicBezTo>
                      <a:pt x="47" y="58"/>
                      <a:pt x="46" y="58"/>
                      <a:pt x="46" y="58"/>
                    </a:cubicBezTo>
                    <a:cubicBezTo>
                      <a:pt x="46" y="58"/>
                      <a:pt x="45" y="58"/>
                      <a:pt x="45" y="58"/>
                    </a:cubicBezTo>
                    <a:cubicBezTo>
                      <a:pt x="45" y="58"/>
                      <a:pt x="45" y="57"/>
                      <a:pt x="44" y="57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4" y="57"/>
                      <a:pt x="44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moveTo>
                      <a:pt x="73" y="55"/>
                    </a:move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4" y="54"/>
                      <a:pt x="74" y="54"/>
                      <a:pt x="74" y="54"/>
                    </a:cubicBezTo>
                    <a:cubicBezTo>
                      <a:pt x="73" y="55"/>
                      <a:pt x="73" y="55"/>
                      <a:pt x="73" y="55"/>
                    </a:cubicBezTo>
                    <a:moveTo>
                      <a:pt x="58" y="55"/>
                    </a:moveTo>
                    <a:cubicBezTo>
                      <a:pt x="58" y="54"/>
                      <a:pt x="59" y="54"/>
                      <a:pt x="60" y="54"/>
                    </a:cubicBezTo>
                    <a:cubicBezTo>
                      <a:pt x="60" y="54"/>
                      <a:pt x="60" y="55"/>
                      <a:pt x="59" y="55"/>
                    </a:cubicBezTo>
                    <a:cubicBezTo>
                      <a:pt x="59" y="55"/>
                      <a:pt x="59" y="55"/>
                      <a:pt x="59" y="54"/>
                    </a:cubicBezTo>
                    <a:cubicBezTo>
                      <a:pt x="59" y="54"/>
                      <a:pt x="58" y="55"/>
                      <a:pt x="58" y="55"/>
                    </a:cubicBezTo>
                    <a:moveTo>
                      <a:pt x="51" y="54"/>
                    </a:moveTo>
                    <a:cubicBezTo>
                      <a:pt x="50" y="54"/>
                      <a:pt x="50" y="54"/>
                      <a:pt x="50" y="53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4"/>
                      <a:pt x="51" y="54"/>
                    </a:cubicBezTo>
                    <a:moveTo>
                      <a:pt x="56" y="53"/>
                    </a:moveTo>
                    <a:cubicBezTo>
                      <a:pt x="56" y="53"/>
                      <a:pt x="56" y="53"/>
                      <a:pt x="57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8" y="53"/>
                      <a:pt x="57" y="53"/>
                      <a:pt x="57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7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6" y="54"/>
                      <a:pt x="56" y="54"/>
                      <a:pt x="56" y="53"/>
                    </a:cubicBezTo>
                    <a:cubicBezTo>
                      <a:pt x="56" y="53"/>
                      <a:pt x="56" y="53"/>
                      <a:pt x="56" y="53"/>
                    </a:cubicBezTo>
                    <a:moveTo>
                      <a:pt x="70" y="53"/>
                    </a:moveTo>
                    <a:cubicBezTo>
                      <a:pt x="70" y="53"/>
                      <a:pt x="70" y="53"/>
                      <a:pt x="70" y="53"/>
                    </a:cubicBezTo>
                    <a:cubicBezTo>
                      <a:pt x="70" y="53"/>
                      <a:pt x="70" y="53"/>
                      <a:pt x="71" y="53"/>
                    </a:cubicBezTo>
                    <a:cubicBezTo>
                      <a:pt x="71" y="53"/>
                      <a:pt x="71" y="53"/>
                      <a:pt x="71" y="53"/>
                    </a:cubicBezTo>
                    <a:cubicBezTo>
                      <a:pt x="71" y="53"/>
                      <a:pt x="70" y="53"/>
                      <a:pt x="70" y="53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69" y="53"/>
                      <a:pt x="70" y="54"/>
                      <a:pt x="69" y="54"/>
                    </a:cubicBezTo>
                    <a:cubicBezTo>
                      <a:pt x="69" y="54"/>
                      <a:pt x="69" y="55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69" y="55"/>
                      <a:pt x="69" y="55"/>
                      <a:pt x="69" y="55"/>
                    </a:cubicBezTo>
                    <a:cubicBezTo>
                      <a:pt x="68" y="55"/>
                      <a:pt x="68" y="56"/>
                      <a:pt x="68" y="57"/>
                    </a:cubicBezTo>
                    <a:cubicBezTo>
                      <a:pt x="68" y="57"/>
                      <a:pt x="68" y="57"/>
                      <a:pt x="68" y="57"/>
                    </a:cubicBezTo>
                    <a:cubicBezTo>
                      <a:pt x="68" y="57"/>
                      <a:pt x="68" y="57"/>
                      <a:pt x="68" y="56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56"/>
                      <a:pt x="67" y="56"/>
                      <a:pt x="67" y="56"/>
                    </a:cubicBezTo>
                    <a:cubicBezTo>
                      <a:pt x="67" y="55"/>
                      <a:pt x="69" y="55"/>
                      <a:pt x="69" y="53"/>
                    </a:cubicBezTo>
                    <a:cubicBezTo>
                      <a:pt x="69" y="54"/>
                      <a:pt x="69" y="54"/>
                      <a:pt x="69" y="54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70" y="53"/>
                      <a:pt x="70" y="53"/>
                      <a:pt x="70" y="53"/>
                    </a:cubicBezTo>
                    <a:moveTo>
                      <a:pt x="64" y="55"/>
                    </a:moveTo>
                    <a:cubicBezTo>
                      <a:pt x="64" y="55"/>
                      <a:pt x="64" y="54"/>
                      <a:pt x="63" y="54"/>
                    </a:cubicBezTo>
                    <a:cubicBezTo>
                      <a:pt x="64" y="53"/>
                      <a:pt x="64" y="53"/>
                      <a:pt x="64" y="52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4" y="53"/>
                      <a:pt x="65" y="54"/>
                      <a:pt x="64" y="55"/>
                    </a:cubicBezTo>
                    <a:moveTo>
                      <a:pt x="63" y="53"/>
                    </a:moveTo>
                    <a:cubicBezTo>
                      <a:pt x="62" y="52"/>
                      <a:pt x="63" y="52"/>
                      <a:pt x="63" y="52"/>
                    </a:cubicBezTo>
                    <a:cubicBezTo>
                      <a:pt x="64" y="52"/>
                      <a:pt x="63" y="52"/>
                      <a:pt x="63" y="53"/>
                    </a:cubicBezTo>
                    <a:moveTo>
                      <a:pt x="70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70" y="51"/>
                      <a:pt x="70" y="51"/>
                    </a:cubicBezTo>
                    <a:cubicBezTo>
                      <a:pt x="70" y="51"/>
                      <a:pt x="70" y="52"/>
                      <a:pt x="70" y="52"/>
                    </a:cubicBezTo>
                    <a:moveTo>
                      <a:pt x="50" y="52"/>
                    </a:moveTo>
                    <a:cubicBezTo>
                      <a:pt x="49" y="52"/>
                      <a:pt x="50" y="51"/>
                      <a:pt x="50" y="50"/>
                    </a:cubicBezTo>
                    <a:cubicBezTo>
                      <a:pt x="50" y="51"/>
                      <a:pt x="50" y="52"/>
                      <a:pt x="50" y="52"/>
                    </a:cubicBezTo>
                    <a:moveTo>
                      <a:pt x="32" y="50"/>
                    </a:moveTo>
                    <a:cubicBezTo>
                      <a:pt x="33" y="50"/>
                      <a:pt x="33" y="50"/>
                      <a:pt x="33" y="50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1"/>
                      <a:pt x="33" y="51"/>
                      <a:pt x="33" y="51"/>
                    </a:cubicBezTo>
                    <a:cubicBezTo>
                      <a:pt x="33" y="50"/>
                      <a:pt x="32" y="50"/>
                      <a:pt x="32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50"/>
                      <a:pt x="32" y="50"/>
                      <a:pt x="32" y="50"/>
                    </a:cubicBezTo>
                    <a:moveTo>
                      <a:pt x="67" y="51"/>
                    </a:moveTo>
                    <a:cubicBezTo>
                      <a:pt x="67" y="51"/>
                      <a:pt x="67" y="51"/>
                      <a:pt x="68" y="50"/>
                    </a:cubicBezTo>
                    <a:cubicBezTo>
                      <a:pt x="68" y="51"/>
                      <a:pt x="66" y="52"/>
                      <a:pt x="65" y="53"/>
                    </a:cubicBezTo>
                    <a:cubicBezTo>
                      <a:pt x="65" y="52"/>
                      <a:pt x="66" y="52"/>
                      <a:pt x="66" y="52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1"/>
                      <a:pt x="67" y="51"/>
                      <a:pt x="67" y="51"/>
                    </a:cubicBezTo>
                    <a:moveTo>
                      <a:pt x="60" y="51"/>
                    </a:moveTo>
                    <a:cubicBezTo>
                      <a:pt x="60" y="51"/>
                      <a:pt x="60" y="51"/>
                      <a:pt x="60" y="51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2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51"/>
                      <a:pt x="62" y="51"/>
                      <a:pt x="62" y="52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2"/>
                      <a:pt x="61" y="53"/>
                      <a:pt x="60" y="53"/>
                    </a:cubicBezTo>
                    <a:cubicBezTo>
                      <a:pt x="60" y="53"/>
                      <a:pt x="61" y="53"/>
                      <a:pt x="61" y="52"/>
                    </a:cubicBezTo>
                    <a:cubicBezTo>
                      <a:pt x="60" y="52"/>
                      <a:pt x="60" y="52"/>
                      <a:pt x="60" y="52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0" y="51"/>
                      <a:pt x="60" y="51"/>
                      <a:pt x="60" y="51"/>
                    </a:cubicBezTo>
                    <a:moveTo>
                      <a:pt x="70" y="51"/>
                    </a:move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69" y="50"/>
                    </a:cubicBezTo>
                    <a:cubicBezTo>
                      <a:pt x="70" y="50"/>
                      <a:pt x="70" y="50"/>
                      <a:pt x="70" y="50"/>
                    </a:cubicBezTo>
                    <a:cubicBezTo>
                      <a:pt x="70" y="51"/>
                      <a:pt x="70" y="51"/>
                      <a:pt x="70" y="51"/>
                    </a:cubicBezTo>
                    <a:moveTo>
                      <a:pt x="74" y="52"/>
                    </a:moveTo>
                    <a:cubicBezTo>
                      <a:pt x="74" y="52"/>
                      <a:pt x="74" y="51"/>
                      <a:pt x="74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50"/>
                      <a:pt x="74" y="51"/>
                      <a:pt x="74" y="52"/>
                    </a:cubicBezTo>
                    <a:moveTo>
                      <a:pt x="39" y="50"/>
                    </a:moveTo>
                    <a:cubicBezTo>
                      <a:pt x="39" y="50"/>
                      <a:pt x="40" y="50"/>
                      <a:pt x="40" y="49"/>
                    </a:cubicBezTo>
                    <a:cubicBezTo>
                      <a:pt x="40" y="50"/>
                      <a:pt x="40" y="50"/>
                      <a:pt x="40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9" y="50"/>
                      <a:pt x="39" y="50"/>
                      <a:pt x="39" y="50"/>
                    </a:cubicBezTo>
                    <a:moveTo>
                      <a:pt x="78" y="52"/>
                    </a:moveTo>
                    <a:cubicBezTo>
                      <a:pt x="78" y="51"/>
                      <a:pt x="78" y="50"/>
                      <a:pt x="78" y="49"/>
                    </a:cubicBezTo>
                    <a:cubicBezTo>
                      <a:pt x="78" y="50"/>
                      <a:pt x="78" y="51"/>
                      <a:pt x="79" y="52"/>
                    </a:cubicBezTo>
                    <a:cubicBezTo>
                      <a:pt x="78" y="52"/>
                      <a:pt x="78" y="52"/>
                      <a:pt x="78" y="52"/>
                    </a:cubicBezTo>
                    <a:moveTo>
                      <a:pt x="74" y="50"/>
                    </a:move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4" y="49"/>
                      <a:pt x="74" y="49"/>
                      <a:pt x="75" y="49"/>
                    </a:cubicBezTo>
                    <a:cubicBezTo>
                      <a:pt x="74" y="49"/>
                      <a:pt x="75" y="50"/>
                      <a:pt x="74" y="50"/>
                    </a:cubicBezTo>
                    <a:moveTo>
                      <a:pt x="46" y="50"/>
                    </a:moveTo>
                    <a:cubicBezTo>
                      <a:pt x="46" y="50"/>
                      <a:pt x="46" y="49"/>
                      <a:pt x="46" y="49"/>
                    </a:cubicBezTo>
                    <a:cubicBezTo>
                      <a:pt x="47" y="49"/>
                      <a:pt x="46" y="50"/>
                      <a:pt x="47" y="50"/>
                    </a:cubicBezTo>
                    <a:cubicBezTo>
                      <a:pt x="46" y="50"/>
                      <a:pt x="46" y="50"/>
                      <a:pt x="46" y="50"/>
                    </a:cubicBezTo>
                    <a:moveTo>
                      <a:pt x="73" y="49"/>
                    </a:moveTo>
                    <a:cubicBezTo>
                      <a:pt x="73" y="49"/>
                      <a:pt x="72" y="49"/>
                      <a:pt x="72" y="49"/>
                    </a:cubicBezTo>
                    <a:cubicBezTo>
                      <a:pt x="72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3" y="49"/>
                      <a:pt x="73" y="49"/>
                      <a:pt x="73" y="49"/>
                    </a:cubicBezTo>
                    <a:moveTo>
                      <a:pt x="63" y="50"/>
                    </a:moveTo>
                    <a:cubicBezTo>
                      <a:pt x="63" y="50"/>
                      <a:pt x="63" y="50"/>
                      <a:pt x="63" y="50"/>
                    </a:cubicBezTo>
                    <a:cubicBezTo>
                      <a:pt x="63" y="50"/>
                      <a:pt x="63" y="49"/>
                      <a:pt x="64" y="49"/>
                    </a:cubicBezTo>
                    <a:cubicBezTo>
                      <a:pt x="63" y="49"/>
                      <a:pt x="64" y="49"/>
                      <a:pt x="64" y="48"/>
                    </a:cubicBezTo>
                    <a:cubicBezTo>
                      <a:pt x="64" y="48"/>
                      <a:pt x="64" y="49"/>
                      <a:pt x="64" y="49"/>
                    </a:cubicBezTo>
                    <a:cubicBezTo>
                      <a:pt x="64" y="49"/>
                      <a:pt x="64" y="49"/>
                      <a:pt x="64" y="49"/>
                    </a:cubicBezTo>
                    <a:cubicBezTo>
                      <a:pt x="63" y="50"/>
                      <a:pt x="63" y="50"/>
                      <a:pt x="63" y="50"/>
                    </a:cubicBezTo>
                    <a:cubicBezTo>
                      <a:pt x="63" y="50"/>
                      <a:pt x="63" y="50"/>
                      <a:pt x="63" y="50"/>
                    </a:cubicBezTo>
                    <a:moveTo>
                      <a:pt x="36" y="48"/>
                    </a:moveTo>
                    <a:cubicBezTo>
                      <a:pt x="36" y="48"/>
                      <a:pt x="35" y="48"/>
                      <a:pt x="35" y="48"/>
                    </a:cubicBezTo>
                    <a:cubicBezTo>
                      <a:pt x="35" y="48"/>
                      <a:pt x="35" y="48"/>
                      <a:pt x="36" y="48"/>
                    </a:cubicBezTo>
                    <a:cubicBezTo>
                      <a:pt x="36" y="48"/>
                      <a:pt x="37" y="48"/>
                      <a:pt x="36" y="48"/>
                    </a:cubicBezTo>
                    <a:moveTo>
                      <a:pt x="79" y="48"/>
                    </a:moveTo>
                    <a:cubicBezTo>
                      <a:pt x="80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2" y="48"/>
                      <a:pt x="82" y="48"/>
                      <a:pt x="82" y="48"/>
                    </a:cubicBezTo>
                    <a:cubicBezTo>
                      <a:pt x="81" y="48"/>
                      <a:pt x="81" y="48"/>
                      <a:pt x="80" y="48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cubicBezTo>
                      <a:pt x="79" y="48"/>
                      <a:pt x="79" y="48"/>
                      <a:pt x="79" y="48"/>
                    </a:cubicBezTo>
                    <a:moveTo>
                      <a:pt x="50" y="49"/>
                    </a:move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8"/>
                      <a:pt x="51" y="48"/>
                      <a:pt x="51" y="47"/>
                    </a:cubicBezTo>
                    <a:cubicBezTo>
                      <a:pt x="51" y="48"/>
                      <a:pt x="51" y="48"/>
                      <a:pt x="50" y="49"/>
                    </a:cubicBezTo>
                    <a:moveTo>
                      <a:pt x="61" y="48"/>
                    </a:move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7"/>
                      <a:pt x="61" y="46"/>
                    </a:cubicBezTo>
                    <a:cubicBezTo>
                      <a:pt x="62" y="47"/>
                      <a:pt x="61" y="48"/>
                      <a:pt x="61" y="48"/>
                    </a:cubicBezTo>
                    <a:moveTo>
                      <a:pt x="49" y="49"/>
                    </a:moveTo>
                    <a:cubicBezTo>
                      <a:pt x="49" y="48"/>
                      <a:pt x="50" y="47"/>
                      <a:pt x="51" y="46"/>
                    </a:cubicBezTo>
                    <a:cubicBezTo>
                      <a:pt x="50" y="47"/>
                      <a:pt x="50" y="48"/>
                      <a:pt x="49" y="49"/>
                    </a:cubicBezTo>
                    <a:moveTo>
                      <a:pt x="36" y="47"/>
                    </a:moveTo>
                    <a:cubicBezTo>
                      <a:pt x="36" y="46"/>
                      <a:pt x="36" y="46"/>
                      <a:pt x="36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7"/>
                      <a:pt x="36" y="47"/>
                      <a:pt x="36" y="47"/>
                    </a:cubicBezTo>
                    <a:moveTo>
                      <a:pt x="71" y="47"/>
                    </a:moveTo>
                    <a:cubicBezTo>
                      <a:pt x="71" y="46"/>
                      <a:pt x="71" y="46"/>
                      <a:pt x="71" y="46"/>
                    </a:cubicBezTo>
                    <a:cubicBezTo>
                      <a:pt x="72" y="46"/>
                      <a:pt x="72" y="46"/>
                      <a:pt x="72" y="47"/>
                    </a:cubicBezTo>
                    <a:cubicBezTo>
                      <a:pt x="72" y="47"/>
                      <a:pt x="72" y="47"/>
                      <a:pt x="71" y="47"/>
                    </a:cubicBezTo>
                    <a:cubicBezTo>
                      <a:pt x="71" y="47"/>
                      <a:pt x="71" y="47"/>
                      <a:pt x="71" y="48"/>
                    </a:cubicBezTo>
                    <a:cubicBezTo>
                      <a:pt x="71" y="47"/>
                      <a:pt x="70" y="47"/>
                      <a:pt x="70" y="47"/>
                    </a:cubicBezTo>
                    <a:cubicBezTo>
                      <a:pt x="70" y="47"/>
                      <a:pt x="70" y="47"/>
                      <a:pt x="70" y="47"/>
                    </a:cubicBezTo>
                    <a:cubicBezTo>
                      <a:pt x="71" y="47"/>
                      <a:pt x="71" y="47"/>
                      <a:pt x="71" y="47"/>
                    </a:cubicBezTo>
                    <a:moveTo>
                      <a:pt x="69" y="47"/>
                    </a:moveTo>
                    <a:cubicBezTo>
                      <a:pt x="69" y="46"/>
                      <a:pt x="69" y="46"/>
                      <a:pt x="69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9" y="46"/>
                      <a:pt x="69" y="46"/>
                      <a:pt x="70" y="46"/>
                    </a:cubicBezTo>
                    <a:cubicBezTo>
                      <a:pt x="69" y="47"/>
                      <a:pt x="69" y="47"/>
                      <a:pt x="69" y="47"/>
                    </a:cubicBezTo>
                    <a:moveTo>
                      <a:pt x="29" y="48"/>
                    </a:moveTo>
                    <a:cubicBezTo>
                      <a:pt x="28" y="47"/>
                      <a:pt x="28" y="47"/>
                      <a:pt x="28" y="47"/>
                    </a:cubicBezTo>
                    <a:cubicBezTo>
                      <a:pt x="28" y="47"/>
                      <a:pt x="29" y="47"/>
                      <a:pt x="29" y="47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0" y="46"/>
                      <a:pt x="30" y="47"/>
                      <a:pt x="30" y="47"/>
                    </a:cubicBezTo>
                    <a:cubicBezTo>
                      <a:pt x="29" y="47"/>
                      <a:pt x="29" y="48"/>
                      <a:pt x="29" y="48"/>
                    </a:cubicBezTo>
                    <a:moveTo>
                      <a:pt x="65" y="46"/>
                    </a:moveTo>
                    <a:cubicBezTo>
                      <a:pt x="65" y="46"/>
                      <a:pt x="65" y="46"/>
                      <a:pt x="65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5" y="47"/>
                      <a:pt x="65" y="47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8"/>
                      <a:pt x="65" y="48"/>
                      <a:pt x="65" y="48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5" y="47"/>
                      <a:pt x="65" y="47"/>
                      <a:pt x="65" y="47"/>
                    </a:cubicBezTo>
                    <a:cubicBezTo>
                      <a:pt x="66" y="47"/>
                      <a:pt x="66" y="47"/>
                      <a:pt x="66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6" y="46"/>
                      <a:pt x="66" y="46"/>
                      <a:pt x="66" y="46"/>
                    </a:cubicBezTo>
                    <a:cubicBezTo>
                      <a:pt x="66" y="46"/>
                      <a:pt x="66" y="46"/>
                      <a:pt x="65" y="46"/>
                    </a:cubicBezTo>
                    <a:moveTo>
                      <a:pt x="67" y="47"/>
                    </a:moveTo>
                    <a:cubicBezTo>
                      <a:pt x="67" y="47"/>
                      <a:pt x="68" y="46"/>
                      <a:pt x="67" y="46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8" y="45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9" y="46"/>
                      <a:pt x="69" y="46"/>
                      <a:pt x="69" y="46"/>
                    </a:cubicBezTo>
                    <a:cubicBezTo>
                      <a:pt x="69" y="46"/>
                      <a:pt x="68" y="46"/>
                      <a:pt x="68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8" y="47"/>
                      <a:pt x="67" y="47"/>
                      <a:pt x="67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7"/>
                      <a:pt x="67" y="47"/>
                      <a:pt x="67" y="47"/>
                    </a:cubicBezTo>
                    <a:moveTo>
                      <a:pt x="70" y="46"/>
                    </a:moveTo>
                    <a:cubicBezTo>
                      <a:pt x="70" y="46"/>
                      <a:pt x="71" y="45"/>
                      <a:pt x="71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6"/>
                      <a:pt x="71" y="46"/>
                      <a:pt x="70" y="46"/>
                    </a:cubicBezTo>
                    <a:moveTo>
                      <a:pt x="75" y="45"/>
                    </a:moveTo>
                    <a:cubicBezTo>
                      <a:pt x="75" y="45"/>
                      <a:pt x="76" y="45"/>
                      <a:pt x="76" y="45"/>
                    </a:cubicBezTo>
                    <a:cubicBezTo>
                      <a:pt x="76" y="45"/>
                      <a:pt x="75" y="47"/>
                      <a:pt x="76" y="47"/>
                    </a:cubicBezTo>
                    <a:cubicBezTo>
                      <a:pt x="76" y="47"/>
                      <a:pt x="76" y="47"/>
                      <a:pt x="76" y="47"/>
                    </a:cubicBezTo>
                    <a:cubicBezTo>
                      <a:pt x="76" y="47"/>
                      <a:pt x="75" y="47"/>
                      <a:pt x="75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4" y="46"/>
                      <a:pt x="74" y="46"/>
                      <a:pt x="74" y="45"/>
                    </a:cubicBezTo>
                    <a:cubicBezTo>
                      <a:pt x="74" y="45"/>
                      <a:pt x="74" y="45"/>
                      <a:pt x="75" y="45"/>
                    </a:cubicBezTo>
                    <a:cubicBezTo>
                      <a:pt x="75" y="45"/>
                      <a:pt x="75" y="45"/>
                      <a:pt x="75" y="45"/>
                    </a:cubicBezTo>
                    <a:cubicBezTo>
                      <a:pt x="75" y="45"/>
                      <a:pt x="75" y="45"/>
                      <a:pt x="75" y="45"/>
                    </a:cubicBezTo>
                    <a:moveTo>
                      <a:pt x="53" y="46"/>
                    </a:moveTo>
                    <a:cubicBezTo>
                      <a:pt x="53" y="45"/>
                      <a:pt x="54" y="45"/>
                      <a:pt x="54" y="45"/>
                    </a:cubicBezTo>
                    <a:cubicBezTo>
                      <a:pt x="54" y="45"/>
                      <a:pt x="53" y="45"/>
                      <a:pt x="53" y="46"/>
                    </a:cubicBezTo>
                    <a:cubicBezTo>
                      <a:pt x="53" y="46"/>
                      <a:pt x="56" y="46"/>
                      <a:pt x="54" y="46"/>
                    </a:cubicBezTo>
                    <a:cubicBezTo>
                      <a:pt x="54" y="46"/>
                      <a:pt x="54" y="46"/>
                      <a:pt x="54" y="4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3" y="46"/>
                      <a:pt x="53" y="46"/>
                      <a:pt x="53" y="47"/>
                    </a:cubicBezTo>
                    <a:cubicBezTo>
                      <a:pt x="53" y="47"/>
                      <a:pt x="53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7"/>
                      <a:pt x="52" y="46"/>
                      <a:pt x="52" y="46"/>
                    </a:cubicBezTo>
                    <a:cubicBezTo>
                      <a:pt x="52" y="46"/>
                      <a:pt x="52" y="46"/>
                      <a:pt x="52" y="45"/>
                    </a:cubicBezTo>
                    <a:cubicBezTo>
                      <a:pt x="53" y="46"/>
                      <a:pt x="53" y="46"/>
                      <a:pt x="53" y="46"/>
                    </a:cubicBezTo>
                    <a:moveTo>
                      <a:pt x="82" y="45"/>
                    </a:move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5"/>
                      <a:pt x="82" y="45"/>
                      <a:pt x="82" y="46"/>
                    </a:cubicBezTo>
                    <a:cubicBezTo>
                      <a:pt x="82" y="46"/>
                      <a:pt x="82" y="46"/>
                      <a:pt x="82" y="45"/>
                    </a:cubicBezTo>
                    <a:cubicBezTo>
                      <a:pt x="82" y="45"/>
                      <a:pt x="82" y="45"/>
                      <a:pt x="82" y="45"/>
                    </a:cubicBezTo>
                    <a:moveTo>
                      <a:pt x="66" y="45"/>
                    </a:moveTo>
                    <a:cubicBezTo>
                      <a:pt x="66" y="45"/>
                      <a:pt x="66" y="45"/>
                      <a:pt x="66" y="45"/>
                    </a:cubicBezTo>
                    <a:cubicBezTo>
                      <a:pt x="67" y="45"/>
                      <a:pt x="66" y="44"/>
                      <a:pt x="67" y="44"/>
                    </a:cubicBezTo>
                    <a:cubicBezTo>
                      <a:pt x="67" y="44"/>
                      <a:pt x="67" y="45"/>
                      <a:pt x="66" y="45"/>
                    </a:cubicBezTo>
                    <a:moveTo>
                      <a:pt x="80" y="45"/>
                    </a:moveTo>
                    <a:cubicBezTo>
                      <a:pt x="79" y="45"/>
                      <a:pt x="80" y="44"/>
                      <a:pt x="81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81" y="44"/>
                      <a:pt x="80" y="45"/>
                      <a:pt x="80" y="45"/>
                    </a:cubicBezTo>
                    <a:cubicBezTo>
                      <a:pt x="80" y="46"/>
                      <a:pt x="79" y="45"/>
                      <a:pt x="79" y="46"/>
                    </a:cubicBezTo>
                    <a:cubicBezTo>
                      <a:pt x="79" y="46"/>
                      <a:pt x="79" y="46"/>
                      <a:pt x="78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77" y="46"/>
                      <a:pt x="77" y="45"/>
                      <a:pt x="77" y="45"/>
                    </a:cubicBezTo>
                    <a:cubicBezTo>
                      <a:pt x="78" y="46"/>
                      <a:pt x="78" y="45"/>
                      <a:pt x="79" y="46"/>
                    </a:cubicBezTo>
                    <a:cubicBezTo>
                      <a:pt x="79" y="45"/>
                      <a:pt x="79" y="45"/>
                      <a:pt x="79" y="45"/>
                    </a:cubicBezTo>
                    <a:cubicBezTo>
                      <a:pt x="79" y="45"/>
                      <a:pt x="80" y="45"/>
                      <a:pt x="80" y="45"/>
                    </a:cubicBezTo>
                    <a:moveTo>
                      <a:pt x="73" y="45"/>
                    </a:moveTo>
                    <a:cubicBezTo>
                      <a:pt x="72" y="45"/>
                      <a:pt x="72" y="45"/>
                      <a:pt x="72" y="45"/>
                    </a:cubicBezTo>
                    <a:cubicBezTo>
                      <a:pt x="72" y="44"/>
                      <a:pt x="73" y="43"/>
                      <a:pt x="73" y="43"/>
                    </a:cubicBezTo>
                    <a:cubicBezTo>
                      <a:pt x="74" y="43"/>
                      <a:pt x="73" y="43"/>
                      <a:pt x="73" y="44"/>
                    </a:cubicBezTo>
                    <a:cubicBezTo>
                      <a:pt x="74" y="44"/>
                      <a:pt x="73" y="45"/>
                      <a:pt x="73" y="45"/>
                    </a:cubicBezTo>
                    <a:moveTo>
                      <a:pt x="78" y="43"/>
                    </a:moveTo>
                    <a:cubicBezTo>
                      <a:pt x="78" y="43"/>
                      <a:pt x="78" y="43"/>
                      <a:pt x="78" y="42"/>
                    </a:cubicBezTo>
                    <a:cubicBezTo>
                      <a:pt x="78" y="42"/>
                      <a:pt x="78" y="42"/>
                      <a:pt x="78" y="42"/>
                    </a:cubicBezTo>
                    <a:cubicBezTo>
                      <a:pt x="79" y="42"/>
                      <a:pt x="79" y="42"/>
                      <a:pt x="79" y="42"/>
                    </a:cubicBezTo>
                    <a:cubicBezTo>
                      <a:pt x="78" y="43"/>
                      <a:pt x="77" y="44"/>
                      <a:pt x="77" y="44"/>
                    </a:cubicBezTo>
                    <a:cubicBezTo>
                      <a:pt x="76" y="44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8" y="43"/>
                    </a:cubicBezTo>
                    <a:moveTo>
                      <a:pt x="59" y="42"/>
                    </a:moveTo>
                    <a:cubicBezTo>
                      <a:pt x="60" y="42"/>
                      <a:pt x="60" y="42"/>
                      <a:pt x="60" y="42"/>
                    </a:cubicBezTo>
                    <a:cubicBezTo>
                      <a:pt x="60" y="42"/>
                      <a:pt x="60" y="42"/>
                      <a:pt x="60" y="43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60" y="43"/>
                      <a:pt x="59" y="43"/>
                      <a:pt x="59" y="43"/>
                    </a:cubicBezTo>
                    <a:cubicBezTo>
                      <a:pt x="59" y="44"/>
                      <a:pt x="59" y="44"/>
                      <a:pt x="60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4"/>
                      <a:pt x="60" y="44"/>
                      <a:pt x="61" y="4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5"/>
                      <a:pt x="60" y="45"/>
                      <a:pt x="60" y="45"/>
                    </a:cubicBezTo>
                    <a:cubicBezTo>
                      <a:pt x="60" y="44"/>
                      <a:pt x="59" y="44"/>
                      <a:pt x="59" y="43"/>
                    </a:cubicBezTo>
                    <a:cubicBezTo>
                      <a:pt x="59" y="43"/>
                      <a:pt x="59" y="43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9" y="42"/>
                      <a:pt x="59" y="42"/>
                      <a:pt x="59" y="42"/>
                    </a:cubicBezTo>
                    <a:moveTo>
                      <a:pt x="69" y="42"/>
                    </a:moveTo>
                    <a:cubicBezTo>
                      <a:pt x="69" y="42"/>
                      <a:pt x="70" y="42"/>
                      <a:pt x="70" y="41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2" y="42"/>
                      <a:pt x="71" y="43"/>
                      <a:pt x="71" y="43"/>
                    </a:cubicBezTo>
                    <a:cubicBezTo>
                      <a:pt x="71" y="43"/>
                      <a:pt x="71" y="43"/>
                      <a:pt x="70" y="43"/>
                    </a:cubicBezTo>
                    <a:cubicBezTo>
                      <a:pt x="70" y="43"/>
                      <a:pt x="70" y="44"/>
                      <a:pt x="70" y="44"/>
                    </a:cubicBezTo>
                    <a:cubicBezTo>
                      <a:pt x="70" y="44"/>
                      <a:pt x="70" y="44"/>
                      <a:pt x="70" y="45"/>
                    </a:cubicBezTo>
                    <a:cubicBezTo>
                      <a:pt x="70" y="45"/>
                      <a:pt x="70" y="45"/>
                      <a:pt x="69" y="45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9" y="45"/>
                      <a:pt x="69" y="45"/>
                      <a:pt x="69" y="44"/>
                    </a:cubicBezTo>
                    <a:cubicBezTo>
                      <a:pt x="69" y="45"/>
                      <a:pt x="69" y="45"/>
                      <a:pt x="69" y="45"/>
                    </a:cubicBezTo>
                    <a:cubicBezTo>
                      <a:pt x="68" y="45"/>
                      <a:pt x="69" y="44"/>
                      <a:pt x="68" y="44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8" y="43"/>
                      <a:pt x="68" y="43"/>
                      <a:pt x="68" y="42"/>
                    </a:cubicBezTo>
                    <a:cubicBezTo>
                      <a:pt x="68" y="42"/>
                      <a:pt x="68" y="42"/>
                      <a:pt x="69" y="42"/>
                    </a:cubicBezTo>
                    <a:moveTo>
                      <a:pt x="62" y="42"/>
                    </a:moveTo>
                    <a:cubicBezTo>
                      <a:pt x="62" y="42"/>
                      <a:pt x="62" y="42"/>
                      <a:pt x="61" y="42"/>
                    </a:cubicBezTo>
                    <a:cubicBezTo>
                      <a:pt x="62" y="42"/>
                      <a:pt x="62" y="41"/>
                      <a:pt x="62" y="41"/>
                    </a:cubicBezTo>
                    <a:cubicBezTo>
                      <a:pt x="63" y="41"/>
                      <a:pt x="63" y="41"/>
                      <a:pt x="63" y="42"/>
                    </a:cubicBezTo>
                    <a:cubicBezTo>
                      <a:pt x="63" y="42"/>
                      <a:pt x="62" y="42"/>
                      <a:pt x="62" y="42"/>
                    </a:cubicBezTo>
                    <a:moveTo>
                      <a:pt x="89" y="42"/>
                    </a:moveTo>
                    <a:cubicBezTo>
                      <a:pt x="88" y="42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2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9" y="42"/>
                      <a:pt x="89" y="42"/>
                      <a:pt x="89" y="42"/>
                    </a:cubicBezTo>
                    <a:cubicBezTo>
                      <a:pt x="89" y="42"/>
                      <a:pt x="89" y="42"/>
                      <a:pt x="89" y="42"/>
                    </a:cubicBezTo>
                    <a:moveTo>
                      <a:pt x="74" y="41"/>
                    </a:moveTo>
                    <a:cubicBezTo>
                      <a:pt x="74" y="41"/>
                      <a:pt x="75" y="41"/>
                      <a:pt x="75" y="41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5" y="41"/>
                      <a:pt x="75" y="42"/>
                      <a:pt x="75" y="42"/>
                    </a:cubicBezTo>
                    <a:cubicBezTo>
                      <a:pt x="74" y="42"/>
                      <a:pt x="75" y="41"/>
                      <a:pt x="74" y="41"/>
                    </a:cubicBezTo>
                    <a:cubicBezTo>
                      <a:pt x="74" y="41"/>
                      <a:pt x="74" y="41"/>
                      <a:pt x="74" y="41"/>
                    </a:cubicBezTo>
                    <a:moveTo>
                      <a:pt x="77" y="40"/>
                    </a:moveTo>
                    <a:cubicBezTo>
                      <a:pt x="77" y="40"/>
                      <a:pt x="77" y="40"/>
                      <a:pt x="77" y="40"/>
                    </a:cubicBezTo>
                    <a:cubicBezTo>
                      <a:pt x="78" y="40"/>
                      <a:pt x="78" y="41"/>
                      <a:pt x="78" y="41"/>
                    </a:cubicBezTo>
                    <a:cubicBezTo>
                      <a:pt x="78" y="41"/>
                      <a:pt x="77" y="41"/>
                      <a:pt x="78" y="41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77" y="41"/>
                      <a:pt x="76" y="41"/>
                      <a:pt x="76" y="41"/>
                    </a:cubicBezTo>
                    <a:cubicBezTo>
                      <a:pt x="76" y="41"/>
                      <a:pt x="75" y="41"/>
                      <a:pt x="76" y="40"/>
                    </a:cubicBezTo>
                    <a:cubicBezTo>
                      <a:pt x="76" y="41"/>
                      <a:pt x="76" y="41"/>
                      <a:pt x="76" y="41"/>
                    </a:cubicBezTo>
                    <a:cubicBezTo>
                      <a:pt x="77" y="41"/>
                      <a:pt x="77" y="40"/>
                      <a:pt x="77" y="40"/>
                    </a:cubicBezTo>
                    <a:cubicBezTo>
                      <a:pt x="77" y="40"/>
                      <a:pt x="77" y="40"/>
                      <a:pt x="77" y="40"/>
                    </a:cubicBezTo>
                    <a:moveTo>
                      <a:pt x="36" y="41"/>
                    </a:moveTo>
                    <a:cubicBezTo>
                      <a:pt x="36" y="41"/>
                      <a:pt x="35" y="41"/>
                      <a:pt x="35" y="41"/>
                    </a:cubicBezTo>
                    <a:cubicBezTo>
                      <a:pt x="35" y="41"/>
                      <a:pt x="35" y="40"/>
                      <a:pt x="35" y="40"/>
                    </a:cubicBezTo>
                    <a:cubicBezTo>
                      <a:pt x="36" y="40"/>
                      <a:pt x="36" y="41"/>
                      <a:pt x="36" y="41"/>
                    </a:cubicBezTo>
                    <a:cubicBezTo>
                      <a:pt x="36" y="41"/>
                      <a:pt x="36" y="41"/>
                      <a:pt x="36" y="41"/>
                    </a:cubicBezTo>
                    <a:moveTo>
                      <a:pt x="57" y="41"/>
                    </a:moveTo>
                    <a:cubicBezTo>
                      <a:pt x="58" y="41"/>
                      <a:pt x="58" y="40"/>
                      <a:pt x="59" y="40"/>
                    </a:cubicBezTo>
                    <a:cubicBezTo>
                      <a:pt x="59" y="41"/>
                      <a:pt x="58" y="41"/>
                      <a:pt x="57" y="41"/>
                    </a:cubicBezTo>
                    <a:moveTo>
                      <a:pt x="82" y="41"/>
                    </a:moveTo>
                    <a:cubicBezTo>
                      <a:pt x="81" y="41"/>
                      <a:pt x="80" y="40"/>
                      <a:pt x="80" y="40"/>
                    </a:cubicBezTo>
                    <a:cubicBezTo>
                      <a:pt x="80" y="40"/>
                      <a:pt x="81" y="40"/>
                      <a:pt x="81" y="40"/>
                    </a:cubicBezTo>
                    <a:cubicBezTo>
                      <a:pt x="82" y="40"/>
                      <a:pt x="83" y="41"/>
                      <a:pt x="84" y="41"/>
                    </a:cubicBezTo>
                    <a:cubicBezTo>
                      <a:pt x="84" y="41"/>
                      <a:pt x="84" y="41"/>
                      <a:pt x="84" y="42"/>
                    </a:cubicBezTo>
                    <a:cubicBezTo>
                      <a:pt x="83" y="42"/>
                      <a:pt x="83" y="41"/>
                      <a:pt x="82" y="41"/>
                    </a:cubicBezTo>
                    <a:cubicBezTo>
                      <a:pt x="82" y="41"/>
                      <a:pt x="82" y="41"/>
                      <a:pt x="82" y="41"/>
                    </a:cubicBezTo>
                    <a:moveTo>
                      <a:pt x="74" y="40"/>
                    </a:moveTo>
                    <a:cubicBezTo>
                      <a:pt x="75" y="39"/>
                      <a:pt x="75" y="39"/>
                      <a:pt x="75" y="39"/>
                    </a:cubicBezTo>
                    <a:cubicBezTo>
                      <a:pt x="75" y="39"/>
                      <a:pt x="75" y="39"/>
                      <a:pt x="75" y="39"/>
                    </a:cubicBezTo>
                    <a:cubicBezTo>
                      <a:pt x="75" y="40"/>
                      <a:pt x="74" y="41"/>
                      <a:pt x="72" y="41"/>
                    </a:cubicBezTo>
                    <a:cubicBezTo>
                      <a:pt x="73" y="40"/>
                      <a:pt x="74" y="40"/>
                      <a:pt x="74" y="39"/>
                    </a:cubicBezTo>
                    <a:cubicBezTo>
                      <a:pt x="74" y="40"/>
                      <a:pt x="74" y="40"/>
                      <a:pt x="74" y="40"/>
                    </a:cubicBezTo>
                    <a:moveTo>
                      <a:pt x="59" y="40"/>
                    </a:moveTo>
                    <a:cubicBezTo>
                      <a:pt x="59" y="40"/>
                      <a:pt x="59" y="39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9"/>
                      <a:pt x="60" y="39"/>
                      <a:pt x="60" y="39"/>
                    </a:cubicBezTo>
                    <a:cubicBezTo>
                      <a:pt x="59" y="39"/>
                      <a:pt x="59" y="40"/>
                      <a:pt x="59" y="40"/>
                    </a:cubicBezTo>
                    <a:moveTo>
                      <a:pt x="57" y="40"/>
                    </a:moveTo>
                    <a:cubicBezTo>
                      <a:pt x="56" y="40"/>
                      <a:pt x="56" y="39"/>
                      <a:pt x="56" y="39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9"/>
                      <a:pt x="57" y="39"/>
                      <a:pt x="57" y="40"/>
                    </a:cubicBezTo>
                    <a:cubicBezTo>
                      <a:pt x="57" y="40"/>
                      <a:pt x="57" y="40"/>
                      <a:pt x="57" y="40"/>
                    </a:cubicBezTo>
                    <a:moveTo>
                      <a:pt x="43" y="39"/>
                    </a:moveTo>
                    <a:cubicBezTo>
                      <a:pt x="43" y="39"/>
                      <a:pt x="44" y="38"/>
                      <a:pt x="44" y="38"/>
                    </a:cubicBezTo>
                    <a:cubicBezTo>
                      <a:pt x="44" y="39"/>
                      <a:pt x="43" y="39"/>
                      <a:pt x="43" y="39"/>
                    </a:cubicBezTo>
                    <a:cubicBezTo>
                      <a:pt x="43" y="39"/>
                      <a:pt x="43" y="40"/>
                      <a:pt x="43" y="40"/>
                    </a:cubicBezTo>
                    <a:cubicBezTo>
                      <a:pt x="43" y="40"/>
                      <a:pt x="44" y="41"/>
                      <a:pt x="4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5" y="42"/>
                      <a:pt x="45" y="41"/>
                    </a:cubicBezTo>
                    <a:cubicBezTo>
                      <a:pt x="45" y="42"/>
                      <a:pt x="45" y="42"/>
                      <a:pt x="45" y="42"/>
                    </a:cubicBezTo>
                    <a:cubicBezTo>
                      <a:pt x="45" y="43"/>
                      <a:pt x="46" y="44"/>
                      <a:pt x="47" y="44"/>
                    </a:cubicBezTo>
                    <a:cubicBezTo>
                      <a:pt x="48" y="44"/>
                      <a:pt x="49" y="43"/>
                      <a:pt x="50" y="43"/>
                    </a:cubicBezTo>
                    <a:cubicBezTo>
                      <a:pt x="50" y="41"/>
                      <a:pt x="51" y="41"/>
                      <a:pt x="52" y="41"/>
                    </a:cubicBezTo>
                    <a:cubicBezTo>
                      <a:pt x="53" y="41"/>
                      <a:pt x="54" y="41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4" y="42"/>
                      <a:pt x="53" y="41"/>
                      <a:pt x="52" y="41"/>
                    </a:cubicBezTo>
                    <a:cubicBezTo>
                      <a:pt x="51" y="41"/>
                      <a:pt x="50" y="42"/>
                      <a:pt x="50" y="42"/>
                    </a:cubicBezTo>
                    <a:cubicBezTo>
                      <a:pt x="50" y="42"/>
                      <a:pt x="52" y="42"/>
                      <a:pt x="52" y="42"/>
                    </a:cubicBezTo>
                    <a:cubicBezTo>
                      <a:pt x="53" y="42"/>
                      <a:pt x="53" y="42"/>
                      <a:pt x="54" y="42"/>
                    </a:cubicBezTo>
                    <a:cubicBezTo>
                      <a:pt x="53" y="42"/>
                      <a:pt x="53" y="43"/>
                      <a:pt x="53" y="43"/>
                    </a:cubicBezTo>
                    <a:cubicBezTo>
                      <a:pt x="52" y="43"/>
                      <a:pt x="52" y="42"/>
                      <a:pt x="52" y="42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3"/>
                      <a:pt x="52" y="43"/>
                      <a:pt x="51" y="43"/>
                    </a:cubicBezTo>
                    <a:cubicBezTo>
                      <a:pt x="51" y="43"/>
                      <a:pt x="51" y="43"/>
                      <a:pt x="51" y="43"/>
                    </a:cubicBezTo>
                    <a:cubicBezTo>
                      <a:pt x="51" y="44"/>
                      <a:pt x="50" y="44"/>
                      <a:pt x="50" y="44"/>
                    </a:cubicBezTo>
                    <a:cubicBezTo>
                      <a:pt x="50" y="44"/>
                      <a:pt x="49" y="44"/>
                      <a:pt x="49" y="45"/>
                    </a:cubicBezTo>
                    <a:cubicBezTo>
                      <a:pt x="48" y="45"/>
                      <a:pt x="47" y="46"/>
                      <a:pt x="46" y="46"/>
                    </a:cubicBezTo>
                    <a:cubicBezTo>
                      <a:pt x="46" y="46"/>
                      <a:pt x="46" y="46"/>
                      <a:pt x="45" y="46"/>
                    </a:cubicBezTo>
                    <a:cubicBezTo>
                      <a:pt x="45" y="46"/>
                      <a:pt x="44" y="47"/>
                      <a:pt x="44" y="47"/>
                    </a:cubicBezTo>
                    <a:cubicBezTo>
                      <a:pt x="44" y="47"/>
                      <a:pt x="44" y="47"/>
                      <a:pt x="43" y="47"/>
                    </a:cubicBezTo>
                    <a:cubicBezTo>
                      <a:pt x="43" y="47"/>
                      <a:pt x="42" y="47"/>
                      <a:pt x="42" y="48"/>
                    </a:cubicBezTo>
                    <a:cubicBezTo>
                      <a:pt x="41" y="48"/>
                      <a:pt x="41" y="48"/>
                      <a:pt x="40" y="48"/>
                    </a:cubicBezTo>
                    <a:cubicBezTo>
                      <a:pt x="40" y="48"/>
                      <a:pt x="39" y="47"/>
                      <a:pt x="39" y="47"/>
                    </a:cubicBezTo>
                    <a:cubicBezTo>
                      <a:pt x="38" y="46"/>
                      <a:pt x="37" y="46"/>
                      <a:pt x="36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7" y="44"/>
                      <a:pt x="37" y="46"/>
                      <a:pt x="38" y="46"/>
                    </a:cubicBezTo>
                    <a:cubicBezTo>
                      <a:pt x="38" y="46"/>
                      <a:pt x="38" y="45"/>
                      <a:pt x="38" y="45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41" y="45"/>
                      <a:pt x="41" y="45"/>
                      <a:pt x="42" y="44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4" y="42"/>
                      <a:pt x="42" y="40"/>
                      <a:pt x="42" y="38"/>
                    </a:cubicBezTo>
                    <a:cubicBezTo>
                      <a:pt x="43" y="38"/>
                      <a:pt x="43" y="38"/>
                      <a:pt x="43" y="39"/>
                    </a:cubicBezTo>
                    <a:moveTo>
                      <a:pt x="74" y="38"/>
                    </a:moveTo>
                    <a:cubicBezTo>
                      <a:pt x="74" y="38"/>
                      <a:pt x="74" y="38"/>
                      <a:pt x="73" y="38"/>
                    </a:cubicBezTo>
                    <a:cubicBezTo>
                      <a:pt x="73" y="37"/>
                      <a:pt x="74" y="37"/>
                      <a:pt x="74" y="37"/>
                    </a:cubicBezTo>
                    <a:cubicBezTo>
                      <a:pt x="74" y="37"/>
                      <a:pt x="75" y="37"/>
                      <a:pt x="75" y="38"/>
                    </a:cubicBezTo>
                    <a:cubicBezTo>
                      <a:pt x="75" y="38"/>
                      <a:pt x="75" y="38"/>
                      <a:pt x="75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7" y="38"/>
                      <a:pt x="78" y="37"/>
                      <a:pt x="79" y="37"/>
                    </a:cubicBezTo>
                    <a:cubicBezTo>
                      <a:pt x="79" y="37"/>
                      <a:pt x="80" y="38"/>
                      <a:pt x="80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0" y="38"/>
                      <a:pt x="80" y="38"/>
                      <a:pt x="80" y="39"/>
                    </a:cubicBezTo>
                    <a:cubicBezTo>
                      <a:pt x="79" y="38"/>
                      <a:pt x="79" y="38"/>
                      <a:pt x="78" y="38"/>
                    </a:cubicBezTo>
                    <a:cubicBezTo>
                      <a:pt x="78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77" y="38"/>
                      <a:pt x="77" y="38"/>
                      <a:pt x="77" y="39"/>
                    </a:cubicBezTo>
                    <a:cubicBezTo>
                      <a:pt x="76" y="39"/>
                      <a:pt x="75" y="38"/>
                      <a:pt x="75" y="38"/>
                    </a:cubicBezTo>
                    <a:cubicBezTo>
                      <a:pt x="75" y="38"/>
                      <a:pt x="75" y="38"/>
                      <a:pt x="74" y="38"/>
                    </a:cubicBezTo>
                    <a:moveTo>
                      <a:pt x="83" y="38"/>
                    </a:moveTo>
                    <a:cubicBezTo>
                      <a:pt x="82" y="38"/>
                      <a:pt x="82" y="37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38"/>
                      <a:pt x="83" y="38"/>
                      <a:pt x="83" y="38"/>
                    </a:cubicBezTo>
                    <a:moveTo>
                      <a:pt x="62" y="37"/>
                    </a:moveTo>
                    <a:cubicBezTo>
                      <a:pt x="61" y="36"/>
                      <a:pt x="62" y="36"/>
                      <a:pt x="62" y="36"/>
                    </a:cubicBezTo>
                    <a:cubicBezTo>
                      <a:pt x="62" y="37"/>
                      <a:pt x="62" y="37"/>
                      <a:pt x="62" y="37"/>
                    </a:cubicBezTo>
                    <a:moveTo>
                      <a:pt x="54" y="37"/>
                    </a:moveTo>
                    <a:cubicBezTo>
                      <a:pt x="55" y="37"/>
                      <a:pt x="55" y="37"/>
                      <a:pt x="55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6"/>
                      <a:pt x="55" y="36"/>
                      <a:pt x="56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5" y="36"/>
                      <a:pt x="54" y="37"/>
                      <a:pt x="55" y="38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4" y="38"/>
                      <a:pt x="55" y="37"/>
                      <a:pt x="54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4" y="37"/>
                      <a:pt x="53" y="37"/>
                      <a:pt x="54" y="37"/>
                    </a:cubicBezTo>
                    <a:cubicBezTo>
                      <a:pt x="53" y="37"/>
                      <a:pt x="53" y="37"/>
                      <a:pt x="52" y="37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52" y="37"/>
                      <a:pt x="53" y="37"/>
                      <a:pt x="54" y="36"/>
                    </a:cubicBezTo>
                    <a:cubicBezTo>
                      <a:pt x="54" y="37"/>
                      <a:pt x="54" y="37"/>
                      <a:pt x="54" y="37"/>
                    </a:cubicBezTo>
                    <a:moveTo>
                      <a:pt x="58" y="36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7"/>
                      <a:pt x="60" y="36"/>
                      <a:pt x="60" y="37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0" y="37"/>
                      <a:pt x="61" y="37"/>
                      <a:pt x="61" y="37"/>
                    </a:cubicBezTo>
                    <a:cubicBezTo>
                      <a:pt x="61" y="38"/>
                      <a:pt x="60" y="38"/>
                      <a:pt x="60" y="38"/>
                    </a:cubicBezTo>
                    <a:cubicBezTo>
                      <a:pt x="60" y="38"/>
                      <a:pt x="59" y="38"/>
                      <a:pt x="60" y="38"/>
                    </a:cubicBezTo>
                    <a:cubicBezTo>
                      <a:pt x="59" y="37"/>
                      <a:pt x="59" y="37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8" y="37"/>
                      <a:pt x="58" y="37"/>
                      <a:pt x="58" y="37"/>
                    </a:cubicBezTo>
                    <a:cubicBezTo>
                      <a:pt x="57" y="37"/>
                      <a:pt x="57" y="36"/>
                      <a:pt x="57" y="36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58" y="36"/>
                      <a:pt x="58" y="36"/>
                      <a:pt x="58" y="36"/>
                    </a:cubicBezTo>
                    <a:moveTo>
                      <a:pt x="41" y="38"/>
                    </a:moveTo>
                    <a:cubicBezTo>
                      <a:pt x="41" y="38"/>
                      <a:pt x="40" y="38"/>
                      <a:pt x="40" y="38"/>
                    </a:cubicBezTo>
                    <a:cubicBezTo>
                      <a:pt x="40" y="37"/>
                      <a:pt x="40" y="36"/>
                      <a:pt x="39" y="36"/>
                    </a:cubicBezTo>
                    <a:cubicBezTo>
                      <a:pt x="39" y="35"/>
                      <a:pt x="40" y="35"/>
                      <a:pt x="40" y="35"/>
                    </a:cubicBezTo>
                    <a:cubicBezTo>
                      <a:pt x="41" y="35"/>
                      <a:pt x="41" y="35"/>
                      <a:pt x="41" y="35"/>
                    </a:cubicBezTo>
                    <a:cubicBezTo>
                      <a:pt x="41" y="36"/>
                      <a:pt x="40" y="35"/>
                      <a:pt x="40" y="36"/>
                    </a:cubicBezTo>
                    <a:cubicBezTo>
                      <a:pt x="41" y="36"/>
                      <a:pt x="41" y="37"/>
                      <a:pt x="41" y="37"/>
                    </a:cubicBezTo>
                    <a:cubicBezTo>
                      <a:pt x="41" y="37"/>
                      <a:pt x="41" y="38"/>
                      <a:pt x="41" y="38"/>
                    </a:cubicBezTo>
                    <a:moveTo>
                      <a:pt x="53" y="36"/>
                    </a:moveTo>
                    <a:cubicBezTo>
                      <a:pt x="53" y="35"/>
                      <a:pt x="53" y="35"/>
                      <a:pt x="53" y="35"/>
                    </a:cubicBezTo>
                    <a:cubicBezTo>
                      <a:pt x="54" y="35"/>
                      <a:pt x="54" y="35"/>
                      <a:pt x="55" y="36"/>
                    </a:cubicBezTo>
                    <a:cubicBezTo>
                      <a:pt x="54" y="36"/>
                      <a:pt x="54" y="35"/>
                      <a:pt x="54" y="35"/>
                    </a:cubicBezTo>
                    <a:cubicBezTo>
                      <a:pt x="54" y="35"/>
                      <a:pt x="53" y="36"/>
                      <a:pt x="53" y="36"/>
                    </a:cubicBezTo>
                    <a:moveTo>
                      <a:pt x="93" y="35"/>
                    </a:moveTo>
                    <a:cubicBezTo>
                      <a:pt x="92" y="35"/>
                      <a:pt x="91" y="35"/>
                      <a:pt x="91" y="35"/>
                    </a:cubicBezTo>
                    <a:cubicBezTo>
                      <a:pt x="92" y="35"/>
                      <a:pt x="93" y="35"/>
                      <a:pt x="93" y="35"/>
                    </a:cubicBezTo>
                    <a:cubicBezTo>
                      <a:pt x="93" y="35"/>
                      <a:pt x="93" y="35"/>
                      <a:pt x="93" y="35"/>
                    </a:cubicBezTo>
                    <a:moveTo>
                      <a:pt x="80" y="35"/>
                    </a:moveTo>
                    <a:cubicBezTo>
                      <a:pt x="80" y="34"/>
                      <a:pt x="80" y="34"/>
                      <a:pt x="80" y="34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80" y="35"/>
                      <a:pt x="80" y="35"/>
                      <a:pt x="80" y="35"/>
                    </a:cubicBezTo>
                    <a:moveTo>
                      <a:pt x="95" y="34"/>
                    </a:moveTo>
                    <a:cubicBezTo>
                      <a:pt x="95" y="33"/>
                      <a:pt x="95" y="33"/>
                      <a:pt x="95" y="33"/>
                    </a:cubicBezTo>
                    <a:cubicBezTo>
                      <a:pt x="95" y="33"/>
                      <a:pt x="95" y="33"/>
                      <a:pt x="96" y="33"/>
                    </a:cubicBezTo>
                    <a:cubicBezTo>
                      <a:pt x="95" y="34"/>
                      <a:pt x="95" y="34"/>
                      <a:pt x="95" y="34"/>
                    </a:cubicBezTo>
                    <a:cubicBezTo>
                      <a:pt x="95" y="34"/>
                      <a:pt x="95" y="34"/>
                      <a:pt x="95" y="34"/>
                    </a:cubicBezTo>
                    <a:moveTo>
                      <a:pt x="56" y="34"/>
                    </a:move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7" y="33"/>
                      <a:pt x="57" y="33"/>
                    </a:cubicBezTo>
                    <a:cubicBezTo>
                      <a:pt x="57" y="34"/>
                      <a:pt x="56" y="34"/>
                      <a:pt x="56" y="34"/>
                    </a:cubicBezTo>
                    <a:cubicBezTo>
                      <a:pt x="55" y="34"/>
                      <a:pt x="55" y="34"/>
                      <a:pt x="54" y="34"/>
                    </a:cubicBezTo>
                    <a:cubicBezTo>
                      <a:pt x="54" y="34"/>
                      <a:pt x="54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4" y="34"/>
                      <a:pt x="54" y="34"/>
                      <a:pt x="54" y="34"/>
                    </a:cubicBezTo>
                    <a:cubicBezTo>
                      <a:pt x="55" y="34"/>
                      <a:pt x="55" y="34"/>
                      <a:pt x="55" y="34"/>
                    </a:cubicBezTo>
                    <a:cubicBezTo>
                      <a:pt x="55" y="33"/>
                      <a:pt x="55" y="33"/>
                      <a:pt x="55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4"/>
                      <a:pt x="56" y="34"/>
                      <a:pt x="56" y="34"/>
                    </a:cubicBezTo>
                    <a:moveTo>
                      <a:pt x="77" y="34"/>
                    </a:moveTo>
                    <a:cubicBezTo>
                      <a:pt x="77" y="34"/>
                      <a:pt x="78" y="34"/>
                      <a:pt x="77" y="34"/>
                    </a:cubicBezTo>
                    <a:cubicBezTo>
                      <a:pt x="77" y="33"/>
                      <a:pt x="77" y="33"/>
                      <a:pt x="77" y="33"/>
                    </a:cubicBezTo>
                    <a:cubicBezTo>
                      <a:pt x="77" y="33"/>
                      <a:pt x="77" y="34"/>
                      <a:pt x="78" y="34"/>
                    </a:cubicBez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4"/>
                      <a:pt x="78" y="34"/>
                      <a:pt x="78" y="35"/>
                    </a:cubicBezTo>
                    <a:cubicBezTo>
                      <a:pt x="78" y="35"/>
                      <a:pt x="77" y="35"/>
                      <a:pt x="77" y="35"/>
                    </a:cubicBezTo>
                    <a:cubicBezTo>
                      <a:pt x="77" y="35"/>
                      <a:pt x="77" y="35"/>
                      <a:pt x="77" y="35"/>
                    </a:cubicBezTo>
                    <a:cubicBezTo>
                      <a:pt x="77" y="35"/>
                      <a:pt x="77" y="34"/>
                      <a:pt x="77" y="34"/>
                    </a:cubicBezTo>
                    <a:cubicBezTo>
                      <a:pt x="77" y="34"/>
                      <a:pt x="77" y="34"/>
                      <a:pt x="77" y="34"/>
                    </a:cubicBezTo>
                    <a:moveTo>
                      <a:pt x="78" y="34"/>
                    </a:moveTo>
                    <a:cubicBezTo>
                      <a:pt x="78" y="34"/>
                      <a:pt x="78" y="34"/>
                      <a:pt x="78" y="34"/>
                    </a:cubicBezTo>
                    <a:cubicBezTo>
                      <a:pt x="78" y="33"/>
                      <a:pt x="79" y="33"/>
                      <a:pt x="79" y="33"/>
                    </a:cubicBezTo>
                    <a:cubicBezTo>
                      <a:pt x="79" y="33"/>
                      <a:pt x="79" y="34"/>
                      <a:pt x="78" y="34"/>
                    </a:cubicBezTo>
                    <a:moveTo>
                      <a:pt x="40" y="34"/>
                    </a:move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3"/>
                      <a:pt x="40" y="33"/>
                      <a:pt x="40" y="33"/>
                    </a:cubicBezTo>
                    <a:cubicBezTo>
                      <a:pt x="40" y="34"/>
                      <a:pt x="40" y="34"/>
                      <a:pt x="40" y="34"/>
                    </a:cubicBezTo>
                    <a:moveTo>
                      <a:pt x="35" y="33"/>
                    </a:move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3"/>
                      <a:pt x="35" y="32"/>
                    </a:cubicBezTo>
                    <a:cubicBezTo>
                      <a:pt x="35" y="32"/>
                      <a:pt x="35" y="32"/>
                      <a:pt x="35" y="32"/>
                    </a:cubicBezTo>
                    <a:cubicBezTo>
                      <a:pt x="36" y="32"/>
                      <a:pt x="35" y="33"/>
                      <a:pt x="35" y="33"/>
                    </a:cubicBezTo>
                    <a:moveTo>
                      <a:pt x="54" y="33"/>
                    </a:moveTo>
                    <a:cubicBezTo>
                      <a:pt x="53" y="33"/>
                      <a:pt x="53" y="33"/>
                      <a:pt x="53" y="32"/>
                    </a:cubicBezTo>
                    <a:cubicBezTo>
                      <a:pt x="53" y="32"/>
                      <a:pt x="53" y="33"/>
                      <a:pt x="54" y="33"/>
                    </a:cubicBezTo>
                    <a:cubicBezTo>
                      <a:pt x="54" y="33"/>
                      <a:pt x="54" y="33"/>
                      <a:pt x="54" y="33"/>
                    </a:cubicBezTo>
                    <a:moveTo>
                      <a:pt x="96" y="33"/>
                    </a:moveTo>
                    <a:cubicBezTo>
                      <a:pt x="96" y="33"/>
                      <a:pt x="97" y="33"/>
                      <a:pt x="97" y="32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7" y="33"/>
                      <a:pt x="97" y="33"/>
                      <a:pt x="96" y="33"/>
                    </a:cubicBezTo>
                    <a:moveTo>
                      <a:pt x="32" y="33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3" y="32"/>
                      <a:pt x="32" y="31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2"/>
                      <a:pt x="32" y="32"/>
                      <a:pt x="32" y="33"/>
                    </a:cubicBezTo>
                    <a:moveTo>
                      <a:pt x="76" y="32"/>
                    </a:moveTo>
                    <a:cubicBezTo>
                      <a:pt x="76" y="31"/>
                      <a:pt x="76" y="31"/>
                      <a:pt x="76" y="31"/>
                    </a:cubicBezTo>
                    <a:cubicBezTo>
                      <a:pt x="77" y="31"/>
                      <a:pt x="77" y="31"/>
                      <a:pt x="76" y="32"/>
                    </a:cubicBezTo>
                    <a:cubicBezTo>
                      <a:pt x="77" y="32"/>
                      <a:pt x="77" y="32"/>
                      <a:pt x="78" y="32"/>
                    </a:cubicBezTo>
                    <a:cubicBezTo>
                      <a:pt x="78" y="31"/>
                      <a:pt x="78" y="31"/>
                      <a:pt x="78" y="31"/>
                    </a:cubicBezTo>
                    <a:cubicBezTo>
                      <a:pt x="78" y="32"/>
                      <a:pt x="78" y="32"/>
                      <a:pt x="78" y="32"/>
                    </a:cubicBezTo>
                    <a:cubicBezTo>
                      <a:pt x="79" y="32"/>
                      <a:pt x="79" y="31"/>
                      <a:pt x="79" y="31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79" y="32"/>
                      <a:pt x="79" y="32"/>
                      <a:pt x="79" y="33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80" y="33"/>
                      <a:pt x="80" y="33"/>
                      <a:pt x="80" y="33"/>
                    </a:cubicBezTo>
                    <a:cubicBezTo>
                      <a:pt x="79" y="33"/>
                      <a:pt x="79" y="33"/>
                      <a:pt x="79" y="32"/>
                    </a:cubicBezTo>
                    <a:cubicBezTo>
                      <a:pt x="79" y="33"/>
                      <a:pt x="79" y="33"/>
                      <a:pt x="79" y="33"/>
                    </a:cubicBezTo>
                    <a:cubicBezTo>
                      <a:pt x="78" y="32"/>
                      <a:pt x="79" y="32"/>
                      <a:pt x="79" y="32"/>
                    </a:cubicBezTo>
                    <a:cubicBezTo>
                      <a:pt x="78" y="33"/>
                      <a:pt x="77" y="32"/>
                      <a:pt x="77" y="33"/>
                    </a:cubicBezTo>
                    <a:cubicBezTo>
                      <a:pt x="76" y="33"/>
                      <a:pt x="77" y="32"/>
                      <a:pt x="77" y="32"/>
                    </a:cubicBezTo>
                    <a:cubicBezTo>
                      <a:pt x="76" y="32"/>
                      <a:pt x="76" y="32"/>
                      <a:pt x="76" y="32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75" y="32"/>
                      <a:pt x="74" y="32"/>
                      <a:pt x="74" y="31"/>
                    </a:cubicBezTo>
                    <a:cubicBezTo>
                      <a:pt x="73" y="32"/>
                      <a:pt x="72" y="32"/>
                      <a:pt x="72" y="33"/>
                    </a:cubicBezTo>
                    <a:cubicBezTo>
                      <a:pt x="72" y="32"/>
                      <a:pt x="73" y="31"/>
                      <a:pt x="74" y="3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31"/>
                      <a:pt x="74" y="31"/>
                      <a:pt x="74" y="31"/>
                    </a:cubicBezTo>
                    <a:cubicBezTo>
                      <a:pt x="74" y="31"/>
                      <a:pt x="75" y="32"/>
                      <a:pt x="75" y="32"/>
                    </a:cubicBezTo>
                    <a:cubicBezTo>
                      <a:pt x="75" y="32"/>
                      <a:pt x="75" y="31"/>
                      <a:pt x="75" y="31"/>
                    </a:cubicBezTo>
                    <a:cubicBezTo>
                      <a:pt x="75" y="32"/>
                      <a:pt x="75" y="32"/>
                      <a:pt x="76" y="32"/>
                    </a:cubicBezTo>
                    <a:moveTo>
                      <a:pt x="42" y="32"/>
                    </a:moveTo>
                    <a:cubicBezTo>
                      <a:pt x="43" y="32"/>
                      <a:pt x="43" y="31"/>
                      <a:pt x="44" y="30"/>
                    </a:cubicBezTo>
                    <a:cubicBezTo>
                      <a:pt x="43" y="31"/>
                      <a:pt x="44" y="31"/>
                      <a:pt x="43" y="31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3" y="32"/>
                      <a:pt x="43" y="32"/>
                      <a:pt x="44" y="32"/>
                    </a:cubicBezTo>
                    <a:cubicBezTo>
                      <a:pt x="43" y="33"/>
                      <a:pt x="42" y="34"/>
                      <a:pt x="43" y="35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2" y="35"/>
                      <a:pt x="42" y="35"/>
                      <a:pt x="42" y="35"/>
                    </a:cubicBezTo>
                    <a:cubicBezTo>
                      <a:pt x="42" y="34"/>
                      <a:pt x="43" y="34"/>
                      <a:pt x="42" y="33"/>
                    </a:cubicBezTo>
                    <a:cubicBezTo>
                      <a:pt x="43" y="33"/>
                      <a:pt x="43" y="33"/>
                      <a:pt x="43" y="32"/>
                    </a:cubicBezTo>
                    <a:cubicBezTo>
                      <a:pt x="43" y="32"/>
                      <a:pt x="43" y="32"/>
                      <a:pt x="42" y="32"/>
                    </a:cubicBezTo>
                    <a:cubicBezTo>
                      <a:pt x="42" y="32"/>
                      <a:pt x="42" y="32"/>
                      <a:pt x="42" y="32"/>
                    </a:cubicBezTo>
                    <a:moveTo>
                      <a:pt x="37" y="30"/>
                    </a:moveTo>
                    <a:cubicBezTo>
                      <a:pt x="37" y="30"/>
                      <a:pt x="36" y="30"/>
                      <a:pt x="36" y="30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30"/>
                      <a:pt x="37" y="30"/>
                      <a:pt x="37" y="30"/>
                    </a:cubicBezTo>
                    <a:moveTo>
                      <a:pt x="53" y="30"/>
                    </a:moveTo>
                    <a:cubicBezTo>
                      <a:pt x="53" y="30"/>
                      <a:pt x="53" y="30"/>
                      <a:pt x="53" y="29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3" y="30"/>
                      <a:pt x="54" y="29"/>
                      <a:pt x="54" y="3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30"/>
                      <a:pt x="53" y="30"/>
                      <a:pt x="53" y="30"/>
                    </a:cubicBezTo>
                    <a:moveTo>
                      <a:pt x="73" y="30"/>
                    </a:moveTo>
                    <a:cubicBezTo>
                      <a:pt x="73" y="29"/>
                      <a:pt x="72" y="29"/>
                      <a:pt x="72" y="28"/>
                    </a:cubicBezTo>
                    <a:cubicBezTo>
                      <a:pt x="73" y="28"/>
                      <a:pt x="73" y="29"/>
                      <a:pt x="74" y="30"/>
                    </a:cubicBezTo>
                    <a:cubicBezTo>
                      <a:pt x="74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73" y="30"/>
                      <a:pt x="73" y="30"/>
                      <a:pt x="73" y="30"/>
                    </a:cubicBezTo>
                    <a:moveTo>
                      <a:pt x="50" y="30"/>
                    </a:moveTo>
                    <a:cubicBezTo>
                      <a:pt x="49" y="29"/>
                      <a:pt x="51" y="29"/>
                      <a:pt x="51" y="28"/>
                    </a:cubicBezTo>
                    <a:cubicBezTo>
                      <a:pt x="51" y="28"/>
                      <a:pt x="51" y="29"/>
                      <a:pt x="51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2" y="30"/>
                      <a:pt x="52" y="30"/>
                      <a:pt x="52" y="31"/>
                    </a:cubicBezTo>
                    <a:cubicBezTo>
                      <a:pt x="53" y="31"/>
                      <a:pt x="53" y="31"/>
                      <a:pt x="54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31"/>
                      <a:pt x="52" y="31"/>
                      <a:pt x="51" y="31"/>
                    </a:cubicBezTo>
                    <a:cubicBezTo>
                      <a:pt x="51" y="30"/>
                      <a:pt x="51" y="30"/>
                      <a:pt x="51" y="29"/>
                    </a:cubicBezTo>
                    <a:cubicBezTo>
                      <a:pt x="50" y="29"/>
                      <a:pt x="50" y="30"/>
                      <a:pt x="50" y="30"/>
                    </a:cubicBezTo>
                    <a:moveTo>
                      <a:pt x="55" y="29"/>
                    </a:move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8"/>
                      <a:pt x="55" y="28"/>
                      <a:pt x="55" y="28"/>
                    </a:cubicBezTo>
                    <a:cubicBezTo>
                      <a:pt x="55" y="28"/>
                      <a:pt x="55" y="28"/>
                      <a:pt x="55" y="29"/>
                    </a:cubicBezTo>
                    <a:moveTo>
                      <a:pt x="57" y="32"/>
                    </a:moveTo>
                    <a:cubicBezTo>
                      <a:pt x="56" y="32"/>
                      <a:pt x="58" y="31"/>
                      <a:pt x="57" y="31"/>
                    </a:cubicBezTo>
                    <a:cubicBezTo>
                      <a:pt x="58" y="30"/>
                      <a:pt x="57" y="29"/>
                      <a:pt x="56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9"/>
                      <a:pt x="57" y="29"/>
                      <a:pt x="58" y="29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58" y="30"/>
                      <a:pt x="58" y="32"/>
                      <a:pt x="59" y="32"/>
                    </a:cubicBezTo>
                    <a:cubicBezTo>
                      <a:pt x="59" y="32"/>
                      <a:pt x="58" y="33"/>
                      <a:pt x="58" y="33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2"/>
                      <a:pt x="58" y="32"/>
                      <a:pt x="57" y="31"/>
                    </a:cubicBezTo>
                    <a:cubicBezTo>
                      <a:pt x="57" y="31"/>
                      <a:pt x="57" y="32"/>
                      <a:pt x="57" y="32"/>
                    </a:cubicBezTo>
                    <a:moveTo>
                      <a:pt x="43" y="30"/>
                    </a:move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3" y="29"/>
                      <a:pt x="42" y="29"/>
                    </a:cubicBezTo>
                    <a:cubicBezTo>
                      <a:pt x="43" y="28"/>
                      <a:pt x="45" y="28"/>
                      <a:pt x="45" y="27"/>
                    </a:cubicBezTo>
                    <a:cubicBezTo>
                      <a:pt x="44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4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30"/>
                      <a:pt x="43" y="30"/>
                      <a:pt x="43" y="30"/>
                    </a:cubicBezTo>
                    <a:moveTo>
                      <a:pt x="82" y="27"/>
                    </a:moveTo>
                    <a:cubicBezTo>
                      <a:pt x="82" y="27"/>
                      <a:pt x="82" y="27"/>
                      <a:pt x="82" y="27"/>
                    </a:cubicBezTo>
                    <a:cubicBezTo>
                      <a:pt x="82" y="27"/>
                      <a:pt x="82" y="26"/>
                      <a:pt x="82" y="26"/>
                    </a:cubicBez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6"/>
                      <a:pt x="83" y="26"/>
                      <a:pt x="83" y="26"/>
                    </a:cubicBezTo>
                    <a:cubicBezTo>
                      <a:pt x="83" y="27"/>
                      <a:pt x="82" y="27"/>
                      <a:pt x="82" y="27"/>
                    </a:cubicBezTo>
                    <a:moveTo>
                      <a:pt x="54" y="26"/>
                    </a:moveTo>
                    <a:cubicBezTo>
                      <a:pt x="55" y="26"/>
                      <a:pt x="54" y="25"/>
                      <a:pt x="54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5" y="26"/>
                      <a:pt x="55" y="27"/>
                      <a:pt x="54" y="27"/>
                    </a:cubicBezTo>
                    <a:cubicBezTo>
                      <a:pt x="54" y="26"/>
                      <a:pt x="53" y="27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4" y="26"/>
                      <a:pt x="54" y="26"/>
                      <a:pt x="54" y="26"/>
                    </a:cubicBezTo>
                    <a:moveTo>
                      <a:pt x="56" y="25"/>
                    </a:moveTo>
                    <a:cubicBezTo>
                      <a:pt x="56" y="25"/>
                      <a:pt x="56" y="25"/>
                      <a:pt x="56" y="25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6" y="25"/>
                      <a:pt x="56" y="25"/>
                    </a:cubicBezTo>
                    <a:moveTo>
                      <a:pt x="95" y="21"/>
                    </a:moveTo>
                    <a:cubicBezTo>
                      <a:pt x="95" y="21"/>
                      <a:pt x="95" y="21"/>
                      <a:pt x="95" y="21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96" y="20"/>
                      <a:pt x="96" y="21"/>
                      <a:pt x="96" y="21"/>
                    </a:cubicBezTo>
                    <a:cubicBezTo>
                      <a:pt x="96" y="21"/>
                      <a:pt x="96" y="21"/>
                      <a:pt x="96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5" y="21"/>
                      <a:pt x="94" y="21"/>
                      <a:pt x="94" y="21"/>
                    </a:cubicBezTo>
                    <a:cubicBezTo>
                      <a:pt x="95" y="21"/>
                      <a:pt x="95" y="21"/>
                      <a:pt x="95" y="21"/>
                    </a:cubicBezTo>
                    <a:moveTo>
                      <a:pt x="42" y="21"/>
                    </a:moveTo>
                    <a:cubicBezTo>
                      <a:pt x="43" y="21"/>
                      <a:pt x="44" y="20"/>
                      <a:pt x="44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1"/>
                      <a:pt x="46" y="21"/>
                      <a:pt x="46" y="21"/>
                    </a:cubicBezTo>
                    <a:cubicBezTo>
                      <a:pt x="46" y="21"/>
                      <a:pt x="46" y="21"/>
                      <a:pt x="45" y="21"/>
                    </a:cubicBezTo>
                    <a:cubicBezTo>
                      <a:pt x="45" y="21"/>
                      <a:pt x="45" y="21"/>
                      <a:pt x="45" y="22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4" y="21"/>
                      <a:pt x="44" y="22"/>
                      <a:pt x="43" y="22"/>
                    </a:cubicBezTo>
                    <a:cubicBezTo>
                      <a:pt x="43" y="22"/>
                      <a:pt x="43" y="22"/>
                      <a:pt x="42" y="2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2" y="22"/>
                      <a:pt x="43" y="22"/>
                      <a:pt x="42" y="22"/>
                    </a:cubicBezTo>
                    <a:cubicBezTo>
                      <a:pt x="42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3" y="23"/>
                      <a:pt x="43" y="23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5" y="23"/>
                      <a:pt x="45" y="24"/>
                      <a:pt x="45" y="24"/>
                    </a:cubicBezTo>
                    <a:cubicBezTo>
                      <a:pt x="46" y="23"/>
                      <a:pt x="47" y="23"/>
                      <a:pt x="48" y="23"/>
                    </a:cubicBezTo>
                    <a:cubicBezTo>
                      <a:pt x="48" y="23"/>
                      <a:pt x="47" y="23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24"/>
                      <a:pt x="47" y="24"/>
                      <a:pt x="48" y="24"/>
                    </a:cubicBezTo>
                    <a:cubicBezTo>
                      <a:pt x="47" y="24"/>
                      <a:pt x="46" y="24"/>
                      <a:pt x="47" y="25"/>
                    </a:cubicBezTo>
                    <a:cubicBezTo>
                      <a:pt x="47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5" y="25"/>
                      <a:pt x="45" y="26"/>
                      <a:pt x="45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6"/>
                      <a:pt x="45" y="26"/>
                    </a:cubicBezTo>
                    <a:cubicBezTo>
                      <a:pt x="45" y="26"/>
                      <a:pt x="45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3" y="26"/>
                      <a:pt x="43" y="26"/>
                      <a:pt x="42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7"/>
                      <a:pt x="42" y="27"/>
                      <a:pt x="42" y="28"/>
                    </a:cubicBezTo>
                    <a:cubicBezTo>
                      <a:pt x="42" y="28"/>
                      <a:pt x="41" y="28"/>
                      <a:pt x="41" y="28"/>
                    </a:cubicBezTo>
                    <a:cubicBezTo>
                      <a:pt x="40" y="28"/>
                      <a:pt x="39" y="29"/>
                      <a:pt x="37" y="29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28"/>
                      <a:pt x="40" y="28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8" y="26"/>
                      <a:pt x="38" y="28"/>
                      <a:pt x="36" y="28"/>
                    </a:cubicBezTo>
                    <a:cubicBezTo>
                      <a:pt x="35" y="28"/>
                      <a:pt x="34" y="28"/>
                      <a:pt x="34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6" y="27"/>
                      <a:pt x="36" y="26"/>
                      <a:pt x="36" y="25"/>
                    </a:cubicBezTo>
                    <a:cubicBezTo>
                      <a:pt x="37" y="25"/>
                      <a:pt x="37" y="25"/>
                      <a:pt x="38" y="25"/>
                    </a:cubicBezTo>
                    <a:cubicBezTo>
                      <a:pt x="38" y="24"/>
                      <a:pt x="37" y="24"/>
                      <a:pt x="37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9" y="23"/>
                      <a:pt x="39" y="22"/>
                      <a:pt x="38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7" y="22"/>
                      <a:pt x="38" y="23"/>
                      <a:pt x="37" y="23"/>
                    </a:cubicBezTo>
                    <a:cubicBezTo>
                      <a:pt x="37" y="23"/>
                      <a:pt x="37" y="22"/>
                      <a:pt x="36" y="22"/>
                    </a:cubicBezTo>
                    <a:cubicBezTo>
                      <a:pt x="36" y="22"/>
                      <a:pt x="36" y="22"/>
                      <a:pt x="35" y="22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35" y="22"/>
                      <a:pt x="34" y="22"/>
                      <a:pt x="35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2"/>
                      <a:pt x="34" y="22"/>
                      <a:pt x="34" y="21"/>
                    </a:cubicBezTo>
                    <a:cubicBezTo>
                      <a:pt x="35" y="21"/>
                      <a:pt x="35" y="21"/>
                      <a:pt x="36" y="21"/>
                    </a:cubicBezTo>
                    <a:cubicBezTo>
                      <a:pt x="36" y="21"/>
                      <a:pt x="37" y="21"/>
                      <a:pt x="38" y="21"/>
                    </a:cubicBezTo>
                    <a:cubicBezTo>
                      <a:pt x="38" y="21"/>
                      <a:pt x="39" y="21"/>
                      <a:pt x="39" y="21"/>
                    </a:cubicBezTo>
                    <a:cubicBezTo>
                      <a:pt x="40" y="21"/>
                      <a:pt x="41" y="21"/>
                      <a:pt x="41" y="20"/>
                    </a:cubicBezTo>
                    <a:cubicBezTo>
                      <a:pt x="42" y="20"/>
                      <a:pt x="42" y="21"/>
                      <a:pt x="42" y="21"/>
                    </a:cubicBezTo>
                    <a:moveTo>
                      <a:pt x="94" y="21"/>
                    </a:moveTo>
                    <a:cubicBezTo>
                      <a:pt x="94" y="20"/>
                      <a:pt x="94" y="19"/>
                      <a:pt x="95" y="19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5" y="19"/>
                      <a:pt x="95" y="19"/>
                      <a:pt x="95" y="20"/>
                    </a:cubicBezTo>
                    <a:cubicBezTo>
                      <a:pt x="95" y="20"/>
                      <a:pt x="94" y="20"/>
                      <a:pt x="94" y="21"/>
                    </a:cubicBezTo>
                    <a:moveTo>
                      <a:pt x="35" y="20"/>
                    </a:move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5" y="19"/>
                      <a:pt x="35" y="18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5" y="18"/>
                      <a:pt x="36" y="19"/>
                      <a:pt x="35" y="20"/>
                    </a:cubicBezTo>
                    <a:moveTo>
                      <a:pt x="33" y="18"/>
                    </a:moveTo>
                    <a:cubicBezTo>
                      <a:pt x="33" y="18"/>
                      <a:pt x="33" y="17"/>
                      <a:pt x="34" y="17"/>
                    </a:cubicBezTo>
                    <a:cubicBezTo>
                      <a:pt x="34" y="18"/>
                      <a:pt x="33" y="18"/>
                      <a:pt x="33" y="18"/>
                    </a:cubicBezTo>
                    <a:moveTo>
                      <a:pt x="41" y="17"/>
                    </a:moveTo>
                    <a:cubicBezTo>
                      <a:pt x="41" y="17"/>
                      <a:pt x="41" y="17"/>
                      <a:pt x="41" y="16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moveTo>
                      <a:pt x="34" y="16"/>
                    </a:move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16"/>
                      <a:pt x="35" y="16"/>
                      <a:pt x="36" y="16"/>
                    </a:cubicBezTo>
                    <a:cubicBezTo>
                      <a:pt x="35" y="17"/>
                      <a:pt x="35" y="17"/>
                      <a:pt x="34" y="17"/>
                    </a:cubicBezTo>
                    <a:cubicBezTo>
                      <a:pt x="34" y="17"/>
                      <a:pt x="34" y="17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moveTo>
                      <a:pt x="37" y="16"/>
                    </a:moveTo>
                    <a:cubicBezTo>
                      <a:pt x="37" y="15"/>
                      <a:pt x="37" y="15"/>
                      <a:pt x="37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6"/>
                      <a:pt x="37" y="16"/>
                      <a:pt x="37" y="16"/>
                    </a:cubicBezTo>
                    <a:moveTo>
                      <a:pt x="34" y="16"/>
                    </a:moveTo>
                    <a:cubicBezTo>
                      <a:pt x="34" y="15"/>
                      <a:pt x="35" y="15"/>
                      <a:pt x="35" y="14"/>
                    </a:cubicBezTo>
                    <a:cubicBezTo>
                      <a:pt x="35" y="14"/>
                      <a:pt x="34" y="15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moveTo>
                      <a:pt x="48" y="15"/>
                    </a:moveTo>
                    <a:cubicBezTo>
                      <a:pt x="48" y="14"/>
                      <a:pt x="48" y="12"/>
                      <a:pt x="49" y="12"/>
                    </a:cubicBezTo>
                    <a:cubicBezTo>
                      <a:pt x="49" y="13"/>
                      <a:pt x="48" y="14"/>
                      <a:pt x="48" y="15"/>
                    </a:cubicBezTo>
                    <a:moveTo>
                      <a:pt x="22" y="12"/>
                    </a:moveTo>
                    <a:cubicBezTo>
                      <a:pt x="22" y="12"/>
                      <a:pt x="22" y="11"/>
                      <a:pt x="21" y="11"/>
                    </a:cubicBezTo>
                    <a:cubicBezTo>
                      <a:pt x="22" y="10"/>
                      <a:pt x="22" y="9"/>
                      <a:pt x="23" y="8"/>
                    </a:cubicBezTo>
                    <a:cubicBezTo>
                      <a:pt x="23" y="9"/>
                      <a:pt x="22" y="10"/>
                      <a:pt x="22" y="12"/>
                    </a:cubicBezTo>
                    <a:moveTo>
                      <a:pt x="41" y="0"/>
                    </a:moveTo>
                    <a:cubicBezTo>
                      <a:pt x="39" y="0"/>
                      <a:pt x="41" y="1"/>
                      <a:pt x="40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8" y="2"/>
                      <a:pt x="38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2"/>
                    </a:cubicBezTo>
                    <a:cubicBezTo>
                      <a:pt x="35" y="3"/>
                      <a:pt x="33" y="3"/>
                      <a:pt x="32" y="5"/>
                    </a:cubicBezTo>
                    <a:cubicBezTo>
                      <a:pt x="32" y="4"/>
                      <a:pt x="33" y="4"/>
                      <a:pt x="33" y="3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4"/>
                      <a:pt x="31" y="4"/>
                    </a:cubicBezTo>
                    <a:cubicBezTo>
                      <a:pt x="31" y="5"/>
                      <a:pt x="28" y="4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8" y="4"/>
                      <a:pt x="29" y="4"/>
                      <a:pt x="31" y="3"/>
                    </a:cubicBezTo>
                    <a:cubicBezTo>
                      <a:pt x="33" y="3"/>
                      <a:pt x="35" y="3"/>
                      <a:pt x="37" y="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1"/>
                      <a:pt x="35" y="1"/>
                    </a:cubicBezTo>
                    <a:cubicBezTo>
                      <a:pt x="35" y="1"/>
                      <a:pt x="34" y="1"/>
                      <a:pt x="34" y="2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3" y="1"/>
                      <a:pt x="33" y="1"/>
                      <a:pt x="33" y="2"/>
                    </a:cubicBezTo>
                    <a:cubicBezTo>
                      <a:pt x="32" y="2"/>
                      <a:pt x="32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3"/>
                      <a:pt x="29" y="3"/>
                      <a:pt x="28" y="3"/>
                    </a:cubicBezTo>
                    <a:cubicBezTo>
                      <a:pt x="27" y="3"/>
                      <a:pt x="26" y="4"/>
                      <a:pt x="25" y="4"/>
                    </a:cubicBezTo>
                    <a:cubicBezTo>
                      <a:pt x="25" y="5"/>
                      <a:pt x="25" y="6"/>
                      <a:pt x="25" y="7"/>
                    </a:cubicBezTo>
                    <a:cubicBezTo>
                      <a:pt x="24" y="7"/>
                      <a:pt x="24" y="7"/>
                      <a:pt x="23" y="8"/>
                    </a:cubicBezTo>
                    <a:cubicBezTo>
                      <a:pt x="24" y="7"/>
                      <a:pt x="24" y="6"/>
                      <a:pt x="24" y="6"/>
                    </a:cubicBezTo>
                    <a:cubicBezTo>
                      <a:pt x="24" y="6"/>
                      <a:pt x="24" y="5"/>
                      <a:pt x="24" y="4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5"/>
                      <a:pt x="23" y="5"/>
                      <a:pt x="24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5"/>
                      <a:pt x="22" y="4"/>
                      <a:pt x="22" y="3"/>
                    </a:cubicBezTo>
                    <a:cubicBezTo>
                      <a:pt x="21" y="3"/>
                      <a:pt x="20" y="2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64"/>
                      <a:pt x="20" y="64"/>
                      <a:pt x="21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52" y="101"/>
                      <a:pt x="52" y="101"/>
                      <a:pt x="52" y="101"/>
                    </a:cubicBezTo>
                    <a:cubicBezTo>
                      <a:pt x="53" y="100"/>
                      <a:pt x="53" y="100"/>
                      <a:pt x="53" y="99"/>
                    </a:cubicBezTo>
                    <a:cubicBezTo>
                      <a:pt x="53" y="100"/>
                      <a:pt x="53" y="100"/>
                      <a:pt x="53" y="101"/>
                    </a:cubicBezTo>
                    <a:cubicBezTo>
                      <a:pt x="79" y="101"/>
                      <a:pt x="79" y="101"/>
                      <a:pt x="79" y="101"/>
                    </a:cubicBezTo>
                    <a:cubicBezTo>
                      <a:pt x="79" y="101"/>
                      <a:pt x="78" y="100"/>
                      <a:pt x="78" y="10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77" y="100"/>
                      <a:pt x="77" y="100"/>
                      <a:pt x="77" y="101"/>
                    </a:cubicBezTo>
                    <a:cubicBezTo>
                      <a:pt x="77" y="100"/>
                      <a:pt x="78" y="99"/>
                      <a:pt x="78" y="99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5" y="100"/>
                      <a:pt x="75" y="100"/>
                      <a:pt x="75" y="100"/>
                    </a:cubicBezTo>
                    <a:cubicBezTo>
                      <a:pt x="74" y="100"/>
                      <a:pt x="74" y="101"/>
                      <a:pt x="73" y="101"/>
                    </a:cubicBezTo>
                    <a:cubicBezTo>
                      <a:pt x="73" y="101"/>
                      <a:pt x="73" y="101"/>
                      <a:pt x="73" y="101"/>
                    </a:cubicBezTo>
                    <a:cubicBezTo>
                      <a:pt x="73" y="101"/>
                      <a:pt x="73" y="101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2" y="101"/>
                      <a:pt x="72" y="100"/>
                      <a:pt x="72" y="100"/>
                    </a:cubicBezTo>
                    <a:cubicBezTo>
                      <a:pt x="71" y="100"/>
                      <a:pt x="70" y="101"/>
                      <a:pt x="70" y="101"/>
                    </a:cubicBezTo>
                    <a:cubicBezTo>
                      <a:pt x="70" y="101"/>
                      <a:pt x="70" y="101"/>
                      <a:pt x="69" y="100"/>
                    </a:cubicBezTo>
                    <a:cubicBezTo>
                      <a:pt x="70" y="100"/>
                      <a:pt x="70" y="99"/>
                      <a:pt x="71" y="99"/>
                    </a:cubicBezTo>
                    <a:cubicBezTo>
                      <a:pt x="72" y="97"/>
                      <a:pt x="75" y="98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7" y="96"/>
                      <a:pt x="77" y="96"/>
                    </a:cubicBezTo>
                    <a:cubicBezTo>
                      <a:pt x="77" y="96"/>
                      <a:pt x="78" y="95"/>
                      <a:pt x="78" y="95"/>
                    </a:cubicBezTo>
                    <a:cubicBezTo>
                      <a:pt x="79" y="95"/>
                      <a:pt x="78" y="95"/>
                      <a:pt x="78" y="96"/>
                    </a:cubicBezTo>
                    <a:cubicBezTo>
                      <a:pt x="79" y="96"/>
                      <a:pt x="79" y="95"/>
                      <a:pt x="78" y="94"/>
                    </a:cubicBezTo>
                    <a:cubicBezTo>
                      <a:pt x="80" y="95"/>
                      <a:pt x="81" y="95"/>
                      <a:pt x="82" y="95"/>
                    </a:cubicBezTo>
                    <a:cubicBezTo>
                      <a:pt x="82" y="97"/>
                      <a:pt x="83" y="98"/>
                      <a:pt x="84" y="98"/>
                    </a:cubicBezTo>
                    <a:cubicBezTo>
                      <a:pt x="84" y="99"/>
                      <a:pt x="84" y="99"/>
                      <a:pt x="84" y="99"/>
                    </a:cubicBezTo>
                    <a:cubicBezTo>
                      <a:pt x="84" y="99"/>
                      <a:pt x="84" y="100"/>
                      <a:pt x="84" y="100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84" y="101"/>
                      <a:pt x="85" y="101"/>
                      <a:pt x="85" y="10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99" y="101"/>
                      <a:pt x="99" y="101"/>
                      <a:pt x="99" y="101"/>
                    </a:cubicBezTo>
                    <a:cubicBezTo>
                      <a:pt x="99" y="90"/>
                      <a:pt x="99" y="90"/>
                      <a:pt x="99" y="90"/>
                    </a:cubicBezTo>
                    <a:cubicBezTo>
                      <a:pt x="98" y="90"/>
                      <a:pt x="98" y="90"/>
                      <a:pt x="98" y="89"/>
                    </a:cubicBezTo>
                    <a:cubicBezTo>
                      <a:pt x="98" y="88"/>
                      <a:pt x="98" y="88"/>
                      <a:pt x="98" y="87"/>
                    </a:cubicBezTo>
                    <a:cubicBezTo>
                      <a:pt x="97" y="88"/>
                      <a:pt x="97" y="88"/>
                      <a:pt x="97" y="89"/>
                    </a:cubicBezTo>
                    <a:cubicBezTo>
                      <a:pt x="96" y="89"/>
                      <a:pt x="96" y="89"/>
                      <a:pt x="96" y="88"/>
                    </a:cubicBezTo>
                    <a:cubicBezTo>
                      <a:pt x="95" y="88"/>
                      <a:pt x="95" y="89"/>
                      <a:pt x="95" y="89"/>
                    </a:cubicBezTo>
                    <a:cubicBezTo>
                      <a:pt x="96" y="88"/>
                      <a:pt x="95" y="86"/>
                      <a:pt x="94" y="86"/>
                    </a:cubicBezTo>
                    <a:cubicBezTo>
                      <a:pt x="94" y="84"/>
                      <a:pt x="93" y="84"/>
                      <a:pt x="93" y="83"/>
                    </a:cubicBezTo>
                    <a:cubicBezTo>
                      <a:pt x="93" y="82"/>
                      <a:pt x="95" y="81"/>
                      <a:pt x="94" y="79"/>
                    </a:cubicBezTo>
                    <a:cubicBezTo>
                      <a:pt x="94" y="78"/>
                      <a:pt x="95" y="77"/>
                      <a:pt x="95" y="76"/>
                    </a:cubicBezTo>
                    <a:cubicBezTo>
                      <a:pt x="95" y="76"/>
                      <a:pt x="95" y="76"/>
                      <a:pt x="95" y="76"/>
                    </a:cubicBezTo>
                    <a:cubicBezTo>
                      <a:pt x="94" y="76"/>
                      <a:pt x="93" y="76"/>
                      <a:pt x="92" y="76"/>
                    </a:cubicBezTo>
                    <a:cubicBezTo>
                      <a:pt x="92" y="76"/>
                      <a:pt x="91" y="75"/>
                      <a:pt x="90" y="75"/>
                    </a:cubicBezTo>
                    <a:cubicBezTo>
                      <a:pt x="90" y="75"/>
                      <a:pt x="90" y="75"/>
                      <a:pt x="90" y="75"/>
                    </a:cubicBezTo>
                    <a:cubicBezTo>
                      <a:pt x="89" y="74"/>
                      <a:pt x="87" y="73"/>
                      <a:pt x="86" y="72"/>
                    </a:cubicBezTo>
                    <a:cubicBezTo>
                      <a:pt x="86" y="72"/>
                      <a:pt x="85" y="72"/>
                      <a:pt x="85" y="71"/>
                    </a:cubicBezTo>
                    <a:cubicBezTo>
                      <a:pt x="84" y="69"/>
                      <a:pt x="82" y="69"/>
                      <a:pt x="81" y="68"/>
                    </a:cubicBezTo>
                    <a:cubicBezTo>
                      <a:pt x="81" y="68"/>
                      <a:pt x="81" y="68"/>
                      <a:pt x="80" y="68"/>
                    </a:cubicBezTo>
                    <a:cubicBezTo>
                      <a:pt x="80" y="68"/>
                      <a:pt x="79" y="68"/>
                      <a:pt x="79" y="68"/>
                    </a:cubicBezTo>
                    <a:cubicBezTo>
                      <a:pt x="78" y="68"/>
                      <a:pt x="77" y="68"/>
                      <a:pt x="77" y="68"/>
                    </a:cubicBezTo>
                    <a:cubicBezTo>
                      <a:pt x="76" y="68"/>
                      <a:pt x="76" y="68"/>
                      <a:pt x="76" y="68"/>
                    </a:cubicBezTo>
                    <a:cubicBezTo>
                      <a:pt x="77" y="68"/>
                      <a:pt x="79" y="67"/>
                      <a:pt x="78" y="65"/>
                    </a:cubicBezTo>
                    <a:cubicBezTo>
                      <a:pt x="79" y="64"/>
                      <a:pt x="78" y="63"/>
                      <a:pt x="78" y="62"/>
                    </a:cubicBezTo>
                    <a:cubicBezTo>
                      <a:pt x="78" y="62"/>
                      <a:pt x="78" y="62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7" y="62"/>
                      <a:pt x="77" y="62"/>
                      <a:pt x="77" y="62"/>
                    </a:cubicBezTo>
                    <a:cubicBezTo>
                      <a:pt x="76" y="62"/>
                      <a:pt x="76" y="64"/>
                      <a:pt x="75" y="64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6" y="63"/>
                      <a:pt x="76" y="61"/>
                      <a:pt x="75" y="60"/>
                    </a:cubicBezTo>
                    <a:cubicBezTo>
                      <a:pt x="77" y="60"/>
                      <a:pt x="76" y="59"/>
                      <a:pt x="76" y="58"/>
                    </a:cubicBezTo>
                    <a:cubicBezTo>
                      <a:pt x="76" y="57"/>
                      <a:pt x="78" y="55"/>
                      <a:pt x="78" y="55"/>
                    </a:cubicBezTo>
                    <a:cubicBezTo>
                      <a:pt x="79" y="55"/>
                      <a:pt x="79" y="53"/>
                      <a:pt x="80" y="52"/>
                    </a:cubicBezTo>
                    <a:cubicBezTo>
                      <a:pt x="80" y="52"/>
                      <a:pt x="81" y="51"/>
                      <a:pt x="82" y="51"/>
                    </a:cubicBezTo>
                    <a:cubicBezTo>
                      <a:pt x="81" y="50"/>
                      <a:pt x="81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2" y="50"/>
                      <a:pt x="82" y="50"/>
                      <a:pt x="82" y="50"/>
                    </a:cubicBezTo>
                    <a:cubicBezTo>
                      <a:pt x="83" y="49"/>
                      <a:pt x="83" y="50"/>
                      <a:pt x="84" y="49"/>
                    </a:cubicBezTo>
                    <a:cubicBezTo>
                      <a:pt x="84" y="49"/>
                      <a:pt x="84" y="49"/>
                      <a:pt x="84" y="49"/>
                    </a:cubicBezTo>
                    <a:cubicBezTo>
                      <a:pt x="84" y="49"/>
                      <a:pt x="84" y="49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9"/>
                      <a:pt x="84" y="49"/>
                    </a:cubicBezTo>
                    <a:cubicBezTo>
                      <a:pt x="85" y="49"/>
                      <a:pt x="85" y="48"/>
                      <a:pt x="85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5" y="48"/>
                      <a:pt x="85" y="48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85" y="47"/>
                      <a:pt x="84" y="46"/>
                      <a:pt x="84" y="45"/>
                    </a:cubicBezTo>
                    <a:cubicBezTo>
                      <a:pt x="85" y="46"/>
                      <a:pt x="86" y="47"/>
                      <a:pt x="87" y="47"/>
                    </a:cubicBezTo>
                    <a:cubicBezTo>
                      <a:pt x="87" y="47"/>
                      <a:pt x="87" y="47"/>
                      <a:pt x="87" y="47"/>
                    </a:cubicBezTo>
                    <a:cubicBezTo>
                      <a:pt x="89" y="47"/>
                      <a:pt x="88" y="45"/>
                      <a:pt x="87" y="44"/>
                    </a:cubicBezTo>
                    <a:cubicBezTo>
                      <a:pt x="87" y="44"/>
                      <a:pt x="86" y="44"/>
                      <a:pt x="86" y="44"/>
                    </a:cubicBezTo>
                    <a:cubicBezTo>
                      <a:pt x="86" y="44"/>
                      <a:pt x="86" y="44"/>
                      <a:pt x="85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4"/>
                      <a:pt x="87" y="44"/>
                      <a:pt x="87" y="43"/>
                    </a:cubicBezTo>
                    <a:cubicBezTo>
                      <a:pt x="86" y="43"/>
                      <a:pt x="86" y="42"/>
                      <a:pt x="85" y="42"/>
                    </a:cubicBezTo>
                    <a:cubicBezTo>
                      <a:pt x="85" y="42"/>
                      <a:pt x="85" y="43"/>
                      <a:pt x="85" y="43"/>
                    </a:cubicBezTo>
                    <a:cubicBezTo>
                      <a:pt x="85" y="42"/>
                      <a:pt x="84" y="42"/>
                      <a:pt x="84" y="42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86" y="43"/>
                      <a:pt x="88" y="44"/>
                      <a:pt x="89" y="45"/>
                    </a:cubicBezTo>
                    <a:cubicBezTo>
                      <a:pt x="89" y="44"/>
                      <a:pt x="89" y="44"/>
                      <a:pt x="89" y="44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1" y="44"/>
                      <a:pt x="90" y="43"/>
                      <a:pt x="91" y="42"/>
                    </a:cubicBezTo>
                    <a:cubicBezTo>
                      <a:pt x="91" y="43"/>
                      <a:pt x="91" y="43"/>
                      <a:pt x="91" y="43"/>
                    </a:cubicBezTo>
                    <a:cubicBezTo>
                      <a:pt x="91" y="42"/>
                      <a:pt x="91" y="42"/>
                      <a:pt x="92" y="42"/>
                    </a:cubicBezTo>
                    <a:cubicBezTo>
                      <a:pt x="92" y="43"/>
                      <a:pt x="91" y="43"/>
                      <a:pt x="92" y="43"/>
                    </a:cubicBezTo>
                    <a:cubicBezTo>
                      <a:pt x="92" y="43"/>
                      <a:pt x="92" y="43"/>
                      <a:pt x="92" y="43"/>
                    </a:cubicBezTo>
                    <a:cubicBezTo>
                      <a:pt x="92" y="43"/>
                      <a:pt x="92" y="43"/>
                      <a:pt x="93" y="44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4" y="43"/>
                    </a:cubicBezTo>
                    <a:cubicBezTo>
                      <a:pt x="95" y="42"/>
                      <a:pt x="96" y="41"/>
                      <a:pt x="98" y="39"/>
                    </a:cubicBezTo>
                    <a:cubicBezTo>
                      <a:pt x="97" y="39"/>
                      <a:pt x="96" y="39"/>
                      <a:pt x="95" y="38"/>
                    </a:cubicBezTo>
                    <a:cubicBezTo>
                      <a:pt x="94" y="37"/>
                      <a:pt x="94" y="36"/>
                      <a:pt x="94" y="35"/>
                    </a:cubicBezTo>
                    <a:cubicBezTo>
                      <a:pt x="95" y="35"/>
                      <a:pt x="95" y="36"/>
                      <a:pt x="96" y="37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6" y="37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7" y="38"/>
                      <a:pt x="97" y="39"/>
                      <a:pt x="98" y="39"/>
                    </a:cubicBezTo>
                    <a:cubicBezTo>
                      <a:pt x="98" y="38"/>
                      <a:pt x="98" y="38"/>
                      <a:pt x="99" y="38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98" y="24"/>
                      <a:pt x="98" y="25"/>
                      <a:pt x="97" y="25"/>
                    </a:cubicBezTo>
                    <a:cubicBezTo>
                      <a:pt x="98" y="24"/>
                      <a:pt x="98" y="22"/>
                      <a:pt x="98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98" y="20"/>
                      <a:pt x="98" y="21"/>
                      <a:pt x="98" y="21"/>
                    </a:cubicBezTo>
                    <a:cubicBezTo>
                      <a:pt x="98" y="20"/>
                      <a:pt x="99" y="20"/>
                      <a:pt x="99" y="20"/>
                    </a:cubicBezTo>
                    <a:cubicBezTo>
                      <a:pt x="99" y="20"/>
                      <a:pt x="99" y="20"/>
                      <a:pt x="99" y="20"/>
                    </a:cubicBezTo>
                    <a:cubicBezTo>
                      <a:pt x="99" y="20"/>
                      <a:pt x="99" y="20"/>
                      <a:pt x="98" y="20"/>
                    </a:cubicBezTo>
                    <a:cubicBezTo>
                      <a:pt x="98" y="20"/>
                      <a:pt x="98" y="19"/>
                      <a:pt x="98" y="19"/>
                    </a:cubicBezTo>
                    <a:cubicBezTo>
                      <a:pt x="97" y="20"/>
                      <a:pt x="97" y="20"/>
                      <a:pt x="97" y="20"/>
                    </a:cubicBezTo>
                    <a:cubicBezTo>
                      <a:pt x="97" y="19"/>
                      <a:pt x="96" y="19"/>
                      <a:pt x="96" y="19"/>
                    </a:cubicBezTo>
                    <a:cubicBezTo>
                      <a:pt x="96" y="18"/>
                      <a:pt x="97" y="18"/>
                      <a:pt x="98" y="17"/>
                    </a:cubicBezTo>
                    <a:cubicBezTo>
                      <a:pt x="97" y="17"/>
                      <a:pt x="97" y="17"/>
                      <a:pt x="97" y="17"/>
                    </a:cubicBezTo>
                    <a:cubicBezTo>
                      <a:pt x="97" y="16"/>
                      <a:pt x="97" y="16"/>
                      <a:pt x="98" y="16"/>
                    </a:cubicBezTo>
                    <a:cubicBezTo>
                      <a:pt x="98" y="16"/>
                      <a:pt x="98" y="16"/>
                      <a:pt x="98" y="17"/>
                    </a:cubicBezTo>
                    <a:cubicBezTo>
                      <a:pt x="98" y="17"/>
                      <a:pt x="98" y="16"/>
                      <a:pt x="98" y="16"/>
                    </a:cubicBezTo>
                    <a:cubicBezTo>
                      <a:pt x="98" y="16"/>
                      <a:pt x="98" y="17"/>
                      <a:pt x="98" y="17"/>
                    </a:cubicBezTo>
                    <a:cubicBezTo>
                      <a:pt x="98" y="17"/>
                      <a:pt x="98" y="17"/>
                      <a:pt x="99" y="17"/>
                    </a:cubicBezTo>
                    <a:cubicBezTo>
                      <a:pt x="99" y="17"/>
                      <a:pt x="99" y="17"/>
                      <a:pt x="99" y="16"/>
                    </a:cubicBezTo>
                    <a:cubicBezTo>
                      <a:pt x="99" y="16"/>
                      <a:pt x="98" y="16"/>
                      <a:pt x="98" y="15"/>
                    </a:cubicBezTo>
                    <a:cubicBezTo>
                      <a:pt x="98" y="14"/>
                      <a:pt x="98" y="12"/>
                      <a:pt x="99" y="11"/>
                    </a:cubicBezTo>
                    <a:cubicBezTo>
                      <a:pt x="98" y="10"/>
                      <a:pt x="99" y="10"/>
                      <a:pt x="98" y="9"/>
                    </a:cubicBezTo>
                    <a:cubicBezTo>
                      <a:pt x="98" y="9"/>
                      <a:pt x="98" y="8"/>
                      <a:pt x="98" y="8"/>
                    </a:cubicBezTo>
                    <a:cubicBezTo>
                      <a:pt x="98" y="8"/>
                      <a:pt x="97" y="8"/>
                      <a:pt x="98" y="7"/>
                    </a:cubicBezTo>
                    <a:cubicBezTo>
                      <a:pt x="97" y="7"/>
                      <a:pt x="97" y="7"/>
                      <a:pt x="96" y="6"/>
                    </a:cubicBezTo>
                    <a:cubicBezTo>
                      <a:pt x="96" y="7"/>
                      <a:pt x="95" y="7"/>
                      <a:pt x="95" y="8"/>
                    </a:cubicBezTo>
                    <a:cubicBezTo>
                      <a:pt x="95" y="8"/>
                      <a:pt x="95" y="8"/>
                      <a:pt x="95" y="9"/>
                    </a:cubicBezTo>
                    <a:cubicBezTo>
                      <a:pt x="95" y="9"/>
                      <a:pt x="95" y="10"/>
                      <a:pt x="94" y="10"/>
                    </a:cubicBezTo>
                    <a:cubicBezTo>
                      <a:pt x="95" y="9"/>
                      <a:pt x="94" y="9"/>
                      <a:pt x="94" y="9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93" y="9"/>
                      <a:pt x="93" y="10"/>
                      <a:pt x="93" y="10"/>
                    </a:cubicBezTo>
                    <a:cubicBezTo>
                      <a:pt x="92" y="10"/>
                      <a:pt x="92" y="11"/>
                      <a:pt x="92" y="13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92" y="13"/>
                      <a:pt x="92" y="12"/>
                      <a:pt x="92" y="12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3" y="12"/>
                      <a:pt x="93" y="12"/>
                      <a:pt x="93" y="12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91" y="13"/>
                      <a:pt x="90" y="14"/>
                      <a:pt x="91" y="16"/>
                    </a:cubicBezTo>
                    <a:cubicBezTo>
                      <a:pt x="91" y="16"/>
                      <a:pt x="91" y="16"/>
                      <a:pt x="91" y="16"/>
                    </a:cubicBezTo>
                    <a:cubicBezTo>
                      <a:pt x="91" y="17"/>
                      <a:pt x="91" y="17"/>
                      <a:pt x="91" y="17"/>
                    </a:cubicBezTo>
                    <a:cubicBezTo>
                      <a:pt x="92" y="17"/>
                      <a:pt x="92" y="18"/>
                      <a:pt x="92" y="18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2" y="18"/>
                      <a:pt x="92" y="18"/>
                      <a:pt x="93" y="18"/>
                    </a:cubicBezTo>
                    <a:cubicBezTo>
                      <a:pt x="93" y="19"/>
                      <a:pt x="94" y="19"/>
                      <a:pt x="94" y="19"/>
                    </a:cubicBezTo>
                    <a:cubicBezTo>
                      <a:pt x="94" y="19"/>
                      <a:pt x="94" y="20"/>
                      <a:pt x="93" y="20"/>
                    </a:cubicBezTo>
                    <a:cubicBezTo>
                      <a:pt x="94" y="19"/>
                      <a:pt x="94" y="19"/>
                      <a:pt x="94" y="19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3" y="19"/>
                      <a:pt x="93" y="19"/>
                      <a:pt x="92" y="20"/>
                    </a:cubicBezTo>
                    <a:cubicBezTo>
                      <a:pt x="92" y="20"/>
                      <a:pt x="93" y="20"/>
                      <a:pt x="93" y="20"/>
                    </a:cubicBezTo>
                    <a:cubicBezTo>
                      <a:pt x="92" y="21"/>
                      <a:pt x="91" y="21"/>
                      <a:pt x="91" y="2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1" y="22"/>
                      <a:pt x="92" y="22"/>
                      <a:pt x="92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2" y="21"/>
                      <a:pt x="93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93" y="22"/>
                      <a:pt x="93" y="23"/>
                      <a:pt x="92" y="23"/>
                    </a:cubicBezTo>
                    <a:cubicBezTo>
                      <a:pt x="92" y="23"/>
                      <a:pt x="92" y="23"/>
                      <a:pt x="92" y="23"/>
                    </a:cubicBezTo>
                    <a:cubicBezTo>
                      <a:pt x="91" y="24"/>
                      <a:pt x="90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8" y="25"/>
                      <a:pt x="88" y="25"/>
                      <a:pt x="89" y="25"/>
                    </a:cubicBezTo>
                    <a:cubicBezTo>
                      <a:pt x="87" y="25"/>
                      <a:pt x="88" y="27"/>
                      <a:pt x="87" y="29"/>
                    </a:cubicBezTo>
                    <a:cubicBezTo>
                      <a:pt x="87" y="28"/>
                      <a:pt x="88" y="28"/>
                      <a:pt x="88" y="28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7" y="29"/>
                      <a:pt x="87" y="29"/>
                      <a:pt x="86" y="30"/>
                    </a:cubicBezTo>
                    <a:cubicBezTo>
                      <a:pt x="86" y="29"/>
                      <a:pt x="86" y="29"/>
                      <a:pt x="85" y="29"/>
                    </a:cubicBezTo>
                    <a:cubicBezTo>
                      <a:pt x="85" y="29"/>
                      <a:pt x="85" y="30"/>
                      <a:pt x="85" y="30"/>
                    </a:cubicBezTo>
                    <a:cubicBezTo>
                      <a:pt x="85" y="30"/>
                      <a:pt x="84" y="29"/>
                      <a:pt x="85" y="28"/>
                    </a:cubicBezTo>
                    <a:cubicBezTo>
                      <a:pt x="85" y="29"/>
                      <a:pt x="86" y="29"/>
                      <a:pt x="86" y="29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6" y="28"/>
                      <a:pt x="87" y="28"/>
                      <a:pt x="87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6" y="27"/>
                      <a:pt x="86" y="27"/>
                      <a:pt x="85" y="27"/>
                    </a:cubicBezTo>
                    <a:cubicBezTo>
                      <a:pt x="86" y="27"/>
                      <a:pt x="86" y="26"/>
                      <a:pt x="86" y="26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7" y="25"/>
                      <a:pt x="87" y="24"/>
                      <a:pt x="88" y="24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7" y="24"/>
                      <a:pt x="87" y="24"/>
                      <a:pt x="86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4"/>
                      <a:pt x="87" y="24"/>
                      <a:pt x="87" y="24"/>
                    </a:cubicBezTo>
                    <a:cubicBezTo>
                      <a:pt x="87" y="23"/>
                      <a:pt x="86" y="24"/>
                      <a:pt x="86" y="23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5" y="22"/>
                      <a:pt x="86" y="22"/>
                      <a:pt x="85" y="22"/>
                    </a:cubicBezTo>
                    <a:cubicBezTo>
                      <a:pt x="85" y="22"/>
                      <a:pt x="85" y="23"/>
                      <a:pt x="84" y="2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3" y="22"/>
                      <a:pt x="84" y="23"/>
                      <a:pt x="84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3"/>
                      <a:pt x="83" y="23"/>
                      <a:pt x="83" y="23"/>
                    </a:cubicBezTo>
                    <a:cubicBezTo>
                      <a:pt x="83" y="25"/>
                      <a:pt x="84" y="25"/>
                      <a:pt x="84" y="26"/>
                    </a:cubicBezTo>
                    <a:cubicBezTo>
                      <a:pt x="83" y="25"/>
                      <a:pt x="83" y="24"/>
                      <a:pt x="83" y="23"/>
                    </a:cubicBezTo>
                    <a:cubicBezTo>
                      <a:pt x="82" y="24"/>
                      <a:pt x="83" y="25"/>
                      <a:pt x="83" y="25"/>
                    </a:cubicBezTo>
                    <a:cubicBezTo>
                      <a:pt x="83" y="25"/>
                      <a:pt x="83" y="25"/>
                      <a:pt x="82" y="25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81" y="24"/>
                      <a:pt x="80" y="24"/>
                      <a:pt x="79" y="24"/>
                    </a:cubicBezTo>
                    <a:cubicBezTo>
                      <a:pt x="79" y="25"/>
                      <a:pt x="78" y="25"/>
                      <a:pt x="77" y="25"/>
                    </a:cubicBezTo>
                    <a:cubicBezTo>
                      <a:pt x="77" y="24"/>
                      <a:pt x="77" y="24"/>
                      <a:pt x="77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3"/>
                      <a:pt x="75" y="23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4" y="22"/>
                      <a:pt x="74" y="22"/>
                    </a:cubicBezTo>
                    <a:cubicBezTo>
                      <a:pt x="74" y="22"/>
                      <a:pt x="74" y="22"/>
                      <a:pt x="74" y="22"/>
                    </a:cubicBezTo>
                    <a:cubicBezTo>
                      <a:pt x="74" y="22"/>
                      <a:pt x="73" y="22"/>
                      <a:pt x="73" y="21"/>
                    </a:cubicBezTo>
                    <a:cubicBezTo>
                      <a:pt x="73" y="21"/>
                      <a:pt x="73" y="21"/>
                      <a:pt x="73" y="20"/>
                    </a:cubicBezTo>
                    <a:cubicBezTo>
                      <a:pt x="72" y="20"/>
                      <a:pt x="73" y="19"/>
                      <a:pt x="73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2" y="17"/>
                      <a:pt x="72" y="17"/>
                      <a:pt x="72" y="17"/>
                    </a:cubicBezTo>
                    <a:cubicBezTo>
                      <a:pt x="71" y="17"/>
                      <a:pt x="70" y="17"/>
                      <a:pt x="69" y="17"/>
                    </a:cubicBezTo>
                    <a:cubicBezTo>
                      <a:pt x="68" y="17"/>
                      <a:pt x="68" y="17"/>
                      <a:pt x="68" y="17"/>
                    </a:cubicBezTo>
                    <a:cubicBezTo>
                      <a:pt x="67" y="18"/>
                      <a:pt x="67" y="18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8" y="20"/>
                      <a:pt x="68" y="20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19"/>
                      <a:pt x="67" y="19"/>
                      <a:pt x="68" y="19"/>
                    </a:cubicBezTo>
                    <a:cubicBezTo>
                      <a:pt x="68" y="19"/>
                      <a:pt x="68" y="19"/>
                      <a:pt x="69" y="19"/>
                    </a:cubicBezTo>
                    <a:cubicBezTo>
                      <a:pt x="69" y="19"/>
                      <a:pt x="69" y="19"/>
                      <a:pt x="70" y="18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8"/>
                      <a:pt x="71" y="18"/>
                      <a:pt x="71" y="18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9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69" y="20"/>
                      <a:pt x="69" y="20"/>
                      <a:pt x="69" y="20"/>
                    </a:cubicBezTo>
                    <a:cubicBezTo>
                      <a:pt x="69" y="20"/>
                      <a:pt x="68" y="20"/>
                      <a:pt x="67" y="20"/>
                    </a:cubicBezTo>
                    <a:cubicBezTo>
                      <a:pt x="67" y="20"/>
                      <a:pt x="67" y="20"/>
                      <a:pt x="67" y="20"/>
                    </a:cubicBezTo>
                    <a:cubicBezTo>
                      <a:pt x="67" y="21"/>
                      <a:pt x="67" y="21"/>
                      <a:pt x="66" y="21"/>
                    </a:cubicBezTo>
                    <a:cubicBezTo>
                      <a:pt x="67" y="22"/>
                      <a:pt x="65" y="23"/>
                      <a:pt x="66" y="24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6" y="25"/>
                      <a:pt x="66" y="25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25"/>
                      <a:pt x="66" y="25"/>
                      <a:pt x="65" y="25"/>
                    </a:cubicBezTo>
                    <a:cubicBezTo>
                      <a:pt x="64" y="26"/>
                      <a:pt x="65" y="27"/>
                      <a:pt x="65" y="28"/>
                    </a:cubicBezTo>
                    <a:cubicBezTo>
                      <a:pt x="64" y="26"/>
                      <a:pt x="64" y="26"/>
                      <a:pt x="64" y="24"/>
                    </a:cubicBezTo>
                    <a:cubicBezTo>
                      <a:pt x="64" y="23"/>
                      <a:pt x="65" y="23"/>
                      <a:pt x="64" y="22"/>
                    </a:cubicBezTo>
                    <a:cubicBezTo>
                      <a:pt x="64" y="22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1"/>
                    </a:cubicBezTo>
                    <a:cubicBezTo>
                      <a:pt x="63" y="21"/>
                      <a:pt x="63" y="21"/>
                      <a:pt x="63" y="21"/>
                    </a:cubicBezTo>
                    <a:cubicBezTo>
                      <a:pt x="63" y="21"/>
                      <a:pt x="63" y="20"/>
                      <a:pt x="63" y="20"/>
                    </a:cubicBezTo>
                    <a:cubicBezTo>
                      <a:pt x="62" y="20"/>
                      <a:pt x="60" y="20"/>
                      <a:pt x="59" y="21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0"/>
                      <a:pt x="59" y="20"/>
                      <a:pt x="58" y="20"/>
                    </a:cubicBezTo>
                    <a:cubicBezTo>
                      <a:pt x="57" y="20"/>
                      <a:pt x="56" y="19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5" y="17"/>
                      <a:pt x="55" y="17"/>
                    </a:cubicBezTo>
                    <a:cubicBezTo>
                      <a:pt x="55" y="17"/>
                      <a:pt x="55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6" y="17"/>
                      <a:pt x="56" y="17"/>
                      <a:pt x="56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8" y="16"/>
                      <a:pt x="57" y="14"/>
                      <a:pt x="56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6" y="13"/>
                      <a:pt x="55" y="13"/>
                      <a:pt x="55" y="13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13"/>
                      <a:pt x="54" y="13"/>
                      <a:pt x="54" y="13"/>
                    </a:cubicBezTo>
                    <a:cubicBezTo>
                      <a:pt x="52" y="11"/>
                      <a:pt x="49" y="10"/>
                      <a:pt x="49" y="7"/>
                    </a:cubicBezTo>
                    <a:cubicBezTo>
                      <a:pt x="48" y="7"/>
                      <a:pt x="47" y="6"/>
                      <a:pt x="46" y="6"/>
                    </a:cubicBezTo>
                    <a:cubicBezTo>
                      <a:pt x="46" y="7"/>
                      <a:pt x="45" y="8"/>
                      <a:pt x="44" y="8"/>
                    </a:cubicBezTo>
                    <a:cubicBezTo>
                      <a:pt x="44" y="8"/>
                      <a:pt x="43" y="8"/>
                      <a:pt x="43" y="7"/>
                    </a:cubicBezTo>
                    <a:cubicBezTo>
                      <a:pt x="43" y="7"/>
                      <a:pt x="44" y="7"/>
                      <a:pt x="44" y="6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4" y="5"/>
                      <a:pt x="45" y="5"/>
                      <a:pt x="45" y="4"/>
                    </a:cubicBezTo>
                    <a:cubicBezTo>
                      <a:pt x="44" y="4"/>
                      <a:pt x="44" y="5"/>
                      <a:pt x="43" y="5"/>
                    </a:cubicBezTo>
                    <a:cubicBezTo>
                      <a:pt x="43" y="5"/>
                      <a:pt x="43" y="6"/>
                      <a:pt x="43" y="6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6"/>
                      <a:pt x="41" y="6"/>
                      <a:pt x="41" y="7"/>
                    </a:cubicBezTo>
                    <a:cubicBezTo>
                      <a:pt x="41" y="7"/>
                      <a:pt x="41" y="7"/>
                      <a:pt x="42" y="7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7"/>
                      <a:pt x="41" y="7"/>
                      <a:pt x="41" y="6"/>
                    </a:cubicBezTo>
                    <a:cubicBezTo>
                      <a:pt x="40" y="4"/>
                      <a:pt x="41" y="2"/>
                      <a:pt x="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327373" y="3587452"/>
                <a:ext cx="282094" cy="539950"/>
              </a:xfrm>
              <a:custGeom>
                <a:avLst/>
                <a:gdLst>
                  <a:gd name="T0" fmla="*/ 145 w 177"/>
                  <a:gd name="T1" fmla="*/ 339 h 339"/>
                  <a:gd name="T2" fmla="*/ 145 w 177"/>
                  <a:gd name="T3" fmla="*/ 339 h 339"/>
                  <a:gd name="T4" fmla="*/ 177 w 177"/>
                  <a:gd name="T5" fmla="*/ 214 h 339"/>
                  <a:gd name="T6" fmla="*/ 177 w 177"/>
                  <a:gd name="T7" fmla="*/ 214 h 339"/>
                  <a:gd name="T8" fmla="*/ 177 w 177"/>
                  <a:gd name="T9" fmla="*/ 214 h 339"/>
                  <a:gd name="T10" fmla="*/ 154 w 177"/>
                  <a:gd name="T11" fmla="*/ 104 h 339"/>
                  <a:gd name="T12" fmla="*/ 150 w 177"/>
                  <a:gd name="T13" fmla="*/ 108 h 339"/>
                  <a:gd name="T14" fmla="*/ 151 w 177"/>
                  <a:gd name="T15" fmla="*/ 109 h 339"/>
                  <a:gd name="T16" fmla="*/ 151 w 177"/>
                  <a:gd name="T17" fmla="*/ 109 h 339"/>
                  <a:gd name="T18" fmla="*/ 151 w 177"/>
                  <a:gd name="T19" fmla="*/ 109 h 339"/>
                  <a:gd name="T20" fmla="*/ 154 w 177"/>
                  <a:gd name="T21" fmla="*/ 106 h 339"/>
                  <a:gd name="T22" fmla="*/ 155 w 177"/>
                  <a:gd name="T23" fmla="*/ 106 h 339"/>
                  <a:gd name="T24" fmla="*/ 155 w 177"/>
                  <a:gd name="T25" fmla="*/ 106 h 339"/>
                  <a:gd name="T26" fmla="*/ 155 w 177"/>
                  <a:gd name="T27" fmla="*/ 106 h 339"/>
                  <a:gd name="T28" fmla="*/ 157 w 177"/>
                  <a:gd name="T29" fmla="*/ 106 h 339"/>
                  <a:gd name="T30" fmla="*/ 155 w 177"/>
                  <a:gd name="T31" fmla="*/ 104 h 339"/>
                  <a:gd name="T32" fmla="*/ 154 w 177"/>
                  <a:gd name="T33" fmla="*/ 105 h 339"/>
                  <a:gd name="T34" fmla="*/ 154 w 177"/>
                  <a:gd name="T35" fmla="*/ 104 h 339"/>
                  <a:gd name="T36" fmla="*/ 108 w 177"/>
                  <a:gd name="T37" fmla="*/ 103 h 339"/>
                  <a:gd name="T38" fmla="*/ 108 w 177"/>
                  <a:gd name="T39" fmla="*/ 103 h 339"/>
                  <a:gd name="T40" fmla="*/ 108 w 177"/>
                  <a:gd name="T41" fmla="*/ 103 h 339"/>
                  <a:gd name="T42" fmla="*/ 154 w 177"/>
                  <a:gd name="T43" fmla="*/ 103 h 339"/>
                  <a:gd name="T44" fmla="*/ 153 w 177"/>
                  <a:gd name="T45" fmla="*/ 104 h 339"/>
                  <a:gd name="T46" fmla="*/ 154 w 177"/>
                  <a:gd name="T47" fmla="*/ 104 h 339"/>
                  <a:gd name="T48" fmla="*/ 155 w 177"/>
                  <a:gd name="T49" fmla="*/ 104 h 339"/>
                  <a:gd name="T50" fmla="*/ 154 w 177"/>
                  <a:gd name="T51" fmla="*/ 103 h 339"/>
                  <a:gd name="T52" fmla="*/ 41 w 177"/>
                  <a:gd name="T53" fmla="*/ 89 h 339"/>
                  <a:gd name="T54" fmla="*/ 41 w 177"/>
                  <a:gd name="T55" fmla="*/ 89 h 339"/>
                  <a:gd name="T56" fmla="*/ 41 w 177"/>
                  <a:gd name="T57" fmla="*/ 89 h 339"/>
                  <a:gd name="T58" fmla="*/ 168 w 177"/>
                  <a:gd name="T59" fmla="*/ 75 h 339"/>
                  <a:gd name="T60" fmla="*/ 168 w 177"/>
                  <a:gd name="T61" fmla="*/ 75 h 339"/>
                  <a:gd name="T62" fmla="*/ 168 w 177"/>
                  <a:gd name="T63" fmla="*/ 75 h 339"/>
                  <a:gd name="T64" fmla="*/ 165 w 177"/>
                  <a:gd name="T65" fmla="*/ 65 h 339"/>
                  <a:gd name="T66" fmla="*/ 165 w 177"/>
                  <a:gd name="T67" fmla="*/ 65 h 339"/>
                  <a:gd name="T68" fmla="*/ 165 w 177"/>
                  <a:gd name="T69" fmla="*/ 65 h 339"/>
                  <a:gd name="T70" fmla="*/ 163 w 177"/>
                  <a:gd name="T71" fmla="*/ 58 h 339"/>
                  <a:gd name="T72" fmla="*/ 163 w 177"/>
                  <a:gd name="T73" fmla="*/ 58 h 339"/>
                  <a:gd name="T74" fmla="*/ 163 w 177"/>
                  <a:gd name="T75" fmla="*/ 58 h 339"/>
                  <a:gd name="T76" fmla="*/ 29 w 177"/>
                  <a:gd name="T77" fmla="*/ 46 h 339"/>
                  <a:gd name="T78" fmla="*/ 29 w 177"/>
                  <a:gd name="T79" fmla="*/ 46 h 339"/>
                  <a:gd name="T80" fmla="*/ 85 w 177"/>
                  <a:gd name="T81" fmla="*/ 34 h 339"/>
                  <a:gd name="T82" fmla="*/ 85 w 177"/>
                  <a:gd name="T83" fmla="*/ 34 h 339"/>
                  <a:gd name="T84" fmla="*/ 85 w 177"/>
                  <a:gd name="T85" fmla="*/ 34 h 339"/>
                  <a:gd name="T86" fmla="*/ 106 w 177"/>
                  <a:gd name="T87" fmla="*/ 29 h 339"/>
                  <a:gd name="T88" fmla="*/ 106 w 177"/>
                  <a:gd name="T89" fmla="*/ 29 h 339"/>
                  <a:gd name="T90" fmla="*/ 118 w 177"/>
                  <a:gd name="T91" fmla="*/ 25 h 339"/>
                  <a:gd name="T92" fmla="*/ 118 w 177"/>
                  <a:gd name="T93" fmla="*/ 25 h 339"/>
                  <a:gd name="T94" fmla="*/ 118 w 177"/>
                  <a:gd name="T95" fmla="*/ 25 h 339"/>
                  <a:gd name="T96" fmla="*/ 108 w 177"/>
                  <a:gd name="T97" fmla="*/ 21 h 339"/>
                  <a:gd name="T98" fmla="*/ 108 w 177"/>
                  <a:gd name="T99" fmla="*/ 21 h 339"/>
                  <a:gd name="T100" fmla="*/ 55 w 177"/>
                  <a:gd name="T101" fmla="*/ 1 h 339"/>
                  <a:gd name="T102" fmla="*/ 55 w 177"/>
                  <a:gd name="T103" fmla="*/ 1 h 339"/>
                  <a:gd name="T104" fmla="*/ 55 w 177"/>
                  <a:gd name="T105" fmla="*/ 1 h 339"/>
                  <a:gd name="T106" fmla="*/ 0 w 177"/>
                  <a:gd name="T107" fmla="*/ 1 h 339"/>
                  <a:gd name="T108" fmla="*/ 0 w 177"/>
                  <a:gd name="T109" fmla="*/ 1 h 339"/>
                  <a:gd name="T110" fmla="*/ 2 w 177"/>
                  <a:gd name="T111" fmla="*/ 0 h 339"/>
                  <a:gd name="T112" fmla="*/ 2 w 177"/>
                  <a:gd name="T113" fmla="*/ 0 h 339"/>
                  <a:gd name="T114" fmla="*/ 2 w 177"/>
                  <a:gd name="T115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77" h="339">
                    <a:moveTo>
                      <a:pt x="145" y="339"/>
                    </a:moveTo>
                    <a:cubicBezTo>
                      <a:pt x="145" y="339"/>
                      <a:pt x="145" y="339"/>
                      <a:pt x="145" y="339"/>
                    </a:cubicBezTo>
                    <a:moveTo>
                      <a:pt x="177" y="214"/>
                    </a:moveTo>
                    <a:cubicBezTo>
                      <a:pt x="177" y="214"/>
                      <a:pt x="177" y="214"/>
                      <a:pt x="177" y="214"/>
                    </a:cubicBezTo>
                    <a:cubicBezTo>
                      <a:pt x="177" y="214"/>
                      <a:pt x="177" y="214"/>
                      <a:pt x="177" y="214"/>
                    </a:cubicBezTo>
                    <a:moveTo>
                      <a:pt x="154" y="104"/>
                    </a:moveTo>
                    <a:cubicBezTo>
                      <a:pt x="152" y="105"/>
                      <a:pt x="150" y="105"/>
                      <a:pt x="150" y="108"/>
                    </a:cubicBezTo>
                    <a:cubicBezTo>
                      <a:pt x="151" y="108"/>
                      <a:pt x="150" y="109"/>
                      <a:pt x="151" y="109"/>
                    </a:cubicBezTo>
                    <a:cubicBezTo>
                      <a:pt x="151" y="109"/>
                      <a:pt x="151" y="109"/>
                      <a:pt x="151" y="109"/>
                    </a:cubicBezTo>
                    <a:cubicBezTo>
                      <a:pt x="151" y="109"/>
                      <a:pt x="151" y="109"/>
                      <a:pt x="151" y="109"/>
                    </a:cubicBezTo>
                    <a:cubicBezTo>
                      <a:pt x="152" y="108"/>
                      <a:pt x="154" y="108"/>
                      <a:pt x="154" y="106"/>
                    </a:cubicBezTo>
                    <a:cubicBezTo>
                      <a:pt x="155" y="106"/>
                      <a:pt x="155" y="106"/>
                      <a:pt x="155" y="106"/>
                    </a:cubicBezTo>
                    <a:cubicBezTo>
                      <a:pt x="155" y="106"/>
                      <a:pt x="155" y="106"/>
                      <a:pt x="155" y="106"/>
                    </a:cubicBezTo>
                    <a:cubicBezTo>
                      <a:pt x="155" y="106"/>
                      <a:pt x="155" y="106"/>
                      <a:pt x="155" y="106"/>
                    </a:cubicBezTo>
                    <a:cubicBezTo>
                      <a:pt x="156" y="106"/>
                      <a:pt x="156" y="106"/>
                      <a:pt x="157" y="106"/>
                    </a:cubicBezTo>
                    <a:cubicBezTo>
                      <a:pt x="156" y="105"/>
                      <a:pt x="156" y="105"/>
                      <a:pt x="155" y="104"/>
                    </a:cubicBezTo>
                    <a:cubicBezTo>
                      <a:pt x="155" y="104"/>
                      <a:pt x="154" y="105"/>
                      <a:pt x="154" y="105"/>
                    </a:cubicBezTo>
                    <a:cubicBezTo>
                      <a:pt x="154" y="104"/>
                      <a:pt x="154" y="104"/>
                      <a:pt x="154" y="104"/>
                    </a:cubicBezTo>
                    <a:moveTo>
                      <a:pt x="108" y="103"/>
                    </a:move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moveTo>
                      <a:pt x="154" y="103"/>
                    </a:moveTo>
                    <a:cubicBezTo>
                      <a:pt x="154" y="104"/>
                      <a:pt x="153" y="103"/>
                      <a:pt x="153" y="104"/>
                    </a:cubicBezTo>
                    <a:cubicBezTo>
                      <a:pt x="153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5" y="104"/>
                    </a:cubicBezTo>
                    <a:cubicBezTo>
                      <a:pt x="154" y="104"/>
                      <a:pt x="154" y="104"/>
                      <a:pt x="154" y="103"/>
                    </a:cubicBezTo>
                    <a:moveTo>
                      <a:pt x="41" y="89"/>
                    </a:moveTo>
                    <a:cubicBezTo>
                      <a:pt x="41" y="89"/>
                      <a:pt x="41" y="89"/>
                      <a:pt x="41" y="89"/>
                    </a:cubicBezTo>
                    <a:cubicBezTo>
                      <a:pt x="41" y="89"/>
                      <a:pt x="41" y="89"/>
                      <a:pt x="41" y="89"/>
                    </a:cubicBezTo>
                    <a:moveTo>
                      <a:pt x="168" y="75"/>
                    </a:moveTo>
                    <a:cubicBezTo>
                      <a:pt x="168" y="75"/>
                      <a:pt x="168" y="75"/>
                      <a:pt x="168" y="75"/>
                    </a:cubicBezTo>
                    <a:cubicBezTo>
                      <a:pt x="168" y="75"/>
                      <a:pt x="168" y="75"/>
                      <a:pt x="168" y="75"/>
                    </a:cubicBezTo>
                    <a:moveTo>
                      <a:pt x="165" y="65"/>
                    </a:moveTo>
                    <a:cubicBezTo>
                      <a:pt x="165" y="65"/>
                      <a:pt x="165" y="65"/>
                      <a:pt x="165" y="65"/>
                    </a:cubicBezTo>
                    <a:cubicBezTo>
                      <a:pt x="165" y="65"/>
                      <a:pt x="165" y="65"/>
                      <a:pt x="165" y="65"/>
                    </a:cubicBezTo>
                    <a:moveTo>
                      <a:pt x="163" y="58"/>
                    </a:moveTo>
                    <a:cubicBezTo>
                      <a:pt x="163" y="58"/>
                      <a:pt x="163" y="58"/>
                      <a:pt x="163" y="58"/>
                    </a:cubicBezTo>
                    <a:cubicBezTo>
                      <a:pt x="163" y="58"/>
                      <a:pt x="163" y="58"/>
                      <a:pt x="163" y="58"/>
                    </a:cubicBezTo>
                    <a:moveTo>
                      <a:pt x="29" y="46"/>
                    </a:moveTo>
                    <a:cubicBezTo>
                      <a:pt x="29" y="46"/>
                      <a:pt x="29" y="46"/>
                      <a:pt x="29" y="46"/>
                    </a:cubicBezTo>
                    <a:moveTo>
                      <a:pt x="85" y="34"/>
                    </a:moveTo>
                    <a:cubicBezTo>
                      <a:pt x="85" y="34"/>
                      <a:pt x="85" y="34"/>
                      <a:pt x="85" y="34"/>
                    </a:cubicBezTo>
                    <a:cubicBezTo>
                      <a:pt x="85" y="34"/>
                      <a:pt x="85" y="34"/>
                      <a:pt x="85" y="34"/>
                    </a:cubicBezTo>
                    <a:moveTo>
                      <a:pt x="106" y="29"/>
                    </a:moveTo>
                    <a:cubicBezTo>
                      <a:pt x="106" y="29"/>
                      <a:pt x="106" y="29"/>
                      <a:pt x="106" y="29"/>
                    </a:cubicBezTo>
                    <a:moveTo>
                      <a:pt x="118" y="25"/>
                    </a:moveTo>
                    <a:cubicBezTo>
                      <a:pt x="118" y="25"/>
                      <a:pt x="118" y="25"/>
                      <a:pt x="118" y="25"/>
                    </a:cubicBezTo>
                    <a:cubicBezTo>
                      <a:pt x="118" y="25"/>
                      <a:pt x="118" y="25"/>
                      <a:pt x="118" y="25"/>
                    </a:cubicBezTo>
                    <a:moveTo>
                      <a:pt x="108" y="21"/>
                    </a:moveTo>
                    <a:cubicBezTo>
                      <a:pt x="108" y="21"/>
                      <a:pt x="108" y="21"/>
                      <a:pt x="108" y="21"/>
                    </a:cubicBezTo>
                    <a:moveTo>
                      <a:pt x="55" y="1"/>
                    </a:moveTo>
                    <a:cubicBezTo>
                      <a:pt x="55" y="1"/>
                      <a:pt x="55" y="1"/>
                      <a:pt x="55" y="1"/>
                    </a:cubicBezTo>
                    <a:cubicBezTo>
                      <a:pt x="55" y="1"/>
                      <a:pt x="55" y="1"/>
                      <a:pt x="55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5804" y="4055364"/>
                <a:ext cx="3366" cy="8079"/>
              </a:xfrm>
              <a:custGeom>
                <a:avLst/>
                <a:gdLst>
                  <a:gd name="T0" fmla="*/ 1 w 2"/>
                  <a:gd name="T1" fmla="*/ 0 h 5"/>
                  <a:gd name="T2" fmla="*/ 0 w 2"/>
                  <a:gd name="T3" fmla="*/ 0 h 5"/>
                  <a:gd name="T4" fmla="*/ 0 w 2"/>
                  <a:gd name="T5" fmla="*/ 2 h 5"/>
                  <a:gd name="T6" fmla="*/ 0 w 2"/>
                  <a:gd name="T7" fmla="*/ 5 h 5"/>
                  <a:gd name="T8" fmla="*/ 1 w 2"/>
                  <a:gd name="T9" fmla="*/ 5 h 5"/>
                  <a:gd name="T10" fmla="*/ 1 w 2"/>
                  <a:gd name="T11" fmla="*/ 5 h 5"/>
                  <a:gd name="T12" fmla="*/ 1 w 2"/>
                  <a:gd name="T13" fmla="*/ 5 h 5"/>
                  <a:gd name="T14" fmla="*/ 2 w 2"/>
                  <a:gd name="T15" fmla="*/ 4 h 5"/>
                  <a:gd name="T16" fmla="*/ 2 w 2"/>
                  <a:gd name="T17" fmla="*/ 3 h 5"/>
                  <a:gd name="T18" fmla="*/ 1 w 2"/>
                  <a:gd name="T19" fmla="*/ 2 h 5"/>
                  <a:gd name="T20" fmla="*/ 1 w 2"/>
                  <a:gd name="T21" fmla="*/ 2 h 5"/>
                  <a:gd name="T22" fmla="*/ 2 w 2"/>
                  <a:gd name="T23" fmla="*/ 2 h 5"/>
                  <a:gd name="T24" fmla="*/ 2 w 2"/>
                  <a:gd name="T25" fmla="*/ 2 h 5"/>
                  <a:gd name="T26" fmla="*/ 2 w 2"/>
                  <a:gd name="T27" fmla="*/ 2 h 5"/>
                  <a:gd name="T28" fmla="*/ 1 w 2"/>
                  <a:gd name="T2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5353" y="3629193"/>
                <a:ext cx="4713" cy="7406"/>
              </a:xfrm>
              <a:custGeom>
                <a:avLst/>
                <a:gdLst>
                  <a:gd name="T0" fmla="*/ 2 w 3"/>
                  <a:gd name="T1" fmla="*/ 0 h 5"/>
                  <a:gd name="T2" fmla="*/ 0 w 3"/>
                  <a:gd name="T3" fmla="*/ 2 h 5"/>
                  <a:gd name="T4" fmla="*/ 2 w 3"/>
                  <a:gd name="T5" fmla="*/ 5 h 5"/>
                  <a:gd name="T6" fmla="*/ 3 w 3"/>
                  <a:gd name="T7" fmla="*/ 2 h 5"/>
                  <a:gd name="T8" fmla="*/ 2 w 3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2" y="2"/>
                      <a:pt x="1" y="5"/>
                      <a:pt x="2" y="5"/>
                    </a:cubicBezTo>
                    <a:cubicBezTo>
                      <a:pt x="1" y="3"/>
                      <a:pt x="2" y="3"/>
                      <a:pt x="3" y="2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67552" y="3641985"/>
                <a:ext cx="1347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38917" y="3659490"/>
                <a:ext cx="6733" cy="4713"/>
              </a:xfrm>
              <a:custGeom>
                <a:avLst/>
                <a:gdLst>
                  <a:gd name="T0" fmla="*/ 1 w 4"/>
                  <a:gd name="T1" fmla="*/ 0 h 3"/>
                  <a:gd name="T2" fmla="*/ 1 w 4"/>
                  <a:gd name="T3" fmla="*/ 0 h 3"/>
                  <a:gd name="T4" fmla="*/ 0 w 4"/>
                  <a:gd name="T5" fmla="*/ 0 h 3"/>
                  <a:gd name="T6" fmla="*/ 0 w 4"/>
                  <a:gd name="T7" fmla="*/ 0 h 3"/>
                  <a:gd name="T8" fmla="*/ 0 w 4"/>
                  <a:gd name="T9" fmla="*/ 1 h 3"/>
                  <a:gd name="T10" fmla="*/ 4 w 4"/>
                  <a:gd name="T11" fmla="*/ 3 h 3"/>
                  <a:gd name="T12" fmla="*/ 1 w 4"/>
                  <a:gd name="T13" fmla="*/ 0 h 3"/>
                  <a:gd name="T14" fmla="*/ 1 w 4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2"/>
                      <a:pt x="2" y="3"/>
                      <a:pt x="4" y="3"/>
                    </a:cubicBezTo>
                    <a:cubicBezTo>
                      <a:pt x="3" y="2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6996" y="3662183"/>
                <a:ext cx="4713" cy="3366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3 w 3"/>
                  <a:gd name="T5" fmla="*/ 1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2579" y="3674975"/>
                <a:ext cx="3366" cy="202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  <a:gd name="T10" fmla="*/ 2 w 2"/>
                  <a:gd name="T11" fmla="*/ 0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2876" y="3678341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7292" y="3678341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94797" y="3679688"/>
                <a:ext cx="0" cy="2020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33889" y="3681707"/>
                <a:ext cx="3366" cy="2693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1 w 2"/>
                  <a:gd name="T5" fmla="*/ 2 h 2"/>
                  <a:gd name="T6" fmla="*/ 1 w 2"/>
                  <a:gd name="T7" fmla="*/ 2 h 2"/>
                  <a:gd name="T8" fmla="*/ 1 w 2"/>
                  <a:gd name="T9" fmla="*/ 2 h 2"/>
                  <a:gd name="T10" fmla="*/ 1 w 2"/>
                  <a:gd name="T11" fmla="*/ 2 h 2"/>
                  <a:gd name="T12" fmla="*/ 2 w 2"/>
                  <a:gd name="T13" fmla="*/ 2 h 2"/>
                  <a:gd name="T14" fmla="*/ 2 w 2"/>
                  <a:gd name="T15" fmla="*/ 2 h 2"/>
                  <a:gd name="T16" fmla="*/ 2 w 2"/>
                  <a:gd name="T17" fmla="*/ 1 h 2"/>
                  <a:gd name="T18" fmla="*/ 2 w 2"/>
                  <a:gd name="T19" fmla="*/ 1 h 2"/>
                  <a:gd name="T20" fmla="*/ 2 w 2"/>
                  <a:gd name="T21" fmla="*/ 1 h 2"/>
                  <a:gd name="T22" fmla="*/ 2 w 2"/>
                  <a:gd name="T23" fmla="*/ 1 h 2"/>
                  <a:gd name="T24" fmla="*/ 2 w 2"/>
                  <a:gd name="T25" fmla="*/ 1 h 2"/>
                  <a:gd name="T26" fmla="*/ 2 w 2"/>
                  <a:gd name="T27" fmla="*/ 0 h 2"/>
                  <a:gd name="T28" fmla="*/ 2 w 2"/>
                  <a:gd name="T29" fmla="*/ 0 h 2"/>
                  <a:gd name="T30" fmla="*/ 1 w 2"/>
                  <a:gd name="T31" fmla="*/ 0 h 2"/>
                  <a:gd name="T32" fmla="*/ 1 w 2"/>
                  <a:gd name="T3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1529" y="3681707"/>
                <a:ext cx="2693" cy="1347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2 w 2"/>
                  <a:gd name="T7" fmla="*/ 1 h 1"/>
                  <a:gd name="T8" fmla="*/ 0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32542" y="3683054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0 w 1"/>
                  <a:gd name="T11" fmla="*/ 1 h 1"/>
                  <a:gd name="T12" fmla="*/ 0 w 1"/>
                  <a:gd name="T13" fmla="*/ 1 h 1"/>
                  <a:gd name="T14" fmla="*/ 1 w 1"/>
                  <a:gd name="T15" fmla="*/ 1 h 1"/>
                  <a:gd name="T16" fmla="*/ 1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35909" y="3687767"/>
                <a:ext cx="2693" cy="2020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8719" y="3700558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5353" y="37019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5353" y="3701905"/>
                <a:ext cx="3366" cy="6733"/>
              </a:xfrm>
              <a:custGeom>
                <a:avLst/>
                <a:gdLst>
                  <a:gd name="T0" fmla="*/ 1 w 2"/>
                  <a:gd name="T1" fmla="*/ 0 h 4"/>
                  <a:gd name="T2" fmla="*/ 1 w 2"/>
                  <a:gd name="T3" fmla="*/ 2 h 4"/>
                  <a:gd name="T4" fmla="*/ 1 w 2"/>
                  <a:gd name="T5" fmla="*/ 2 h 4"/>
                  <a:gd name="T6" fmla="*/ 0 w 2"/>
                  <a:gd name="T7" fmla="*/ 3 h 4"/>
                  <a:gd name="T8" fmla="*/ 0 w 2"/>
                  <a:gd name="T9" fmla="*/ 4 h 4"/>
                  <a:gd name="T10" fmla="*/ 1 w 2"/>
                  <a:gd name="T11" fmla="*/ 4 h 4"/>
                  <a:gd name="T12" fmla="*/ 2 w 2"/>
                  <a:gd name="T13" fmla="*/ 1 h 4"/>
                  <a:gd name="T14" fmla="*/ 1 w 2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4">
                    <a:moveTo>
                      <a:pt x="1" y="0"/>
                    </a:moveTo>
                    <a:cubicBezTo>
                      <a:pt x="1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1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2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5353" y="3712004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05927" y="3735568"/>
                <a:ext cx="2693" cy="4713"/>
              </a:xfrm>
              <a:custGeom>
                <a:avLst/>
                <a:gdLst>
                  <a:gd name="T0" fmla="*/ 2 w 2"/>
                  <a:gd name="T1" fmla="*/ 0 h 3"/>
                  <a:gd name="T2" fmla="*/ 0 w 2"/>
                  <a:gd name="T3" fmla="*/ 3 h 3"/>
                  <a:gd name="T4" fmla="*/ 0 w 2"/>
                  <a:gd name="T5" fmla="*/ 3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1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95828" y="3742300"/>
                <a:ext cx="8079" cy="7406"/>
              </a:xfrm>
              <a:custGeom>
                <a:avLst/>
                <a:gdLst>
                  <a:gd name="T0" fmla="*/ 4 w 5"/>
                  <a:gd name="T1" fmla="*/ 0 h 5"/>
                  <a:gd name="T2" fmla="*/ 4 w 5"/>
                  <a:gd name="T3" fmla="*/ 0 h 5"/>
                  <a:gd name="T4" fmla="*/ 3 w 5"/>
                  <a:gd name="T5" fmla="*/ 1 h 5"/>
                  <a:gd name="T6" fmla="*/ 2 w 5"/>
                  <a:gd name="T7" fmla="*/ 1 h 5"/>
                  <a:gd name="T8" fmla="*/ 1 w 5"/>
                  <a:gd name="T9" fmla="*/ 5 h 5"/>
                  <a:gd name="T10" fmla="*/ 5 w 5"/>
                  <a:gd name="T11" fmla="*/ 1 h 5"/>
                  <a:gd name="T12" fmla="*/ 4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2"/>
                      <a:pt x="0" y="3"/>
                      <a:pt x="1" y="5"/>
                    </a:cubicBezTo>
                    <a:cubicBezTo>
                      <a:pt x="2" y="3"/>
                      <a:pt x="3" y="2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73611" y="3744993"/>
                <a:ext cx="22217" cy="26930"/>
              </a:xfrm>
              <a:custGeom>
                <a:avLst/>
                <a:gdLst>
                  <a:gd name="T0" fmla="*/ 2 w 14"/>
                  <a:gd name="T1" fmla="*/ 0 h 17"/>
                  <a:gd name="T2" fmla="*/ 1 w 14"/>
                  <a:gd name="T3" fmla="*/ 0 h 17"/>
                  <a:gd name="T4" fmla="*/ 1 w 14"/>
                  <a:gd name="T5" fmla="*/ 1 h 17"/>
                  <a:gd name="T6" fmla="*/ 1 w 14"/>
                  <a:gd name="T7" fmla="*/ 1 h 17"/>
                  <a:gd name="T8" fmla="*/ 3 w 14"/>
                  <a:gd name="T9" fmla="*/ 6 h 17"/>
                  <a:gd name="T10" fmla="*/ 2 w 14"/>
                  <a:gd name="T11" fmla="*/ 7 h 17"/>
                  <a:gd name="T12" fmla="*/ 3 w 14"/>
                  <a:gd name="T13" fmla="*/ 9 h 17"/>
                  <a:gd name="T14" fmla="*/ 2 w 14"/>
                  <a:gd name="T15" fmla="*/ 9 h 17"/>
                  <a:gd name="T16" fmla="*/ 2 w 14"/>
                  <a:gd name="T17" fmla="*/ 9 h 17"/>
                  <a:gd name="T18" fmla="*/ 1 w 14"/>
                  <a:gd name="T19" fmla="*/ 9 h 17"/>
                  <a:gd name="T20" fmla="*/ 0 w 14"/>
                  <a:gd name="T21" fmla="*/ 9 h 17"/>
                  <a:gd name="T22" fmla="*/ 1 w 14"/>
                  <a:gd name="T23" fmla="*/ 10 h 17"/>
                  <a:gd name="T24" fmla="*/ 0 w 14"/>
                  <a:gd name="T25" fmla="*/ 13 h 17"/>
                  <a:gd name="T26" fmla="*/ 0 w 14"/>
                  <a:gd name="T27" fmla="*/ 13 h 17"/>
                  <a:gd name="T28" fmla="*/ 2 w 14"/>
                  <a:gd name="T29" fmla="*/ 17 h 17"/>
                  <a:gd name="T30" fmla="*/ 3 w 14"/>
                  <a:gd name="T31" fmla="*/ 15 h 17"/>
                  <a:gd name="T32" fmla="*/ 3 w 14"/>
                  <a:gd name="T33" fmla="*/ 15 h 17"/>
                  <a:gd name="T34" fmla="*/ 4 w 14"/>
                  <a:gd name="T35" fmla="*/ 15 h 17"/>
                  <a:gd name="T36" fmla="*/ 5 w 14"/>
                  <a:gd name="T37" fmla="*/ 14 h 17"/>
                  <a:gd name="T38" fmla="*/ 2 w 14"/>
                  <a:gd name="T39" fmla="*/ 13 h 17"/>
                  <a:gd name="T40" fmla="*/ 2 w 14"/>
                  <a:gd name="T41" fmla="*/ 13 h 17"/>
                  <a:gd name="T42" fmla="*/ 1 w 14"/>
                  <a:gd name="T43" fmla="*/ 12 h 17"/>
                  <a:gd name="T44" fmla="*/ 2 w 14"/>
                  <a:gd name="T45" fmla="*/ 12 h 17"/>
                  <a:gd name="T46" fmla="*/ 3 w 14"/>
                  <a:gd name="T47" fmla="*/ 12 h 17"/>
                  <a:gd name="T48" fmla="*/ 5 w 14"/>
                  <a:gd name="T49" fmla="*/ 11 h 17"/>
                  <a:gd name="T50" fmla="*/ 9 w 14"/>
                  <a:gd name="T51" fmla="*/ 14 h 17"/>
                  <a:gd name="T52" fmla="*/ 11 w 14"/>
                  <a:gd name="T53" fmla="*/ 9 h 17"/>
                  <a:gd name="T54" fmla="*/ 11 w 14"/>
                  <a:gd name="T55" fmla="*/ 9 h 17"/>
                  <a:gd name="T56" fmla="*/ 14 w 14"/>
                  <a:gd name="T57" fmla="*/ 7 h 17"/>
                  <a:gd name="T58" fmla="*/ 14 w 14"/>
                  <a:gd name="T59" fmla="*/ 7 h 17"/>
                  <a:gd name="T60" fmla="*/ 13 w 14"/>
                  <a:gd name="T61" fmla="*/ 7 h 17"/>
                  <a:gd name="T62" fmla="*/ 13 w 14"/>
                  <a:gd name="T63" fmla="*/ 8 h 17"/>
                  <a:gd name="T64" fmla="*/ 13 w 14"/>
                  <a:gd name="T65" fmla="*/ 8 h 17"/>
                  <a:gd name="T66" fmla="*/ 12 w 14"/>
                  <a:gd name="T67" fmla="*/ 4 h 17"/>
                  <a:gd name="T68" fmla="*/ 9 w 14"/>
                  <a:gd name="T69" fmla="*/ 6 h 17"/>
                  <a:gd name="T70" fmla="*/ 9 w 14"/>
                  <a:gd name="T71" fmla="*/ 6 h 17"/>
                  <a:gd name="T72" fmla="*/ 9 w 14"/>
                  <a:gd name="T73" fmla="*/ 5 h 17"/>
                  <a:gd name="T74" fmla="*/ 6 w 14"/>
                  <a:gd name="T75" fmla="*/ 4 h 17"/>
                  <a:gd name="T76" fmla="*/ 2 w 14"/>
                  <a:gd name="T77" fmla="*/ 0 h 17"/>
                  <a:gd name="T78" fmla="*/ 2 w 14"/>
                  <a:gd name="T7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" h="17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3" y="4"/>
                      <a:pt x="3" y="6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8"/>
                      <a:pt x="4" y="9"/>
                      <a:pt x="3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1" y="11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3"/>
                      <a:pt x="1" y="15"/>
                      <a:pt x="2" y="17"/>
                    </a:cubicBezTo>
                    <a:cubicBezTo>
                      <a:pt x="3" y="17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5" y="15"/>
                      <a:pt x="5" y="14"/>
                    </a:cubicBezTo>
                    <a:cubicBezTo>
                      <a:pt x="3" y="14"/>
                      <a:pt x="3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2"/>
                      <a:pt x="4" y="11"/>
                      <a:pt x="5" y="11"/>
                    </a:cubicBezTo>
                    <a:cubicBezTo>
                      <a:pt x="6" y="11"/>
                      <a:pt x="8" y="13"/>
                      <a:pt x="9" y="14"/>
                    </a:cubicBezTo>
                    <a:cubicBezTo>
                      <a:pt x="9" y="12"/>
                      <a:pt x="9" y="10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9"/>
                      <a:pt x="13" y="8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3" y="7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6"/>
                      <a:pt x="11" y="6"/>
                      <a:pt x="12" y="4"/>
                    </a:cubicBezTo>
                    <a:cubicBezTo>
                      <a:pt x="11" y="5"/>
                      <a:pt x="11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5"/>
                      <a:pt x="7" y="5"/>
                      <a:pt x="6" y="4"/>
                    </a:cubicBezTo>
                    <a:cubicBezTo>
                      <a:pt x="5" y="3"/>
                      <a:pt x="3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93135" y="3749706"/>
                <a:ext cx="2693" cy="4713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2 w 2"/>
                  <a:gd name="T5" fmla="*/ 0 h 3"/>
                  <a:gd name="T6" fmla="*/ 2 w 2"/>
                  <a:gd name="T7" fmla="*/ 0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1"/>
                      <a:pt x="0" y="3"/>
                      <a:pt x="1" y="3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72264" y="3765864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75631" y="3791448"/>
                <a:ext cx="1347" cy="336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  <a:gd name="T8" fmla="*/ 1 w 1"/>
                  <a:gd name="T9" fmla="*/ 1 h 2"/>
                  <a:gd name="T10" fmla="*/ 0 w 1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40621" y="3812319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66205" y="3813665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43314" y="3813665"/>
                <a:ext cx="2020" cy="1347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58126" y="3815012"/>
                <a:ext cx="9426" cy="8079"/>
              </a:xfrm>
              <a:custGeom>
                <a:avLst/>
                <a:gdLst>
                  <a:gd name="T0" fmla="*/ 4 w 6"/>
                  <a:gd name="T1" fmla="*/ 0 h 5"/>
                  <a:gd name="T2" fmla="*/ 2 w 6"/>
                  <a:gd name="T3" fmla="*/ 1 h 5"/>
                  <a:gd name="T4" fmla="*/ 1 w 6"/>
                  <a:gd name="T5" fmla="*/ 1 h 5"/>
                  <a:gd name="T6" fmla="*/ 0 w 6"/>
                  <a:gd name="T7" fmla="*/ 3 h 5"/>
                  <a:gd name="T8" fmla="*/ 2 w 6"/>
                  <a:gd name="T9" fmla="*/ 5 h 5"/>
                  <a:gd name="T10" fmla="*/ 2 w 6"/>
                  <a:gd name="T11" fmla="*/ 5 h 5"/>
                  <a:gd name="T12" fmla="*/ 3 w 6"/>
                  <a:gd name="T13" fmla="*/ 2 h 5"/>
                  <a:gd name="T14" fmla="*/ 5 w 6"/>
                  <a:gd name="T15" fmla="*/ 3 h 5"/>
                  <a:gd name="T16" fmla="*/ 6 w 6"/>
                  <a:gd name="T17" fmla="*/ 1 h 5"/>
                  <a:gd name="T18" fmla="*/ 4 w 6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3" y="0"/>
                      <a:pt x="3" y="1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1" y="3"/>
                      <a:pt x="0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3"/>
                      <a:pt x="3" y="2"/>
                    </a:cubicBezTo>
                    <a:cubicBezTo>
                      <a:pt x="4" y="2"/>
                      <a:pt x="4" y="3"/>
                      <a:pt x="5" y="3"/>
                    </a:cubicBezTo>
                    <a:cubicBezTo>
                      <a:pt x="5" y="2"/>
                      <a:pt x="6" y="2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32542" y="3815012"/>
                <a:ext cx="0" cy="2020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32542" y="3819725"/>
                <a:ext cx="3366" cy="2020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1 w 2"/>
                  <a:gd name="T5" fmla="*/ 1 h 1"/>
                  <a:gd name="T6" fmla="*/ 2 w 2"/>
                  <a:gd name="T7" fmla="*/ 0 h 1"/>
                  <a:gd name="T8" fmla="*/ 2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43314" y="3823091"/>
                <a:ext cx="2020" cy="2020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48700" y="3825111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56106" y="3834536"/>
                <a:ext cx="0" cy="1347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53413" y="3835883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19750" y="3839249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50047" y="3847328"/>
                <a:ext cx="3366" cy="1347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0 w 2"/>
                  <a:gd name="T5" fmla="*/ 1 h 1"/>
                  <a:gd name="T6" fmla="*/ 1 w 2"/>
                  <a:gd name="T7" fmla="*/ 1 h 1"/>
                  <a:gd name="T8" fmla="*/ 1 w 2"/>
                  <a:gd name="T9" fmla="*/ 1 h 1"/>
                  <a:gd name="T10" fmla="*/ 1 w 2"/>
                  <a:gd name="T11" fmla="*/ 1 h 1"/>
                  <a:gd name="T12" fmla="*/ 2 w 2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24778" y="3909267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0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21412" y="3917347"/>
                <a:ext cx="2020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66205" y="3975920"/>
                <a:ext cx="4713" cy="2020"/>
              </a:xfrm>
              <a:custGeom>
                <a:avLst/>
                <a:gdLst>
                  <a:gd name="T0" fmla="*/ 2 w 3"/>
                  <a:gd name="T1" fmla="*/ 0 h 1"/>
                  <a:gd name="T2" fmla="*/ 0 w 3"/>
                  <a:gd name="T3" fmla="*/ 1 h 1"/>
                  <a:gd name="T4" fmla="*/ 2 w 3"/>
                  <a:gd name="T5" fmla="*/ 1 h 1"/>
                  <a:gd name="T6" fmla="*/ 1 w 3"/>
                  <a:gd name="T7" fmla="*/ 0 h 1"/>
                  <a:gd name="T8" fmla="*/ 2 w 3"/>
                  <a:gd name="T9" fmla="*/ 1 h 1"/>
                  <a:gd name="T10" fmla="*/ 3 w 3"/>
                  <a:gd name="T11" fmla="*/ 1 h 1"/>
                  <a:gd name="T12" fmla="*/ 2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86403" y="3979286"/>
                <a:ext cx="3366" cy="1347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1 w 2"/>
                  <a:gd name="T7" fmla="*/ 1 h 1"/>
                  <a:gd name="T8" fmla="*/ 2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0 w 2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3629" y="3980632"/>
                <a:ext cx="2020" cy="202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86403" y="3982652"/>
                <a:ext cx="4713" cy="1347"/>
              </a:xfrm>
              <a:custGeom>
                <a:avLst/>
                <a:gdLst>
                  <a:gd name="T0" fmla="*/ 1 w 3"/>
                  <a:gd name="T1" fmla="*/ 0 h 1"/>
                  <a:gd name="T2" fmla="*/ 0 w 3"/>
                  <a:gd name="T3" fmla="*/ 1 h 1"/>
                  <a:gd name="T4" fmla="*/ 2 w 3"/>
                  <a:gd name="T5" fmla="*/ 1 h 1"/>
                  <a:gd name="T6" fmla="*/ 3 w 3"/>
                  <a:gd name="T7" fmla="*/ 1 h 1"/>
                  <a:gd name="T8" fmla="*/ 3 w 3"/>
                  <a:gd name="T9" fmla="*/ 1 h 1"/>
                  <a:gd name="T10" fmla="*/ 2 w 3"/>
                  <a:gd name="T11" fmla="*/ 1 h 1"/>
                  <a:gd name="T12" fmla="*/ 1 w 3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2" y="1"/>
                      <a:pt x="2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32857" y="3983999"/>
                <a:ext cx="3366" cy="1347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1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6996" y="3985345"/>
                <a:ext cx="2020" cy="202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1 h 1"/>
                  <a:gd name="T10" fmla="*/ 0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50362" y="3987365"/>
                <a:ext cx="9426" cy="9426"/>
              </a:xfrm>
              <a:custGeom>
                <a:avLst/>
                <a:gdLst>
                  <a:gd name="T0" fmla="*/ 0 w 6"/>
                  <a:gd name="T1" fmla="*/ 0 h 6"/>
                  <a:gd name="T2" fmla="*/ 3 w 6"/>
                  <a:gd name="T3" fmla="*/ 2 h 6"/>
                  <a:gd name="T4" fmla="*/ 5 w 6"/>
                  <a:gd name="T5" fmla="*/ 6 h 6"/>
                  <a:gd name="T6" fmla="*/ 6 w 6"/>
                  <a:gd name="T7" fmla="*/ 4 h 6"/>
                  <a:gd name="T8" fmla="*/ 0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cubicBezTo>
                      <a:pt x="1" y="1"/>
                      <a:pt x="2" y="2"/>
                      <a:pt x="3" y="2"/>
                    </a:cubicBezTo>
                    <a:cubicBezTo>
                      <a:pt x="5" y="3"/>
                      <a:pt x="4" y="5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5" y="2"/>
                      <a:pt x="2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38917" y="3993424"/>
                <a:ext cx="17505" cy="9426"/>
              </a:xfrm>
              <a:custGeom>
                <a:avLst/>
                <a:gdLst>
                  <a:gd name="T0" fmla="*/ 10 w 11"/>
                  <a:gd name="T1" fmla="*/ 0 h 6"/>
                  <a:gd name="T2" fmla="*/ 10 w 11"/>
                  <a:gd name="T3" fmla="*/ 0 h 6"/>
                  <a:gd name="T4" fmla="*/ 10 w 11"/>
                  <a:gd name="T5" fmla="*/ 0 h 6"/>
                  <a:gd name="T6" fmla="*/ 9 w 11"/>
                  <a:gd name="T7" fmla="*/ 0 h 6"/>
                  <a:gd name="T8" fmla="*/ 9 w 11"/>
                  <a:gd name="T9" fmla="*/ 0 h 6"/>
                  <a:gd name="T10" fmla="*/ 9 w 11"/>
                  <a:gd name="T11" fmla="*/ 2 h 6"/>
                  <a:gd name="T12" fmla="*/ 9 w 11"/>
                  <a:gd name="T13" fmla="*/ 2 h 6"/>
                  <a:gd name="T14" fmla="*/ 7 w 11"/>
                  <a:gd name="T15" fmla="*/ 3 h 6"/>
                  <a:gd name="T16" fmla="*/ 6 w 11"/>
                  <a:gd name="T17" fmla="*/ 4 h 6"/>
                  <a:gd name="T18" fmla="*/ 6 w 11"/>
                  <a:gd name="T19" fmla="*/ 3 h 6"/>
                  <a:gd name="T20" fmla="*/ 6 w 11"/>
                  <a:gd name="T21" fmla="*/ 3 h 6"/>
                  <a:gd name="T22" fmla="*/ 5 w 11"/>
                  <a:gd name="T23" fmla="*/ 4 h 6"/>
                  <a:gd name="T24" fmla="*/ 5 w 11"/>
                  <a:gd name="T25" fmla="*/ 4 h 6"/>
                  <a:gd name="T26" fmla="*/ 5 w 11"/>
                  <a:gd name="T27" fmla="*/ 4 h 6"/>
                  <a:gd name="T28" fmla="*/ 4 w 11"/>
                  <a:gd name="T29" fmla="*/ 2 h 6"/>
                  <a:gd name="T30" fmla="*/ 3 w 11"/>
                  <a:gd name="T31" fmla="*/ 3 h 6"/>
                  <a:gd name="T32" fmla="*/ 1 w 11"/>
                  <a:gd name="T33" fmla="*/ 3 h 6"/>
                  <a:gd name="T34" fmla="*/ 0 w 11"/>
                  <a:gd name="T35" fmla="*/ 3 h 6"/>
                  <a:gd name="T36" fmla="*/ 0 w 11"/>
                  <a:gd name="T37" fmla="*/ 3 h 6"/>
                  <a:gd name="T38" fmla="*/ 2 w 11"/>
                  <a:gd name="T39" fmla="*/ 5 h 6"/>
                  <a:gd name="T40" fmla="*/ 2 w 11"/>
                  <a:gd name="T41" fmla="*/ 5 h 6"/>
                  <a:gd name="T42" fmla="*/ 3 w 11"/>
                  <a:gd name="T43" fmla="*/ 6 h 6"/>
                  <a:gd name="T44" fmla="*/ 4 w 11"/>
                  <a:gd name="T45" fmla="*/ 6 h 6"/>
                  <a:gd name="T46" fmla="*/ 5 w 11"/>
                  <a:gd name="T47" fmla="*/ 6 h 6"/>
                  <a:gd name="T48" fmla="*/ 6 w 11"/>
                  <a:gd name="T49" fmla="*/ 5 h 6"/>
                  <a:gd name="T50" fmla="*/ 7 w 11"/>
                  <a:gd name="T51" fmla="*/ 6 h 6"/>
                  <a:gd name="T52" fmla="*/ 9 w 11"/>
                  <a:gd name="T53" fmla="*/ 3 h 6"/>
                  <a:gd name="T54" fmla="*/ 9 w 11"/>
                  <a:gd name="T55" fmla="*/ 4 h 6"/>
                  <a:gd name="T56" fmla="*/ 10 w 11"/>
                  <a:gd name="T57" fmla="*/ 3 h 6"/>
                  <a:gd name="T58" fmla="*/ 10 w 11"/>
                  <a:gd name="T59" fmla="*/ 2 h 6"/>
                  <a:gd name="T60" fmla="*/ 10 w 11"/>
                  <a:gd name="T61" fmla="*/ 2 h 6"/>
                  <a:gd name="T62" fmla="*/ 10 w 11"/>
                  <a:gd name="T6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" h="6">
                    <a:moveTo>
                      <a:pt x="1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1"/>
                      <a:pt x="9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7" y="3"/>
                    </a:cubicBezTo>
                    <a:cubicBezTo>
                      <a:pt x="7" y="3"/>
                      <a:pt x="7" y="4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2"/>
                      <a:pt x="4" y="2"/>
                    </a:cubicBezTo>
                    <a:cubicBezTo>
                      <a:pt x="4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1" y="3"/>
                    </a:cubicBezTo>
                    <a:cubicBezTo>
                      <a:pt x="1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3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6" y="5"/>
                      <a:pt x="7" y="6"/>
                      <a:pt x="7" y="6"/>
                    </a:cubicBezTo>
                    <a:cubicBezTo>
                      <a:pt x="7" y="5"/>
                      <a:pt x="8" y="4"/>
                      <a:pt x="9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4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5649" y="3996791"/>
                <a:ext cx="1347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64500" y="3996791"/>
                <a:ext cx="2020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34204" y="39981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75631" y="3998137"/>
                <a:ext cx="1347" cy="3366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0 h 2"/>
                  <a:gd name="T4" fmla="*/ 0 w 1"/>
                  <a:gd name="T5" fmla="*/ 2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64500" y="3998137"/>
                <a:ext cx="6733" cy="6733"/>
              </a:xfrm>
              <a:custGeom>
                <a:avLst/>
                <a:gdLst>
                  <a:gd name="T0" fmla="*/ 1 w 4"/>
                  <a:gd name="T1" fmla="*/ 0 h 4"/>
                  <a:gd name="T2" fmla="*/ 1 w 4"/>
                  <a:gd name="T3" fmla="*/ 0 h 4"/>
                  <a:gd name="T4" fmla="*/ 2 w 4"/>
                  <a:gd name="T5" fmla="*/ 4 h 4"/>
                  <a:gd name="T6" fmla="*/ 3 w 4"/>
                  <a:gd name="T7" fmla="*/ 4 h 4"/>
                  <a:gd name="T8" fmla="*/ 4 w 4"/>
                  <a:gd name="T9" fmla="*/ 3 h 4"/>
                  <a:gd name="T10" fmla="*/ 1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2" y="3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4" y="4"/>
                      <a:pt x="4" y="3"/>
                    </a:cubicBezTo>
                    <a:cubicBezTo>
                      <a:pt x="4" y="2"/>
                      <a:pt x="2" y="2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36224" y="3998137"/>
                <a:ext cx="1347" cy="2020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81690" y="4000157"/>
                <a:ext cx="2020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81690" y="4001503"/>
                <a:ext cx="2020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  <a:gd name="T10" fmla="*/ 1 w 1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80343" y="4001503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80343" y="4002850"/>
                <a:ext cx="1347" cy="202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2579" y="4002850"/>
                <a:ext cx="4713" cy="3366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1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68898" y="4006216"/>
                <a:ext cx="3366" cy="3366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2 h 2"/>
                  <a:gd name="T4" fmla="*/ 0 w 2"/>
                  <a:gd name="T5" fmla="*/ 2 h 2"/>
                  <a:gd name="T6" fmla="*/ 0 w 2"/>
                  <a:gd name="T7" fmla="*/ 2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94482" y="4008236"/>
                <a:ext cx="6733" cy="2693"/>
              </a:xfrm>
              <a:custGeom>
                <a:avLst/>
                <a:gdLst>
                  <a:gd name="T0" fmla="*/ 3 w 4"/>
                  <a:gd name="T1" fmla="*/ 0 h 2"/>
                  <a:gd name="T2" fmla="*/ 2 w 4"/>
                  <a:gd name="T3" fmla="*/ 0 h 2"/>
                  <a:gd name="T4" fmla="*/ 0 w 4"/>
                  <a:gd name="T5" fmla="*/ 2 h 2"/>
                  <a:gd name="T6" fmla="*/ 1 w 4"/>
                  <a:gd name="T7" fmla="*/ 2 h 2"/>
                  <a:gd name="T8" fmla="*/ 3 w 4"/>
                  <a:gd name="T9" fmla="*/ 2 h 2"/>
                  <a:gd name="T10" fmla="*/ 3 w 4"/>
                  <a:gd name="T11" fmla="*/ 2 h 2"/>
                  <a:gd name="T12" fmla="*/ 3 w 4"/>
                  <a:gd name="T13" fmla="*/ 2 h 2"/>
                  <a:gd name="T14" fmla="*/ 4 w 4"/>
                  <a:gd name="T15" fmla="*/ 0 h 2"/>
                  <a:gd name="T16" fmla="*/ 3 w 4"/>
                  <a:gd name="T1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4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80658" y="4008236"/>
                <a:ext cx="4713" cy="2693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0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3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2579" y="4008236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3926" y="4009582"/>
                <a:ext cx="2020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5946" y="4009582"/>
                <a:ext cx="1347" cy="336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0 w 1"/>
                  <a:gd name="T5" fmla="*/ 1 h 2"/>
                  <a:gd name="T6" fmla="*/ 1 w 1"/>
                  <a:gd name="T7" fmla="*/ 1 h 2"/>
                  <a:gd name="T8" fmla="*/ 1 w 1"/>
                  <a:gd name="T9" fmla="*/ 2 h 2"/>
                  <a:gd name="T10" fmla="*/ 1 w 1"/>
                  <a:gd name="T11" fmla="*/ 2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99195" y="4010929"/>
                <a:ext cx="2020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0 w 1"/>
                  <a:gd name="T4" fmla="*/ 0 w 1"/>
                  <a:gd name="T5" fmla="*/ 0 w 1"/>
                  <a:gd name="T6" fmla="*/ 0 w 1"/>
                  <a:gd name="T7" fmla="*/ 0 w 1"/>
                  <a:gd name="T8" fmla="*/ 1 w 1"/>
                  <a:gd name="T9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50362" y="4010929"/>
                <a:ext cx="0" cy="2020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88737" y="4010929"/>
                <a:ext cx="4713" cy="6733"/>
              </a:xfrm>
              <a:custGeom>
                <a:avLst/>
                <a:gdLst>
                  <a:gd name="T0" fmla="*/ 1 w 3"/>
                  <a:gd name="T1" fmla="*/ 0 h 4"/>
                  <a:gd name="T2" fmla="*/ 0 w 3"/>
                  <a:gd name="T3" fmla="*/ 0 h 4"/>
                  <a:gd name="T4" fmla="*/ 3 w 3"/>
                  <a:gd name="T5" fmla="*/ 4 h 4"/>
                  <a:gd name="T6" fmla="*/ 1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" y="3"/>
                      <a:pt x="3" y="4"/>
                    </a:cubicBezTo>
                    <a:cubicBezTo>
                      <a:pt x="3" y="2"/>
                      <a:pt x="1" y="2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56421" y="4014295"/>
                <a:ext cx="0" cy="1347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5649" y="4015642"/>
                <a:ext cx="1347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84025" y="4014295"/>
                <a:ext cx="6059" cy="4713"/>
              </a:xfrm>
              <a:custGeom>
                <a:avLst/>
                <a:gdLst>
                  <a:gd name="T0" fmla="*/ 1 w 4"/>
                  <a:gd name="T1" fmla="*/ 0 h 3"/>
                  <a:gd name="T2" fmla="*/ 4 w 4"/>
                  <a:gd name="T3" fmla="*/ 3 h 3"/>
                  <a:gd name="T4" fmla="*/ 1 w 4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3">
                    <a:moveTo>
                      <a:pt x="1" y="0"/>
                    </a:moveTo>
                    <a:cubicBezTo>
                      <a:pt x="0" y="2"/>
                      <a:pt x="3" y="2"/>
                      <a:pt x="4" y="3"/>
                    </a:cubicBezTo>
                    <a:cubicBezTo>
                      <a:pt x="4" y="1"/>
                      <a:pt x="2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6996" y="4015642"/>
                <a:ext cx="2020" cy="202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9015" y="4017662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91430" y="4019008"/>
                <a:ext cx="3366" cy="3366"/>
              </a:xfrm>
              <a:custGeom>
                <a:avLst/>
                <a:gdLst>
                  <a:gd name="T0" fmla="*/ 0 w 2"/>
                  <a:gd name="T1" fmla="*/ 0 h 2"/>
                  <a:gd name="T2" fmla="*/ 2 w 2"/>
                  <a:gd name="T3" fmla="*/ 2 h 2"/>
                  <a:gd name="T4" fmla="*/ 0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2"/>
                      <a:pt x="1" y="2"/>
                      <a:pt x="2" y="2"/>
                    </a:cubicBezTo>
                    <a:cubicBezTo>
                      <a:pt x="2" y="1"/>
                      <a:pt x="1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8935" y="4022374"/>
                <a:ext cx="2020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  <a:gd name="T3" fmla="*/ 1 w 1"/>
                  <a:gd name="T4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89769" y="4023721"/>
                <a:ext cx="1347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61134" y="4023721"/>
                <a:ext cx="2020" cy="202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58441" y="4025741"/>
                <a:ext cx="1347" cy="0"/>
              </a:xfrm>
              <a:custGeom>
                <a:avLst/>
                <a:gdLst>
                  <a:gd name="T0" fmla="*/ 0 w 1"/>
                  <a:gd name="T1" fmla="*/ 0 w 1"/>
                  <a:gd name="T2" fmla="*/ 1 w 1"/>
                  <a:gd name="T3" fmla="*/ 1 w 1"/>
                  <a:gd name="T4" fmla="*/ 1 w 1"/>
                  <a:gd name="T5" fmla="*/ 1 w 1"/>
                  <a:gd name="T6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85371" y="4025741"/>
                <a:ext cx="3366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88422" y="4035166"/>
                <a:ext cx="1347" cy="2693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1 h 2"/>
                  <a:gd name="T8" fmla="*/ 1 w 1"/>
                  <a:gd name="T9" fmla="*/ 1 h 2"/>
                  <a:gd name="T10" fmla="*/ 1 w 1"/>
                  <a:gd name="T11" fmla="*/ 0 h 2"/>
                  <a:gd name="T12" fmla="*/ 1 w 1"/>
                  <a:gd name="T13" fmla="*/ 0 h 2"/>
                  <a:gd name="T14" fmla="*/ 1 w 1"/>
                  <a:gd name="T1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10955" y="4039879"/>
                <a:ext cx="3366" cy="4713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0 h 3"/>
                  <a:gd name="T4" fmla="*/ 0 w 2"/>
                  <a:gd name="T5" fmla="*/ 3 h 3"/>
                  <a:gd name="T6" fmla="*/ 0 w 2"/>
                  <a:gd name="T7" fmla="*/ 3 h 3"/>
                  <a:gd name="T8" fmla="*/ 1 w 2"/>
                  <a:gd name="T9" fmla="*/ 3 h 3"/>
                  <a:gd name="T10" fmla="*/ 1 w 2"/>
                  <a:gd name="T11" fmla="*/ 3 h 3"/>
                  <a:gd name="T12" fmla="*/ 2 w 2"/>
                  <a:gd name="T13" fmla="*/ 3 h 3"/>
                  <a:gd name="T14" fmla="*/ 1 w 2"/>
                  <a:gd name="T15" fmla="*/ 1 h 3"/>
                  <a:gd name="T16" fmla="*/ 1 w 2"/>
                  <a:gd name="T17" fmla="*/ 1 h 3"/>
                  <a:gd name="T18" fmla="*/ 1 w 2"/>
                  <a:gd name="T19" fmla="*/ 1 h 3"/>
                  <a:gd name="T20" fmla="*/ 1 w 2"/>
                  <a:gd name="T21" fmla="*/ 2 h 3"/>
                  <a:gd name="T22" fmla="*/ 1 w 2"/>
                  <a:gd name="T23" fmla="*/ 1 h 3"/>
                  <a:gd name="T24" fmla="*/ 0 w 2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2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0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12301" y="4045938"/>
                <a:ext cx="3366" cy="3366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1 w 2"/>
                  <a:gd name="T5" fmla="*/ 1 h 2"/>
                  <a:gd name="T6" fmla="*/ 1 w 2"/>
                  <a:gd name="T7" fmla="*/ 2 h 2"/>
                  <a:gd name="T8" fmla="*/ 2 w 2"/>
                  <a:gd name="T9" fmla="*/ 2 h 2"/>
                  <a:gd name="T10" fmla="*/ 1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0"/>
                      <a:pt x="1" y="1"/>
                    </a:cubicBezTo>
                    <a:cubicBezTo>
                      <a:pt x="1" y="1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15668" y="4047958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99195" y="4047958"/>
                <a:ext cx="2020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1 h 1"/>
                  <a:gd name="T6" fmla="*/ 1 w 1"/>
                  <a:gd name="T7" fmla="*/ 0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17014" y="4049304"/>
                <a:ext cx="0" cy="1347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15668" y="4054017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26125" y="4055364"/>
                <a:ext cx="2020" cy="336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0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19034" y="4058730"/>
                <a:ext cx="1347" cy="202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98163" y="4066809"/>
                <a:ext cx="10772" cy="11445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0 h 7"/>
                  <a:gd name="T4" fmla="*/ 5 w 7"/>
                  <a:gd name="T5" fmla="*/ 6 h 7"/>
                  <a:gd name="T6" fmla="*/ 7 w 7"/>
                  <a:gd name="T7" fmla="*/ 7 h 7"/>
                  <a:gd name="T8" fmla="*/ 5 w 7"/>
                  <a:gd name="T9" fmla="*/ 4 h 7"/>
                  <a:gd name="T10" fmla="*/ 4 w 7"/>
                  <a:gd name="T11" fmla="*/ 4 h 7"/>
                  <a:gd name="T12" fmla="*/ 1 w 7"/>
                  <a:gd name="T13" fmla="*/ 0 h 7"/>
                  <a:gd name="T14" fmla="*/ 1 w 7"/>
                  <a:gd name="T15" fmla="*/ 0 h 7"/>
                  <a:gd name="T16" fmla="*/ 1 w 7"/>
                  <a:gd name="T17" fmla="*/ 0 h 7"/>
                  <a:gd name="T18" fmla="*/ 0 w 7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3" y="4"/>
                      <a:pt x="5" y="6"/>
                    </a:cubicBezTo>
                    <a:cubicBezTo>
                      <a:pt x="6" y="6"/>
                      <a:pt x="6" y="7"/>
                      <a:pt x="7" y="7"/>
                    </a:cubicBezTo>
                    <a:cubicBezTo>
                      <a:pt x="6" y="5"/>
                      <a:pt x="5" y="5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2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7589" y="4068156"/>
                <a:ext cx="1347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08935" y="4068156"/>
                <a:ext cx="3366" cy="3366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  <a:gd name="T8" fmla="*/ 1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12301" y="4072868"/>
                <a:ext cx="2020" cy="202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3629" y="4080947"/>
                <a:ext cx="0" cy="2020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9015" y="4087680"/>
                <a:ext cx="4713" cy="6059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4 h 4"/>
                  <a:gd name="T4" fmla="*/ 1 w 3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2" y="1"/>
                      <a:pt x="0" y="2"/>
                      <a:pt x="1" y="4"/>
                    </a:cubicBezTo>
                    <a:cubicBezTo>
                      <a:pt x="1" y="2"/>
                      <a:pt x="3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86088" y="4089027"/>
                <a:ext cx="2020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1 h 1"/>
                  <a:gd name="T4" fmla="*/ 0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72264" y="4143560"/>
                <a:ext cx="6059" cy="2693"/>
              </a:xfrm>
              <a:custGeom>
                <a:avLst/>
                <a:gdLst>
                  <a:gd name="T0" fmla="*/ 3 w 4"/>
                  <a:gd name="T1" fmla="*/ 0 h 2"/>
                  <a:gd name="T2" fmla="*/ 0 w 4"/>
                  <a:gd name="T3" fmla="*/ 1 h 2"/>
                  <a:gd name="T4" fmla="*/ 2 w 4"/>
                  <a:gd name="T5" fmla="*/ 2 h 2"/>
                  <a:gd name="T6" fmla="*/ 4 w 4"/>
                  <a:gd name="T7" fmla="*/ 1 h 2"/>
                  <a:gd name="T8" fmla="*/ 3 w 4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2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3" y="2"/>
                      <a:pt x="3" y="1"/>
                      <a:pt x="4" y="1"/>
                    </a:cubicBezTo>
                    <a:cubicBezTo>
                      <a:pt x="4" y="1"/>
                      <a:pt x="3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12301" y="4146253"/>
                <a:ext cx="24237" cy="49821"/>
              </a:xfrm>
              <a:custGeom>
                <a:avLst/>
                <a:gdLst>
                  <a:gd name="T0" fmla="*/ 4 w 15"/>
                  <a:gd name="T1" fmla="*/ 0 h 31"/>
                  <a:gd name="T2" fmla="*/ 4 w 15"/>
                  <a:gd name="T3" fmla="*/ 0 h 31"/>
                  <a:gd name="T4" fmla="*/ 4 w 15"/>
                  <a:gd name="T5" fmla="*/ 4 h 31"/>
                  <a:gd name="T6" fmla="*/ 4 w 15"/>
                  <a:gd name="T7" fmla="*/ 5 h 31"/>
                  <a:gd name="T8" fmla="*/ 5 w 15"/>
                  <a:gd name="T9" fmla="*/ 5 h 31"/>
                  <a:gd name="T10" fmla="*/ 6 w 15"/>
                  <a:gd name="T11" fmla="*/ 9 h 31"/>
                  <a:gd name="T12" fmla="*/ 6 w 15"/>
                  <a:gd name="T13" fmla="*/ 8 h 31"/>
                  <a:gd name="T14" fmla="*/ 6 w 15"/>
                  <a:gd name="T15" fmla="*/ 9 h 31"/>
                  <a:gd name="T16" fmla="*/ 6 w 15"/>
                  <a:gd name="T17" fmla="*/ 9 h 31"/>
                  <a:gd name="T18" fmla="*/ 6 w 15"/>
                  <a:gd name="T19" fmla="*/ 10 h 31"/>
                  <a:gd name="T20" fmla="*/ 5 w 15"/>
                  <a:gd name="T21" fmla="*/ 10 h 31"/>
                  <a:gd name="T22" fmla="*/ 7 w 15"/>
                  <a:gd name="T23" fmla="*/ 12 h 31"/>
                  <a:gd name="T24" fmla="*/ 6 w 15"/>
                  <a:gd name="T25" fmla="*/ 12 h 31"/>
                  <a:gd name="T26" fmla="*/ 6 w 15"/>
                  <a:gd name="T27" fmla="*/ 15 h 31"/>
                  <a:gd name="T28" fmla="*/ 6 w 15"/>
                  <a:gd name="T29" fmla="*/ 15 h 31"/>
                  <a:gd name="T30" fmla="*/ 6 w 15"/>
                  <a:gd name="T31" fmla="*/ 16 h 31"/>
                  <a:gd name="T32" fmla="*/ 4 w 15"/>
                  <a:gd name="T33" fmla="*/ 19 h 31"/>
                  <a:gd name="T34" fmla="*/ 4 w 15"/>
                  <a:gd name="T35" fmla="*/ 19 h 31"/>
                  <a:gd name="T36" fmla="*/ 3 w 15"/>
                  <a:gd name="T37" fmla="*/ 19 h 31"/>
                  <a:gd name="T38" fmla="*/ 4 w 15"/>
                  <a:gd name="T39" fmla="*/ 24 h 31"/>
                  <a:gd name="T40" fmla="*/ 1 w 15"/>
                  <a:gd name="T41" fmla="*/ 29 h 31"/>
                  <a:gd name="T42" fmla="*/ 1 w 15"/>
                  <a:gd name="T43" fmla="*/ 29 h 31"/>
                  <a:gd name="T44" fmla="*/ 2 w 15"/>
                  <a:gd name="T45" fmla="*/ 29 h 31"/>
                  <a:gd name="T46" fmla="*/ 2 w 15"/>
                  <a:gd name="T47" fmla="*/ 31 h 31"/>
                  <a:gd name="T48" fmla="*/ 8 w 15"/>
                  <a:gd name="T49" fmla="*/ 26 h 31"/>
                  <a:gd name="T50" fmla="*/ 10 w 15"/>
                  <a:gd name="T51" fmla="*/ 23 h 31"/>
                  <a:gd name="T52" fmla="*/ 9 w 15"/>
                  <a:gd name="T53" fmla="*/ 22 h 31"/>
                  <a:gd name="T54" fmla="*/ 11 w 15"/>
                  <a:gd name="T55" fmla="*/ 21 h 31"/>
                  <a:gd name="T56" fmla="*/ 12 w 15"/>
                  <a:gd name="T57" fmla="*/ 21 h 31"/>
                  <a:gd name="T58" fmla="*/ 12 w 15"/>
                  <a:gd name="T59" fmla="*/ 21 h 31"/>
                  <a:gd name="T60" fmla="*/ 12 w 15"/>
                  <a:gd name="T61" fmla="*/ 21 h 31"/>
                  <a:gd name="T62" fmla="*/ 13 w 15"/>
                  <a:gd name="T63" fmla="*/ 21 h 31"/>
                  <a:gd name="T64" fmla="*/ 12 w 15"/>
                  <a:gd name="T65" fmla="*/ 20 h 31"/>
                  <a:gd name="T66" fmla="*/ 13 w 15"/>
                  <a:gd name="T67" fmla="*/ 19 h 31"/>
                  <a:gd name="T68" fmla="*/ 15 w 15"/>
                  <a:gd name="T69" fmla="*/ 15 h 31"/>
                  <a:gd name="T70" fmla="*/ 15 w 15"/>
                  <a:gd name="T71" fmla="*/ 15 h 31"/>
                  <a:gd name="T72" fmla="*/ 12 w 15"/>
                  <a:gd name="T73" fmla="*/ 16 h 31"/>
                  <a:gd name="T74" fmla="*/ 12 w 15"/>
                  <a:gd name="T75" fmla="*/ 16 h 31"/>
                  <a:gd name="T76" fmla="*/ 10 w 15"/>
                  <a:gd name="T77" fmla="*/ 14 h 31"/>
                  <a:gd name="T78" fmla="*/ 9 w 15"/>
                  <a:gd name="T79" fmla="*/ 10 h 31"/>
                  <a:gd name="T80" fmla="*/ 9 w 15"/>
                  <a:gd name="T81" fmla="*/ 10 h 31"/>
                  <a:gd name="T82" fmla="*/ 9 w 15"/>
                  <a:gd name="T83" fmla="*/ 10 h 31"/>
                  <a:gd name="T84" fmla="*/ 8 w 15"/>
                  <a:gd name="T85" fmla="*/ 10 h 31"/>
                  <a:gd name="T86" fmla="*/ 8 w 15"/>
                  <a:gd name="T87" fmla="*/ 10 h 31"/>
                  <a:gd name="T88" fmla="*/ 8 w 15"/>
                  <a:gd name="T89" fmla="*/ 13 h 31"/>
                  <a:gd name="T90" fmla="*/ 7 w 15"/>
                  <a:gd name="T91" fmla="*/ 11 h 31"/>
                  <a:gd name="T92" fmla="*/ 7 w 15"/>
                  <a:gd name="T93" fmla="*/ 10 h 31"/>
                  <a:gd name="T94" fmla="*/ 8 w 15"/>
                  <a:gd name="T95" fmla="*/ 9 h 31"/>
                  <a:gd name="T96" fmla="*/ 7 w 15"/>
                  <a:gd name="T97" fmla="*/ 7 h 31"/>
                  <a:gd name="T98" fmla="*/ 7 w 15"/>
                  <a:gd name="T99" fmla="*/ 7 h 31"/>
                  <a:gd name="T100" fmla="*/ 8 w 15"/>
                  <a:gd name="T101" fmla="*/ 4 h 31"/>
                  <a:gd name="T102" fmla="*/ 8 w 15"/>
                  <a:gd name="T103" fmla="*/ 4 h 31"/>
                  <a:gd name="T104" fmla="*/ 7 w 15"/>
                  <a:gd name="T105" fmla="*/ 5 h 31"/>
                  <a:gd name="T106" fmla="*/ 6 w 15"/>
                  <a:gd name="T107" fmla="*/ 3 h 31"/>
                  <a:gd name="T108" fmla="*/ 7 w 15"/>
                  <a:gd name="T109" fmla="*/ 3 h 31"/>
                  <a:gd name="T110" fmla="*/ 6 w 15"/>
                  <a:gd name="T111" fmla="*/ 2 h 31"/>
                  <a:gd name="T112" fmla="*/ 5 w 15"/>
                  <a:gd name="T113" fmla="*/ 3 h 31"/>
                  <a:gd name="T114" fmla="*/ 5 w 15"/>
                  <a:gd name="T115" fmla="*/ 3 h 31"/>
                  <a:gd name="T116" fmla="*/ 5 w 15"/>
                  <a:gd name="T117" fmla="*/ 0 h 31"/>
                  <a:gd name="T118" fmla="*/ 4 w 15"/>
                  <a:gd name="T1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" h="31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5" y="3"/>
                      <a:pt x="4" y="4"/>
                    </a:cubicBezTo>
                    <a:cubicBezTo>
                      <a:pt x="4" y="4"/>
                      <a:pt x="5" y="4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5" y="8"/>
                      <a:pt x="6" y="9"/>
                    </a:cubicBezTo>
                    <a:cubicBezTo>
                      <a:pt x="6" y="9"/>
                      <a:pt x="5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10"/>
                      <a:pt x="6" y="10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5" y="11"/>
                      <a:pt x="7" y="11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5" y="15"/>
                      <a:pt x="5" y="16"/>
                      <a:pt x="6" y="16"/>
                    </a:cubicBezTo>
                    <a:cubicBezTo>
                      <a:pt x="4" y="16"/>
                      <a:pt x="5" y="18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3" y="19"/>
                      <a:pt x="3" y="19"/>
                    </a:cubicBezTo>
                    <a:cubicBezTo>
                      <a:pt x="0" y="20"/>
                      <a:pt x="2" y="23"/>
                      <a:pt x="4" y="24"/>
                    </a:cubicBezTo>
                    <a:cubicBezTo>
                      <a:pt x="4" y="27"/>
                      <a:pt x="2" y="27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2" y="29"/>
                      <a:pt x="2" y="29"/>
                    </a:cubicBezTo>
                    <a:cubicBezTo>
                      <a:pt x="2" y="30"/>
                      <a:pt x="2" y="30"/>
                      <a:pt x="2" y="31"/>
                    </a:cubicBezTo>
                    <a:cubicBezTo>
                      <a:pt x="5" y="30"/>
                      <a:pt x="5" y="27"/>
                      <a:pt x="8" y="26"/>
                    </a:cubicBezTo>
                    <a:cubicBezTo>
                      <a:pt x="8" y="25"/>
                      <a:pt x="9" y="24"/>
                      <a:pt x="10" y="23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2" y="21"/>
                      <a:pt x="12" y="21"/>
                      <a:pt x="12" y="20"/>
                    </a:cubicBezTo>
                    <a:cubicBezTo>
                      <a:pt x="12" y="20"/>
                      <a:pt x="12" y="19"/>
                      <a:pt x="13" y="19"/>
                    </a:cubicBezTo>
                    <a:cubicBezTo>
                      <a:pt x="15" y="19"/>
                      <a:pt x="14" y="16"/>
                      <a:pt x="15" y="15"/>
                    </a:cubicBezTo>
                    <a:cubicBezTo>
                      <a:pt x="15" y="15"/>
                      <a:pt x="14" y="15"/>
                      <a:pt x="15" y="15"/>
                    </a:cubicBezTo>
                    <a:cubicBezTo>
                      <a:pt x="13" y="15"/>
                      <a:pt x="13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6"/>
                      <a:pt x="10" y="15"/>
                      <a:pt x="10" y="14"/>
                    </a:cubicBezTo>
                    <a:cubicBezTo>
                      <a:pt x="10" y="13"/>
                      <a:pt x="9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2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0"/>
                    </a:cubicBezTo>
                    <a:cubicBezTo>
                      <a:pt x="7" y="10"/>
                      <a:pt x="7" y="9"/>
                      <a:pt x="8" y="9"/>
                    </a:cubicBezTo>
                    <a:cubicBezTo>
                      <a:pt x="7" y="8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5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7" y="5"/>
                      <a:pt x="7" y="5"/>
                    </a:cubicBezTo>
                    <a:cubicBezTo>
                      <a:pt x="6" y="4"/>
                      <a:pt x="7" y="4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2"/>
                      <a:pt x="6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1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94482" y="4168471"/>
                <a:ext cx="3366" cy="4713"/>
              </a:xfrm>
              <a:custGeom>
                <a:avLst/>
                <a:gdLst>
                  <a:gd name="T0" fmla="*/ 1 w 2"/>
                  <a:gd name="T1" fmla="*/ 0 h 3"/>
                  <a:gd name="T2" fmla="*/ 0 w 2"/>
                  <a:gd name="T3" fmla="*/ 3 h 3"/>
                  <a:gd name="T4" fmla="*/ 1 w 2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1" y="3"/>
                      <a:pt x="2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0640" y="4171837"/>
                <a:ext cx="1347" cy="3366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2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2 h 2"/>
                  <a:gd name="T10" fmla="*/ 1 w 1"/>
                  <a:gd name="T11" fmla="*/ 2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10640" y="4175203"/>
                <a:ext cx="1347" cy="1347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1 w 1"/>
                  <a:gd name="T7" fmla="*/ 1 h 1"/>
                  <a:gd name="T8" fmla="*/ 0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95828" y="4176550"/>
                <a:ext cx="14812" cy="20871"/>
              </a:xfrm>
              <a:custGeom>
                <a:avLst/>
                <a:gdLst>
                  <a:gd name="T0" fmla="*/ 0 w 9"/>
                  <a:gd name="T1" fmla="*/ 0 h 13"/>
                  <a:gd name="T2" fmla="*/ 0 w 9"/>
                  <a:gd name="T3" fmla="*/ 7 h 13"/>
                  <a:gd name="T4" fmla="*/ 0 w 9"/>
                  <a:gd name="T5" fmla="*/ 7 h 13"/>
                  <a:gd name="T6" fmla="*/ 0 w 9"/>
                  <a:gd name="T7" fmla="*/ 7 h 13"/>
                  <a:gd name="T8" fmla="*/ 0 w 9"/>
                  <a:gd name="T9" fmla="*/ 6 h 13"/>
                  <a:gd name="T10" fmla="*/ 0 w 9"/>
                  <a:gd name="T11" fmla="*/ 6 h 13"/>
                  <a:gd name="T12" fmla="*/ 0 w 9"/>
                  <a:gd name="T13" fmla="*/ 12 h 13"/>
                  <a:gd name="T14" fmla="*/ 0 w 9"/>
                  <a:gd name="T15" fmla="*/ 12 h 13"/>
                  <a:gd name="T16" fmla="*/ 1 w 9"/>
                  <a:gd name="T17" fmla="*/ 12 h 13"/>
                  <a:gd name="T18" fmla="*/ 1 w 9"/>
                  <a:gd name="T19" fmla="*/ 12 h 13"/>
                  <a:gd name="T20" fmla="*/ 2 w 9"/>
                  <a:gd name="T21" fmla="*/ 12 h 13"/>
                  <a:gd name="T22" fmla="*/ 2 w 9"/>
                  <a:gd name="T23" fmla="*/ 13 h 13"/>
                  <a:gd name="T24" fmla="*/ 3 w 9"/>
                  <a:gd name="T25" fmla="*/ 11 h 13"/>
                  <a:gd name="T26" fmla="*/ 3 w 9"/>
                  <a:gd name="T27" fmla="*/ 11 h 13"/>
                  <a:gd name="T28" fmla="*/ 4 w 9"/>
                  <a:gd name="T29" fmla="*/ 10 h 13"/>
                  <a:gd name="T30" fmla="*/ 5 w 9"/>
                  <a:gd name="T31" fmla="*/ 10 h 13"/>
                  <a:gd name="T32" fmla="*/ 5 w 9"/>
                  <a:gd name="T33" fmla="*/ 10 h 13"/>
                  <a:gd name="T34" fmla="*/ 6 w 9"/>
                  <a:gd name="T35" fmla="*/ 10 h 13"/>
                  <a:gd name="T36" fmla="*/ 6 w 9"/>
                  <a:gd name="T37" fmla="*/ 10 h 13"/>
                  <a:gd name="T38" fmla="*/ 5 w 9"/>
                  <a:gd name="T39" fmla="*/ 10 h 13"/>
                  <a:gd name="T40" fmla="*/ 5 w 9"/>
                  <a:gd name="T41" fmla="*/ 10 h 13"/>
                  <a:gd name="T42" fmla="*/ 5 w 9"/>
                  <a:gd name="T43" fmla="*/ 11 h 13"/>
                  <a:gd name="T44" fmla="*/ 5 w 9"/>
                  <a:gd name="T45" fmla="*/ 11 h 13"/>
                  <a:gd name="T46" fmla="*/ 6 w 9"/>
                  <a:gd name="T47" fmla="*/ 10 h 13"/>
                  <a:gd name="T48" fmla="*/ 7 w 9"/>
                  <a:gd name="T49" fmla="*/ 8 h 13"/>
                  <a:gd name="T50" fmla="*/ 8 w 9"/>
                  <a:gd name="T51" fmla="*/ 6 h 13"/>
                  <a:gd name="T52" fmla="*/ 8 w 9"/>
                  <a:gd name="T53" fmla="*/ 7 h 13"/>
                  <a:gd name="T54" fmla="*/ 9 w 9"/>
                  <a:gd name="T55" fmla="*/ 2 h 13"/>
                  <a:gd name="T56" fmla="*/ 9 w 9"/>
                  <a:gd name="T57" fmla="*/ 1 h 13"/>
                  <a:gd name="T58" fmla="*/ 5 w 9"/>
                  <a:gd name="T59" fmla="*/ 2 h 13"/>
                  <a:gd name="T60" fmla="*/ 2 w 9"/>
                  <a:gd name="T61" fmla="*/ 0 h 13"/>
                  <a:gd name="T62" fmla="*/ 2 w 9"/>
                  <a:gd name="T63" fmla="*/ 1 h 13"/>
                  <a:gd name="T64" fmla="*/ 0 w 9"/>
                  <a:gd name="T6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" h="13">
                    <a:moveTo>
                      <a:pt x="0" y="0"/>
                    </a:moveTo>
                    <a:cubicBezTo>
                      <a:pt x="0" y="2"/>
                      <a:pt x="0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9"/>
                      <a:pt x="0" y="10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3" y="12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0"/>
                      <a:pt x="6" y="10"/>
                    </a:cubicBezTo>
                    <a:cubicBezTo>
                      <a:pt x="6" y="9"/>
                      <a:pt x="6" y="8"/>
                      <a:pt x="7" y="8"/>
                    </a:cubicBezTo>
                    <a:cubicBezTo>
                      <a:pt x="7" y="7"/>
                      <a:pt x="7" y="7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5"/>
                      <a:pt x="9" y="4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6" y="2"/>
                      <a:pt x="5" y="2"/>
                    </a:cubicBezTo>
                    <a:cubicBezTo>
                      <a:pt x="4" y="2"/>
                      <a:pt x="2" y="2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10955" y="4189342"/>
                <a:ext cx="1347" cy="0"/>
              </a:xfrm>
              <a:custGeom>
                <a:avLst/>
                <a:gdLst>
                  <a:gd name="T0" fmla="*/ 1 w 1"/>
                  <a:gd name="T1" fmla="*/ 0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01214" y="4194054"/>
                <a:ext cx="2693" cy="2020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0" y="0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2579" y="4226371"/>
                <a:ext cx="3366" cy="4713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1 h 3"/>
                  <a:gd name="T4" fmla="*/ 1 w 2"/>
                  <a:gd name="T5" fmla="*/ 2 h 3"/>
                  <a:gd name="T6" fmla="*/ 0 w 2"/>
                  <a:gd name="T7" fmla="*/ 3 h 3"/>
                  <a:gd name="T8" fmla="*/ 2 w 2"/>
                  <a:gd name="T9" fmla="*/ 2 h 3"/>
                  <a:gd name="T10" fmla="*/ 2 w 2"/>
                  <a:gd name="T11" fmla="*/ 2 h 3"/>
                  <a:gd name="T12" fmla="*/ 1 w 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1" y="3"/>
                      <a:pt x="2" y="2"/>
                    </a:cubicBezTo>
                    <a:cubicBezTo>
                      <a:pt x="2" y="2"/>
                      <a:pt x="1" y="2"/>
                      <a:pt x="2" y="2"/>
                    </a:cubicBezTo>
                    <a:cubicBezTo>
                      <a:pt x="2" y="2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55075" y="4254647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59787" y="4270805"/>
                <a:ext cx="3366" cy="1347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1 h 1"/>
                  <a:gd name="T4" fmla="*/ 0 w 2"/>
                  <a:gd name="T5" fmla="*/ 1 h 1"/>
                  <a:gd name="T6" fmla="*/ 1 w 2"/>
                  <a:gd name="T7" fmla="*/ 1 h 1"/>
                  <a:gd name="T8" fmla="*/ 1 w 2"/>
                  <a:gd name="T9" fmla="*/ 1 h 1"/>
                  <a:gd name="T10" fmla="*/ 1 w 2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54760" y="3683054"/>
                <a:ext cx="26930" cy="59246"/>
              </a:xfrm>
              <a:custGeom>
                <a:avLst/>
                <a:gdLst>
                  <a:gd name="T0" fmla="*/ 1 w 17"/>
                  <a:gd name="T1" fmla="*/ 0 h 37"/>
                  <a:gd name="T2" fmla="*/ 1 w 17"/>
                  <a:gd name="T3" fmla="*/ 1 h 37"/>
                  <a:gd name="T4" fmla="*/ 1 w 17"/>
                  <a:gd name="T5" fmla="*/ 1 h 37"/>
                  <a:gd name="T6" fmla="*/ 0 w 17"/>
                  <a:gd name="T7" fmla="*/ 1 h 37"/>
                  <a:gd name="T8" fmla="*/ 0 w 17"/>
                  <a:gd name="T9" fmla="*/ 1 h 37"/>
                  <a:gd name="T10" fmla="*/ 0 w 17"/>
                  <a:gd name="T11" fmla="*/ 1 h 37"/>
                  <a:gd name="T12" fmla="*/ 2 w 17"/>
                  <a:gd name="T13" fmla="*/ 3 h 37"/>
                  <a:gd name="T14" fmla="*/ 2 w 17"/>
                  <a:gd name="T15" fmla="*/ 3 h 37"/>
                  <a:gd name="T16" fmla="*/ 2 w 17"/>
                  <a:gd name="T17" fmla="*/ 5 h 37"/>
                  <a:gd name="T18" fmla="*/ 2 w 17"/>
                  <a:gd name="T19" fmla="*/ 5 h 37"/>
                  <a:gd name="T20" fmla="*/ 2 w 17"/>
                  <a:gd name="T21" fmla="*/ 5 h 37"/>
                  <a:gd name="T22" fmla="*/ 1 w 17"/>
                  <a:gd name="T23" fmla="*/ 5 h 37"/>
                  <a:gd name="T24" fmla="*/ 1 w 17"/>
                  <a:gd name="T25" fmla="*/ 5 h 37"/>
                  <a:gd name="T26" fmla="*/ 1 w 17"/>
                  <a:gd name="T27" fmla="*/ 5 h 37"/>
                  <a:gd name="T28" fmla="*/ 2 w 17"/>
                  <a:gd name="T29" fmla="*/ 8 h 37"/>
                  <a:gd name="T30" fmla="*/ 4 w 17"/>
                  <a:gd name="T31" fmla="*/ 13 h 37"/>
                  <a:gd name="T32" fmla="*/ 6 w 17"/>
                  <a:gd name="T33" fmla="*/ 17 h 37"/>
                  <a:gd name="T34" fmla="*/ 9 w 17"/>
                  <a:gd name="T35" fmla="*/ 26 h 37"/>
                  <a:gd name="T36" fmla="*/ 11 w 17"/>
                  <a:gd name="T37" fmla="*/ 30 h 37"/>
                  <a:gd name="T38" fmla="*/ 12 w 17"/>
                  <a:gd name="T39" fmla="*/ 33 h 37"/>
                  <a:gd name="T40" fmla="*/ 12 w 17"/>
                  <a:gd name="T41" fmla="*/ 36 h 37"/>
                  <a:gd name="T42" fmla="*/ 14 w 17"/>
                  <a:gd name="T43" fmla="*/ 37 h 37"/>
                  <a:gd name="T44" fmla="*/ 14 w 17"/>
                  <a:gd name="T45" fmla="*/ 37 h 37"/>
                  <a:gd name="T46" fmla="*/ 14 w 17"/>
                  <a:gd name="T47" fmla="*/ 34 h 37"/>
                  <a:gd name="T48" fmla="*/ 15 w 17"/>
                  <a:gd name="T49" fmla="*/ 35 h 37"/>
                  <a:gd name="T50" fmla="*/ 16 w 17"/>
                  <a:gd name="T51" fmla="*/ 34 h 37"/>
                  <a:gd name="T52" fmla="*/ 17 w 17"/>
                  <a:gd name="T53" fmla="*/ 36 h 37"/>
                  <a:gd name="T54" fmla="*/ 16 w 17"/>
                  <a:gd name="T55" fmla="*/ 33 h 37"/>
                  <a:gd name="T56" fmla="*/ 16 w 17"/>
                  <a:gd name="T57" fmla="*/ 33 h 37"/>
                  <a:gd name="T58" fmla="*/ 15 w 17"/>
                  <a:gd name="T59" fmla="*/ 33 h 37"/>
                  <a:gd name="T60" fmla="*/ 12 w 17"/>
                  <a:gd name="T61" fmla="*/ 30 h 37"/>
                  <a:gd name="T62" fmla="*/ 11 w 17"/>
                  <a:gd name="T63" fmla="*/ 24 h 37"/>
                  <a:gd name="T64" fmla="*/ 12 w 17"/>
                  <a:gd name="T65" fmla="*/ 23 h 37"/>
                  <a:gd name="T66" fmla="*/ 12 w 17"/>
                  <a:gd name="T67" fmla="*/ 23 h 37"/>
                  <a:gd name="T68" fmla="*/ 16 w 17"/>
                  <a:gd name="T69" fmla="*/ 25 h 37"/>
                  <a:gd name="T70" fmla="*/ 9 w 17"/>
                  <a:gd name="T71" fmla="*/ 14 h 37"/>
                  <a:gd name="T72" fmla="*/ 8 w 17"/>
                  <a:gd name="T73" fmla="*/ 13 h 37"/>
                  <a:gd name="T74" fmla="*/ 8 w 17"/>
                  <a:gd name="T75" fmla="*/ 13 h 37"/>
                  <a:gd name="T76" fmla="*/ 8 w 17"/>
                  <a:gd name="T77" fmla="*/ 13 h 37"/>
                  <a:gd name="T78" fmla="*/ 8 w 17"/>
                  <a:gd name="T79" fmla="*/ 13 h 37"/>
                  <a:gd name="T80" fmla="*/ 8 w 17"/>
                  <a:gd name="T81" fmla="*/ 13 h 37"/>
                  <a:gd name="T82" fmla="*/ 6 w 17"/>
                  <a:gd name="T83" fmla="*/ 10 h 37"/>
                  <a:gd name="T84" fmla="*/ 6 w 17"/>
                  <a:gd name="T85" fmla="*/ 9 h 37"/>
                  <a:gd name="T86" fmla="*/ 5 w 17"/>
                  <a:gd name="T87" fmla="*/ 6 h 37"/>
                  <a:gd name="T88" fmla="*/ 5 w 17"/>
                  <a:gd name="T89" fmla="*/ 6 h 37"/>
                  <a:gd name="T90" fmla="*/ 6 w 17"/>
                  <a:gd name="T91" fmla="*/ 6 h 37"/>
                  <a:gd name="T92" fmla="*/ 2 w 17"/>
                  <a:gd name="T93" fmla="*/ 3 h 37"/>
                  <a:gd name="T94" fmla="*/ 2 w 17"/>
                  <a:gd name="T95" fmla="*/ 2 h 37"/>
                  <a:gd name="T96" fmla="*/ 1 w 17"/>
                  <a:gd name="T9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" h="37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2" y="7"/>
                      <a:pt x="2" y="8"/>
                    </a:cubicBezTo>
                    <a:cubicBezTo>
                      <a:pt x="3" y="10"/>
                      <a:pt x="2" y="12"/>
                      <a:pt x="4" y="13"/>
                    </a:cubicBezTo>
                    <a:cubicBezTo>
                      <a:pt x="4" y="14"/>
                      <a:pt x="7" y="14"/>
                      <a:pt x="6" y="17"/>
                    </a:cubicBezTo>
                    <a:cubicBezTo>
                      <a:pt x="8" y="19"/>
                      <a:pt x="9" y="22"/>
                      <a:pt x="9" y="26"/>
                    </a:cubicBezTo>
                    <a:cubicBezTo>
                      <a:pt x="10" y="27"/>
                      <a:pt x="10" y="28"/>
                      <a:pt x="11" y="30"/>
                    </a:cubicBezTo>
                    <a:cubicBezTo>
                      <a:pt x="11" y="31"/>
                      <a:pt x="12" y="32"/>
                      <a:pt x="12" y="33"/>
                    </a:cubicBezTo>
                    <a:cubicBezTo>
                      <a:pt x="12" y="34"/>
                      <a:pt x="12" y="35"/>
                      <a:pt x="12" y="36"/>
                    </a:cubicBezTo>
                    <a:cubicBezTo>
                      <a:pt x="12" y="36"/>
                      <a:pt x="13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6"/>
                      <a:pt x="13" y="35"/>
                      <a:pt x="14" y="34"/>
                    </a:cubicBezTo>
                    <a:cubicBezTo>
                      <a:pt x="14" y="35"/>
                      <a:pt x="14" y="35"/>
                      <a:pt x="15" y="35"/>
                    </a:cubicBezTo>
                    <a:cubicBezTo>
                      <a:pt x="15" y="35"/>
                      <a:pt x="16" y="34"/>
                      <a:pt x="16" y="34"/>
                    </a:cubicBezTo>
                    <a:cubicBezTo>
                      <a:pt x="16" y="35"/>
                      <a:pt x="16" y="36"/>
                      <a:pt x="17" y="36"/>
                    </a:cubicBezTo>
                    <a:cubicBezTo>
                      <a:pt x="17" y="35"/>
                      <a:pt x="16" y="34"/>
                      <a:pt x="16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4" y="32"/>
                      <a:pt x="13" y="31"/>
                      <a:pt x="12" y="30"/>
                    </a:cubicBezTo>
                    <a:cubicBezTo>
                      <a:pt x="11" y="29"/>
                      <a:pt x="12" y="26"/>
                      <a:pt x="11" y="24"/>
                    </a:cubicBezTo>
                    <a:cubicBezTo>
                      <a:pt x="11" y="24"/>
                      <a:pt x="11" y="23"/>
                      <a:pt x="12" y="23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4" y="23"/>
                      <a:pt x="15" y="25"/>
                      <a:pt x="16" y="25"/>
                    </a:cubicBezTo>
                    <a:cubicBezTo>
                      <a:pt x="13" y="22"/>
                      <a:pt x="11" y="18"/>
                      <a:pt x="9" y="14"/>
                    </a:cubicBezTo>
                    <a:cubicBezTo>
                      <a:pt x="9" y="14"/>
                      <a:pt x="8" y="14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2"/>
                      <a:pt x="6" y="11"/>
                      <a:pt x="6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6" y="6"/>
                    </a:cubicBezTo>
                    <a:cubicBezTo>
                      <a:pt x="5" y="5"/>
                      <a:pt x="3" y="4"/>
                      <a:pt x="2" y="3"/>
                    </a:cubicBezTo>
                    <a:cubicBezTo>
                      <a:pt x="3" y="3"/>
                      <a:pt x="2" y="2"/>
                      <a:pt x="2" y="2"/>
                    </a:cubicBezTo>
                    <a:cubicBezTo>
                      <a:pt x="2" y="2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46681" y="3770577"/>
                <a:ext cx="43088" cy="61939"/>
              </a:xfrm>
              <a:custGeom>
                <a:avLst/>
                <a:gdLst>
                  <a:gd name="T0" fmla="*/ 21 w 27"/>
                  <a:gd name="T1" fmla="*/ 0 h 39"/>
                  <a:gd name="T2" fmla="*/ 21 w 27"/>
                  <a:gd name="T3" fmla="*/ 1 h 39"/>
                  <a:gd name="T4" fmla="*/ 22 w 27"/>
                  <a:gd name="T5" fmla="*/ 1 h 39"/>
                  <a:gd name="T6" fmla="*/ 22 w 27"/>
                  <a:gd name="T7" fmla="*/ 2 h 39"/>
                  <a:gd name="T8" fmla="*/ 21 w 27"/>
                  <a:gd name="T9" fmla="*/ 3 h 39"/>
                  <a:gd name="T10" fmla="*/ 21 w 27"/>
                  <a:gd name="T11" fmla="*/ 1 h 39"/>
                  <a:gd name="T12" fmla="*/ 20 w 27"/>
                  <a:gd name="T13" fmla="*/ 1 h 39"/>
                  <a:gd name="T14" fmla="*/ 20 w 27"/>
                  <a:gd name="T15" fmla="*/ 2 h 39"/>
                  <a:gd name="T16" fmla="*/ 20 w 27"/>
                  <a:gd name="T17" fmla="*/ 5 h 39"/>
                  <a:gd name="T18" fmla="*/ 20 w 27"/>
                  <a:gd name="T19" fmla="*/ 6 h 39"/>
                  <a:gd name="T20" fmla="*/ 20 w 27"/>
                  <a:gd name="T21" fmla="*/ 6 h 39"/>
                  <a:gd name="T22" fmla="*/ 21 w 27"/>
                  <a:gd name="T23" fmla="*/ 13 h 39"/>
                  <a:gd name="T24" fmla="*/ 17 w 27"/>
                  <a:gd name="T25" fmla="*/ 18 h 39"/>
                  <a:gd name="T26" fmla="*/ 16 w 27"/>
                  <a:gd name="T27" fmla="*/ 16 h 39"/>
                  <a:gd name="T28" fmla="*/ 14 w 27"/>
                  <a:gd name="T29" fmla="*/ 21 h 39"/>
                  <a:gd name="T30" fmla="*/ 13 w 27"/>
                  <a:gd name="T31" fmla="*/ 23 h 39"/>
                  <a:gd name="T32" fmla="*/ 13 w 27"/>
                  <a:gd name="T33" fmla="*/ 23 h 39"/>
                  <a:gd name="T34" fmla="*/ 13 w 27"/>
                  <a:gd name="T35" fmla="*/ 22 h 39"/>
                  <a:gd name="T36" fmla="*/ 4 w 27"/>
                  <a:gd name="T37" fmla="*/ 28 h 39"/>
                  <a:gd name="T38" fmla="*/ 3 w 27"/>
                  <a:gd name="T39" fmla="*/ 28 h 39"/>
                  <a:gd name="T40" fmla="*/ 0 w 27"/>
                  <a:gd name="T41" fmla="*/ 32 h 39"/>
                  <a:gd name="T42" fmla="*/ 1 w 27"/>
                  <a:gd name="T43" fmla="*/ 33 h 39"/>
                  <a:gd name="T44" fmla="*/ 0 w 27"/>
                  <a:gd name="T45" fmla="*/ 33 h 39"/>
                  <a:gd name="T46" fmla="*/ 1 w 27"/>
                  <a:gd name="T47" fmla="*/ 33 h 39"/>
                  <a:gd name="T48" fmla="*/ 2 w 27"/>
                  <a:gd name="T49" fmla="*/ 34 h 39"/>
                  <a:gd name="T50" fmla="*/ 2 w 27"/>
                  <a:gd name="T51" fmla="*/ 32 h 39"/>
                  <a:gd name="T52" fmla="*/ 3 w 27"/>
                  <a:gd name="T53" fmla="*/ 39 h 39"/>
                  <a:gd name="T54" fmla="*/ 4 w 27"/>
                  <a:gd name="T55" fmla="*/ 37 h 39"/>
                  <a:gd name="T56" fmla="*/ 6 w 27"/>
                  <a:gd name="T57" fmla="*/ 39 h 39"/>
                  <a:gd name="T58" fmla="*/ 5 w 27"/>
                  <a:gd name="T59" fmla="*/ 38 h 39"/>
                  <a:gd name="T60" fmla="*/ 6 w 27"/>
                  <a:gd name="T61" fmla="*/ 38 h 39"/>
                  <a:gd name="T62" fmla="*/ 7 w 27"/>
                  <a:gd name="T63" fmla="*/ 33 h 39"/>
                  <a:gd name="T64" fmla="*/ 5 w 27"/>
                  <a:gd name="T65" fmla="*/ 32 h 39"/>
                  <a:gd name="T66" fmla="*/ 5 w 27"/>
                  <a:gd name="T67" fmla="*/ 30 h 39"/>
                  <a:gd name="T68" fmla="*/ 5 w 27"/>
                  <a:gd name="T69" fmla="*/ 30 h 39"/>
                  <a:gd name="T70" fmla="*/ 4 w 27"/>
                  <a:gd name="T71" fmla="*/ 31 h 39"/>
                  <a:gd name="T72" fmla="*/ 5 w 27"/>
                  <a:gd name="T73" fmla="*/ 29 h 39"/>
                  <a:gd name="T74" fmla="*/ 6 w 27"/>
                  <a:gd name="T75" fmla="*/ 28 h 39"/>
                  <a:gd name="T76" fmla="*/ 8 w 27"/>
                  <a:gd name="T77" fmla="*/ 28 h 39"/>
                  <a:gd name="T78" fmla="*/ 10 w 27"/>
                  <a:gd name="T79" fmla="*/ 27 h 39"/>
                  <a:gd name="T80" fmla="*/ 14 w 27"/>
                  <a:gd name="T81" fmla="*/ 26 h 39"/>
                  <a:gd name="T82" fmla="*/ 17 w 27"/>
                  <a:gd name="T83" fmla="*/ 27 h 39"/>
                  <a:gd name="T84" fmla="*/ 17 w 27"/>
                  <a:gd name="T85" fmla="*/ 26 h 39"/>
                  <a:gd name="T86" fmla="*/ 17 w 27"/>
                  <a:gd name="T87" fmla="*/ 26 h 39"/>
                  <a:gd name="T88" fmla="*/ 19 w 27"/>
                  <a:gd name="T89" fmla="*/ 26 h 39"/>
                  <a:gd name="T90" fmla="*/ 20 w 27"/>
                  <a:gd name="T91" fmla="*/ 26 h 39"/>
                  <a:gd name="T92" fmla="*/ 22 w 27"/>
                  <a:gd name="T93" fmla="*/ 24 h 39"/>
                  <a:gd name="T94" fmla="*/ 22 w 27"/>
                  <a:gd name="T95" fmla="*/ 26 h 39"/>
                  <a:gd name="T96" fmla="*/ 23 w 27"/>
                  <a:gd name="T97" fmla="*/ 24 h 39"/>
                  <a:gd name="T98" fmla="*/ 24 w 27"/>
                  <a:gd name="T99" fmla="*/ 22 h 39"/>
                  <a:gd name="T100" fmla="*/ 25 w 27"/>
                  <a:gd name="T101" fmla="*/ 22 h 39"/>
                  <a:gd name="T102" fmla="*/ 27 w 27"/>
                  <a:gd name="T103" fmla="*/ 22 h 39"/>
                  <a:gd name="T104" fmla="*/ 25 w 27"/>
                  <a:gd name="T105" fmla="*/ 12 h 39"/>
                  <a:gd name="T106" fmla="*/ 26 w 27"/>
                  <a:gd name="T107" fmla="*/ 12 h 39"/>
                  <a:gd name="T108" fmla="*/ 22 w 27"/>
                  <a:gd name="T109" fmla="*/ 0 h 39"/>
                  <a:gd name="T110" fmla="*/ 22 w 27"/>
                  <a:gd name="T11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" h="39">
                    <a:moveTo>
                      <a:pt x="2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"/>
                      <a:pt x="21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2" y="2"/>
                      <a:pt x="22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2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2"/>
                      <a:pt x="21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20" y="1"/>
                      <a:pt x="20" y="2"/>
                    </a:cubicBezTo>
                    <a:cubicBezTo>
                      <a:pt x="20" y="2"/>
                      <a:pt x="20" y="3"/>
                      <a:pt x="19" y="4"/>
                    </a:cubicBezTo>
                    <a:cubicBezTo>
                      <a:pt x="20" y="4"/>
                      <a:pt x="20" y="4"/>
                      <a:pt x="20" y="5"/>
                    </a:cubicBezTo>
                    <a:cubicBezTo>
                      <a:pt x="20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2" y="8"/>
                      <a:pt x="20" y="11"/>
                      <a:pt x="21" y="13"/>
                    </a:cubicBezTo>
                    <a:cubicBezTo>
                      <a:pt x="19" y="14"/>
                      <a:pt x="20" y="16"/>
                      <a:pt x="19" y="17"/>
                    </a:cubicBezTo>
                    <a:cubicBezTo>
                      <a:pt x="18" y="18"/>
                      <a:pt x="17" y="17"/>
                      <a:pt x="17" y="18"/>
                    </a:cubicBezTo>
                    <a:cubicBezTo>
                      <a:pt x="16" y="18"/>
                      <a:pt x="16" y="18"/>
                      <a:pt x="15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18"/>
                      <a:pt x="15" y="20"/>
                      <a:pt x="14" y="21"/>
                    </a:cubicBezTo>
                    <a:cubicBezTo>
                      <a:pt x="14" y="22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1" y="23"/>
                      <a:pt x="8" y="23"/>
                      <a:pt x="6" y="24"/>
                    </a:cubicBezTo>
                    <a:cubicBezTo>
                      <a:pt x="6" y="26"/>
                      <a:pt x="4" y="26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3"/>
                      <a:pt x="1" y="33"/>
                    </a:cubicBezTo>
                    <a:cubicBezTo>
                      <a:pt x="1" y="33"/>
                      <a:pt x="1" y="32"/>
                      <a:pt x="1" y="32"/>
                    </a:cubicBezTo>
                    <a:cubicBezTo>
                      <a:pt x="1" y="32"/>
                      <a:pt x="1" y="33"/>
                      <a:pt x="0" y="33"/>
                    </a:cubicBezTo>
                    <a:cubicBezTo>
                      <a:pt x="1" y="33"/>
                      <a:pt x="1" y="33"/>
                      <a:pt x="1" y="34"/>
                    </a:cubicBezTo>
                    <a:cubicBezTo>
                      <a:pt x="1" y="34"/>
                      <a:pt x="1" y="33"/>
                      <a:pt x="1" y="33"/>
                    </a:cubicBezTo>
                    <a:cubicBezTo>
                      <a:pt x="2" y="33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2" y="33"/>
                      <a:pt x="1" y="33"/>
                      <a:pt x="2" y="32"/>
                    </a:cubicBezTo>
                    <a:cubicBezTo>
                      <a:pt x="3" y="33"/>
                      <a:pt x="3" y="35"/>
                      <a:pt x="2" y="36"/>
                    </a:cubicBezTo>
                    <a:cubicBezTo>
                      <a:pt x="3" y="37"/>
                      <a:pt x="3" y="38"/>
                      <a:pt x="3" y="39"/>
                    </a:cubicBezTo>
                    <a:cubicBezTo>
                      <a:pt x="3" y="39"/>
                      <a:pt x="4" y="39"/>
                      <a:pt x="4" y="39"/>
                    </a:cubicBezTo>
                    <a:cubicBezTo>
                      <a:pt x="4" y="38"/>
                      <a:pt x="3" y="37"/>
                      <a:pt x="4" y="37"/>
                    </a:cubicBezTo>
                    <a:cubicBezTo>
                      <a:pt x="4" y="38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8"/>
                      <a:pt x="5" y="38"/>
                      <a:pt x="5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6"/>
                      <a:pt x="6" y="34"/>
                      <a:pt x="7" y="33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1"/>
                      <a:pt x="6" y="31"/>
                      <a:pt x="6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29"/>
                      <a:pt x="4" y="29"/>
                      <a:pt x="5" y="29"/>
                    </a:cubicBezTo>
                    <a:cubicBezTo>
                      <a:pt x="5" y="29"/>
                      <a:pt x="6" y="29"/>
                      <a:pt x="6" y="29"/>
                    </a:cubicBezTo>
                    <a:cubicBezTo>
                      <a:pt x="6" y="29"/>
                      <a:pt x="6" y="28"/>
                      <a:pt x="6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7"/>
                      <a:pt x="9" y="27"/>
                      <a:pt x="10" y="27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1" y="27"/>
                      <a:pt x="12" y="26"/>
                      <a:pt x="13" y="26"/>
                    </a:cubicBezTo>
                    <a:cubicBezTo>
                      <a:pt x="13" y="26"/>
                      <a:pt x="13" y="26"/>
                      <a:pt x="14" y="26"/>
                    </a:cubicBezTo>
                    <a:cubicBezTo>
                      <a:pt x="13" y="28"/>
                      <a:pt x="13" y="30"/>
                      <a:pt x="15" y="30"/>
                    </a:cubicBezTo>
                    <a:cubicBezTo>
                      <a:pt x="17" y="30"/>
                      <a:pt x="16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6"/>
                      <a:pt x="17" y="26"/>
                      <a:pt x="17" y="26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6"/>
                    </a:cubicBezTo>
                    <a:cubicBezTo>
                      <a:pt x="17" y="26"/>
                      <a:pt x="18" y="26"/>
                      <a:pt x="18" y="26"/>
                    </a:cubicBezTo>
                    <a:cubicBezTo>
                      <a:pt x="18" y="26"/>
                      <a:pt x="18" y="26"/>
                      <a:pt x="19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9" y="26"/>
                      <a:pt x="19" y="26"/>
                      <a:pt x="20" y="26"/>
                    </a:cubicBezTo>
                    <a:cubicBezTo>
                      <a:pt x="20" y="26"/>
                      <a:pt x="21" y="26"/>
                      <a:pt x="21" y="26"/>
                    </a:cubicBezTo>
                    <a:cubicBezTo>
                      <a:pt x="21" y="25"/>
                      <a:pt x="21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5"/>
                      <a:pt x="22" y="25"/>
                      <a:pt x="22" y="26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6"/>
                      <a:pt x="23" y="25"/>
                      <a:pt x="23" y="24"/>
                    </a:cubicBezTo>
                    <a:cubicBezTo>
                      <a:pt x="23" y="23"/>
                      <a:pt x="23" y="23"/>
                      <a:pt x="24" y="23"/>
                    </a:cubicBezTo>
                    <a:cubicBezTo>
                      <a:pt x="24" y="23"/>
                      <a:pt x="24" y="22"/>
                      <a:pt x="24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23"/>
                      <a:pt x="24" y="24"/>
                      <a:pt x="24" y="25"/>
                    </a:cubicBezTo>
                    <a:cubicBezTo>
                      <a:pt x="26" y="24"/>
                      <a:pt x="26" y="23"/>
                      <a:pt x="27" y="22"/>
                    </a:cubicBezTo>
                    <a:cubicBezTo>
                      <a:pt x="25" y="21"/>
                      <a:pt x="26" y="19"/>
                      <a:pt x="26" y="18"/>
                    </a:cubicBezTo>
                    <a:cubicBezTo>
                      <a:pt x="26" y="15"/>
                      <a:pt x="25" y="14"/>
                      <a:pt x="25" y="12"/>
                    </a:cubicBezTo>
                    <a:cubicBezTo>
                      <a:pt x="25" y="12"/>
                      <a:pt x="25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5" y="10"/>
                      <a:pt x="27" y="6"/>
                      <a:pt x="24" y="5"/>
                    </a:cubicBezTo>
                    <a:cubicBezTo>
                      <a:pt x="24" y="3"/>
                      <a:pt x="22" y="3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68898" y="3977939"/>
                <a:ext cx="80117" cy="44435"/>
              </a:xfrm>
              <a:custGeom>
                <a:avLst/>
                <a:gdLst>
                  <a:gd name="T0" fmla="*/ 0 w 50"/>
                  <a:gd name="T1" fmla="*/ 1 h 28"/>
                  <a:gd name="T2" fmla="*/ 0 w 50"/>
                  <a:gd name="T3" fmla="*/ 3 h 28"/>
                  <a:gd name="T4" fmla="*/ 2 w 50"/>
                  <a:gd name="T5" fmla="*/ 4 h 28"/>
                  <a:gd name="T6" fmla="*/ 6 w 50"/>
                  <a:gd name="T7" fmla="*/ 5 h 28"/>
                  <a:gd name="T8" fmla="*/ 6 w 50"/>
                  <a:gd name="T9" fmla="*/ 6 h 28"/>
                  <a:gd name="T10" fmla="*/ 5 w 50"/>
                  <a:gd name="T11" fmla="*/ 6 h 28"/>
                  <a:gd name="T12" fmla="*/ 4 w 50"/>
                  <a:gd name="T13" fmla="*/ 7 h 28"/>
                  <a:gd name="T14" fmla="*/ 2 w 50"/>
                  <a:gd name="T15" fmla="*/ 7 h 28"/>
                  <a:gd name="T16" fmla="*/ 4 w 50"/>
                  <a:gd name="T17" fmla="*/ 10 h 28"/>
                  <a:gd name="T18" fmla="*/ 7 w 50"/>
                  <a:gd name="T19" fmla="*/ 9 h 28"/>
                  <a:gd name="T20" fmla="*/ 9 w 50"/>
                  <a:gd name="T21" fmla="*/ 10 h 28"/>
                  <a:gd name="T22" fmla="*/ 15 w 50"/>
                  <a:gd name="T23" fmla="*/ 12 h 28"/>
                  <a:gd name="T24" fmla="*/ 16 w 50"/>
                  <a:gd name="T25" fmla="*/ 13 h 28"/>
                  <a:gd name="T26" fmla="*/ 17 w 50"/>
                  <a:gd name="T27" fmla="*/ 13 h 28"/>
                  <a:gd name="T28" fmla="*/ 17 w 50"/>
                  <a:gd name="T29" fmla="*/ 13 h 28"/>
                  <a:gd name="T30" fmla="*/ 17 w 50"/>
                  <a:gd name="T31" fmla="*/ 13 h 28"/>
                  <a:gd name="T32" fmla="*/ 18 w 50"/>
                  <a:gd name="T33" fmla="*/ 16 h 28"/>
                  <a:gd name="T34" fmla="*/ 20 w 50"/>
                  <a:gd name="T35" fmla="*/ 17 h 28"/>
                  <a:gd name="T36" fmla="*/ 19 w 50"/>
                  <a:gd name="T37" fmla="*/ 17 h 28"/>
                  <a:gd name="T38" fmla="*/ 20 w 50"/>
                  <a:gd name="T39" fmla="*/ 18 h 28"/>
                  <a:gd name="T40" fmla="*/ 20 w 50"/>
                  <a:gd name="T41" fmla="*/ 18 h 28"/>
                  <a:gd name="T42" fmla="*/ 21 w 50"/>
                  <a:gd name="T43" fmla="*/ 21 h 28"/>
                  <a:gd name="T44" fmla="*/ 22 w 50"/>
                  <a:gd name="T45" fmla="*/ 21 h 28"/>
                  <a:gd name="T46" fmla="*/ 28 w 50"/>
                  <a:gd name="T47" fmla="*/ 23 h 28"/>
                  <a:gd name="T48" fmla="*/ 31 w 50"/>
                  <a:gd name="T49" fmla="*/ 23 h 28"/>
                  <a:gd name="T50" fmla="*/ 30 w 50"/>
                  <a:gd name="T51" fmla="*/ 21 h 28"/>
                  <a:gd name="T52" fmla="*/ 31 w 50"/>
                  <a:gd name="T53" fmla="*/ 20 h 28"/>
                  <a:gd name="T54" fmla="*/ 31 w 50"/>
                  <a:gd name="T55" fmla="*/ 20 h 28"/>
                  <a:gd name="T56" fmla="*/ 32 w 50"/>
                  <a:gd name="T57" fmla="*/ 20 h 28"/>
                  <a:gd name="T58" fmla="*/ 33 w 50"/>
                  <a:gd name="T59" fmla="*/ 20 h 28"/>
                  <a:gd name="T60" fmla="*/ 34 w 50"/>
                  <a:gd name="T61" fmla="*/ 18 h 28"/>
                  <a:gd name="T62" fmla="*/ 36 w 50"/>
                  <a:gd name="T63" fmla="*/ 19 h 28"/>
                  <a:gd name="T64" fmla="*/ 36 w 50"/>
                  <a:gd name="T65" fmla="*/ 19 h 28"/>
                  <a:gd name="T66" fmla="*/ 39 w 50"/>
                  <a:gd name="T67" fmla="*/ 23 h 28"/>
                  <a:gd name="T68" fmla="*/ 42 w 50"/>
                  <a:gd name="T69" fmla="*/ 26 h 28"/>
                  <a:gd name="T70" fmla="*/ 48 w 50"/>
                  <a:gd name="T71" fmla="*/ 27 h 28"/>
                  <a:gd name="T72" fmla="*/ 49 w 50"/>
                  <a:gd name="T73" fmla="*/ 28 h 28"/>
                  <a:gd name="T74" fmla="*/ 49 w 50"/>
                  <a:gd name="T75" fmla="*/ 26 h 28"/>
                  <a:gd name="T76" fmla="*/ 49 w 50"/>
                  <a:gd name="T77" fmla="*/ 26 h 28"/>
                  <a:gd name="T78" fmla="*/ 50 w 50"/>
                  <a:gd name="T79" fmla="*/ 26 h 28"/>
                  <a:gd name="T80" fmla="*/ 48 w 50"/>
                  <a:gd name="T81" fmla="*/ 25 h 28"/>
                  <a:gd name="T82" fmla="*/ 46 w 50"/>
                  <a:gd name="T83" fmla="*/ 23 h 28"/>
                  <a:gd name="T84" fmla="*/ 45 w 50"/>
                  <a:gd name="T85" fmla="*/ 23 h 28"/>
                  <a:gd name="T86" fmla="*/ 45 w 50"/>
                  <a:gd name="T87" fmla="*/ 23 h 28"/>
                  <a:gd name="T88" fmla="*/ 40 w 50"/>
                  <a:gd name="T89" fmla="*/ 17 h 28"/>
                  <a:gd name="T90" fmla="*/ 42 w 50"/>
                  <a:gd name="T91" fmla="*/ 15 h 28"/>
                  <a:gd name="T92" fmla="*/ 37 w 50"/>
                  <a:gd name="T93" fmla="*/ 13 h 28"/>
                  <a:gd name="T94" fmla="*/ 30 w 50"/>
                  <a:gd name="T95" fmla="*/ 8 h 28"/>
                  <a:gd name="T96" fmla="*/ 25 w 50"/>
                  <a:gd name="T97" fmla="*/ 6 h 28"/>
                  <a:gd name="T98" fmla="*/ 24 w 50"/>
                  <a:gd name="T99" fmla="*/ 5 h 28"/>
                  <a:gd name="T100" fmla="*/ 17 w 50"/>
                  <a:gd name="T101" fmla="*/ 3 h 28"/>
                  <a:gd name="T102" fmla="*/ 15 w 50"/>
                  <a:gd name="T103" fmla="*/ 5 h 28"/>
                  <a:gd name="T104" fmla="*/ 15 w 50"/>
                  <a:gd name="T105" fmla="*/ 5 h 28"/>
                  <a:gd name="T106" fmla="*/ 14 w 50"/>
                  <a:gd name="T107" fmla="*/ 5 h 28"/>
                  <a:gd name="T108" fmla="*/ 11 w 50"/>
                  <a:gd name="T109" fmla="*/ 8 h 28"/>
                  <a:gd name="T110" fmla="*/ 9 w 50"/>
                  <a:gd name="T111" fmla="*/ 6 h 28"/>
                  <a:gd name="T112" fmla="*/ 8 w 50"/>
                  <a:gd name="T113" fmla="*/ 1 h 28"/>
                  <a:gd name="T114" fmla="*/ 4 w 50"/>
                  <a:gd name="T11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0" h="28">
                    <a:moveTo>
                      <a:pt x="4" y="0"/>
                    </a:moveTo>
                    <a:cubicBezTo>
                      <a:pt x="3" y="0"/>
                      <a:pt x="2" y="1"/>
                      <a:pt x="0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1" y="3"/>
                      <a:pt x="2" y="3"/>
                      <a:pt x="2" y="4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5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6" y="6"/>
                      <a:pt x="6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7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3" y="7"/>
                      <a:pt x="4" y="8"/>
                      <a:pt x="4" y="8"/>
                    </a:cubicBezTo>
                    <a:cubicBezTo>
                      <a:pt x="4" y="9"/>
                      <a:pt x="4" y="10"/>
                      <a:pt x="4" y="10"/>
                    </a:cubicBezTo>
                    <a:cubicBezTo>
                      <a:pt x="6" y="10"/>
                      <a:pt x="6" y="8"/>
                      <a:pt x="7" y="7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1"/>
                      <a:pt x="13" y="11"/>
                      <a:pt x="15" y="12"/>
                    </a:cubicBezTo>
                    <a:cubicBezTo>
                      <a:pt x="16" y="12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6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8" y="13"/>
                      <a:pt x="18" y="13"/>
                    </a:cubicBezTo>
                    <a:cubicBezTo>
                      <a:pt x="17" y="14"/>
                      <a:pt x="18" y="15"/>
                      <a:pt x="18" y="16"/>
                    </a:cubicBezTo>
                    <a:cubicBezTo>
                      <a:pt x="19" y="16"/>
                      <a:pt x="19" y="17"/>
                      <a:pt x="2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20" y="21"/>
                    </a:cubicBezTo>
                    <a:cubicBezTo>
                      <a:pt x="20" y="21"/>
                      <a:pt x="20" y="21"/>
                      <a:pt x="21" y="21"/>
                    </a:cubicBezTo>
                    <a:cubicBezTo>
                      <a:pt x="21" y="21"/>
                      <a:pt x="22" y="20"/>
                      <a:pt x="23" y="20"/>
                    </a:cubicBezTo>
                    <a:cubicBezTo>
                      <a:pt x="23" y="20"/>
                      <a:pt x="22" y="21"/>
                      <a:pt x="22" y="21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4" y="24"/>
                      <a:pt x="26" y="23"/>
                      <a:pt x="28" y="23"/>
                    </a:cubicBezTo>
                    <a:cubicBezTo>
                      <a:pt x="28" y="24"/>
                      <a:pt x="29" y="24"/>
                      <a:pt x="29" y="24"/>
                    </a:cubicBezTo>
                    <a:cubicBezTo>
                      <a:pt x="30" y="24"/>
                      <a:pt x="30" y="23"/>
                      <a:pt x="31" y="23"/>
                    </a:cubicBezTo>
                    <a:cubicBezTo>
                      <a:pt x="31" y="21"/>
                      <a:pt x="28" y="22"/>
                      <a:pt x="28" y="20"/>
                    </a:cubicBezTo>
                    <a:cubicBezTo>
                      <a:pt x="28" y="21"/>
                      <a:pt x="29" y="21"/>
                      <a:pt x="30" y="21"/>
                    </a:cubicBezTo>
                    <a:cubicBezTo>
                      <a:pt x="30" y="21"/>
                      <a:pt x="31" y="21"/>
                      <a:pt x="32" y="21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1" y="20"/>
                      <a:pt x="31" y="20"/>
                      <a:pt x="31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2" y="19"/>
                      <a:pt x="32" y="19"/>
                      <a:pt x="32" y="19"/>
                    </a:cubicBezTo>
                    <a:cubicBezTo>
                      <a:pt x="32" y="19"/>
                      <a:pt x="33" y="20"/>
                      <a:pt x="33" y="20"/>
                    </a:cubicBezTo>
                    <a:cubicBezTo>
                      <a:pt x="34" y="20"/>
                      <a:pt x="34" y="19"/>
                      <a:pt x="34" y="19"/>
                    </a:cubicBezTo>
                    <a:cubicBezTo>
                      <a:pt x="33" y="19"/>
                      <a:pt x="33" y="19"/>
                      <a:pt x="34" y="18"/>
                    </a:cubicBezTo>
                    <a:cubicBezTo>
                      <a:pt x="34" y="19"/>
                      <a:pt x="34" y="19"/>
                      <a:pt x="35" y="19"/>
                    </a:cubicBezTo>
                    <a:cubicBezTo>
                      <a:pt x="35" y="19"/>
                      <a:pt x="35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5" y="20"/>
                      <a:pt x="37" y="20"/>
                      <a:pt x="38" y="21"/>
                    </a:cubicBezTo>
                    <a:cubicBezTo>
                      <a:pt x="39" y="22"/>
                      <a:pt x="39" y="22"/>
                      <a:pt x="39" y="23"/>
                    </a:cubicBezTo>
                    <a:cubicBezTo>
                      <a:pt x="40" y="23"/>
                      <a:pt x="40" y="23"/>
                      <a:pt x="40" y="23"/>
                    </a:cubicBezTo>
                    <a:cubicBezTo>
                      <a:pt x="41" y="24"/>
                      <a:pt x="41" y="25"/>
                      <a:pt x="42" y="26"/>
                    </a:cubicBezTo>
                    <a:cubicBezTo>
                      <a:pt x="43" y="27"/>
                      <a:pt x="48" y="26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8" y="27"/>
                      <a:pt x="48" y="27"/>
                      <a:pt x="48" y="27"/>
                    </a:cubicBezTo>
                    <a:cubicBezTo>
                      <a:pt x="49" y="27"/>
                      <a:pt x="49" y="28"/>
                      <a:pt x="49" y="28"/>
                    </a:cubicBezTo>
                    <a:cubicBezTo>
                      <a:pt x="49" y="28"/>
                      <a:pt x="49" y="27"/>
                      <a:pt x="49" y="27"/>
                    </a:cubicBezTo>
                    <a:cubicBezTo>
                      <a:pt x="50" y="27"/>
                      <a:pt x="49" y="27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0" y="26"/>
                      <a:pt x="50" y="26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9" y="26"/>
                      <a:pt x="48" y="26"/>
                      <a:pt x="47" y="25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4"/>
                      <a:pt x="46" y="25"/>
                      <a:pt x="46" y="24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46" y="23"/>
                      <a:pt x="46" y="2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4" y="22"/>
                      <a:pt x="44" y="21"/>
                      <a:pt x="43" y="20"/>
                    </a:cubicBezTo>
                    <a:cubicBezTo>
                      <a:pt x="41" y="20"/>
                      <a:pt x="41" y="18"/>
                      <a:pt x="40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7"/>
                      <a:pt x="43" y="15"/>
                      <a:pt x="42" y="15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0" y="15"/>
                      <a:pt x="39" y="14"/>
                      <a:pt x="37" y="13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6" y="10"/>
                      <a:pt x="33" y="8"/>
                      <a:pt x="30" y="8"/>
                    </a:cubicBezTo>
                    <a:cubicBezTo>
                      <a:pt x="28" y="7"/>
                      <a:pt x="27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5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3" y="5"/>
                      <a:pt x="22" y="5"/>
                      <a:pt x="20" y="4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6" y="3"/>
                      <a:pt x="15" y="4"/>
                    </a:cubicBezTo>
                    <a:cubicBezTo>
                      <a:pt x="16" y="4"/>
                      <a:pt x="16" y="4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12" y="7"/>
                      <a:pt x="12" y="8"/>
                      <a:pt x="11" y="8"/>
                    </a:cubicBezTo>
                    <a:cubicBezTo>
                      <a:pt x="10" y="8"/>
                      <a:pt x="9" y="7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7"/>
                      <a:pt x="9" y="7"/>
                    </a:cubicBezTo>
                    <a:cubicBezTo>
                      <a:pt x="7" y="5"/>
                      <a:pt x="9" y="3"/>
                      <a:pt x="8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5" y="0"/>
                      <a:pt x="5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86088" y="4022374"/>
                <a:ext cx="164274" cy="144750"/>
              </a:xfrm>
              <a:custGeom>
                <a:avLst/>
                <a:gdLst>
                  <a:gd name="T0" fmla="*/ 78 w 103"/>
                  <a:gd name="T1" fmla="*/ 7 h 91"/>
                  <a:gd name="T2" fmla="*/ 67 w 103"/>
                  <a:gd name="T3" fmla="*/ 15 h 91"/>
                  <a:gd name="T4" fmla="*/ 63 w 103"/>
                  <a:gd name="T5" fmla="*/ 7 h 91"/>
                  <a:gd name="T6" fmla="*/ 66 w 103"/>
                  <a:gd name="T7" fmla="*/ 3 h 91"/>
                  <a:gd name="T8" fmla="*/ 64 w 103"/>
                  <a:gd name="T9" fmla="*/ 4 h 91"/>
                  <a:gd name="T10" fmla="*/ 60 w 103"/>
                  <a:gd name="T11" fmla="*/ 3 h 91"/>
                  <a:gd name="T12" fmla="*/ 56 w 103"/>
                  <a:gd name="T13" fmla="*/ 1 h 91"/>
                  <a:gd name="T14" fmla="*/ 55 w 103"/>
                  <a:gd name="T15" fmla="*/ 0 h 91"/>
                  <a:gd name="T16" fmla="*/ 55 w 103"/>
                  <a:gd name="T17" fmla="*/ 3 h 91"/>
                  <a:gd name="T18" fmla="*/ 52 w 103"/>
                  <a:gd name="T19" fmla="*/ 4 h 91"/>
                  <a:gd name="T20" fmla="*/ 49 w 103"/>
                  <a:gd name="T21" fmla="*/ 5 h 91"/>
                  <a:gd name="T22" fmla="*/ 48 w 103"/>
                  <a:gd name="T23" fmla="*/ 7 h 91"/>
                  <a:gd name="T24" fmla="*/ 46 w 103"/>
                  <a:gd name="T25" fmla="*/ 11 h 91"/>
                  <a:gd name="T26" fmla="*/ 45 w 103"/>
                  <a:gd name="T27" fmla="*/ 12 h 91"/>
                  <a:gd name="T28" fmla="*/ 43 w 103"/>
                  <a:gd name="T29" fmla="*/ 11 h 91"/>
                  <a:gd name="T30" fmla="*/ 38 w 103"/>
                  <a:gd name="T31" fmla="*/ 9 h 91"/>
                  <a:gd name="T32" fmla="*/ 37 w 103"/>
                  <a:gd name="T33" fmla="*/ 8 h 91"/>
                  <a:gd name="T34" fmla="*/ 35 w 103"/>
                  <a:gd name="T35" fmla="*/ 11 h 91"/>
                  <a:gd name="T36" fmla="*/ 34 w 103"/>
                  <a:gd name="T37" fmla="*/ 12 h 91"/>
                  <a:gd name="T38" fmla="*/ 33 w 103"/>
                  <a:gd name="T39" fmla="*/ 14 h 91"/>
                  <a:gd name="T40" fmla="*/ 33 w 103"/>
                  <a:gd name="T41" fmla="*/ 16 h 91"/>
                  <a:gd name="T42" fmla="*/ 31 w 103"/>
                  <a:gd name="T43" fmla="*/ 16 h 91"/>
                  <a:gd name="T44" fmla="*/ 30 w 103"/>
                  <a:gd name="T45" fmla="*/ 19 h 91"/>
                  <a:gd name="T46" fmla="*/ 16 w 103"/>
                  <a:gd name="T47" fmla="*/ 26 h 91"/>
                  <a:gd name="T48" fmla="*/ 12 w 103"/>
                  <a:gd name="T49" fmla="*/ 27 h 91"/>
                  <a:gd name="T50" fmla="*/ 5 w 103"/>
                  <a:gd name="T51" fmla="*/ 30 h 91"/>
                  <a:gd name="T52" fmla="*/ 2 w 103"/>
                  <a:gd name="T53" fmla="*/ 43 h 91"/>
                  <a:gd name="T54" fmla="*/ 1 w 103"/>
                  <a:gd name="T55" fmla="*/ 43 h 91"/>
                  <a:gd name="T56" fmla="*/ 2 w 103"/>
                  <a:gd name="T57" fmla="*/ 66 h 91"/>
                  <a:gd name="T58" fmla="*/ 10 w 103"/>
                  <a:gd name="T59" fmla="*/ 70 h 91"/>
                  <a:gd name="T60" fmla="*/ 19 w 103"/>
                  <a:gd name="T61" fmla="*/ 68 h 91"/>
                  <a:gd name="T62" fmla="*/ 23 w 103"/>
                  <a:gd name="T63" fmla="*/ 68 h 91"/>
                  <a:gd name="T64" fmla="*/ 40 w 103"/>
                  <a:gd name="T65" fmla="*/ 61 h 91"/>
                  <a:gd name="T66" fmla="*/ 47 w 103"/>
                  <a:gd name="T67" fmla="*/ 63 h 91"/>
                  <a:gd name="T68" fmla="*/ 50 w 103"/>
                  <a:gd name="T69" fmla="*/ 66 h 91"/>
                  <a:gd name="T70" fmla="*/ 58 w 103"/>
                  <a:gd name="T71" fmla="*/ 69 h 91"/>
                  <a:gd name="T72" fmla="*/ 57 w 103"/>
                  <a:gd name="T73" fmla="*/ 74 h 91"/>
                  <a:gd name="T74" fmla="*/ 59 w 103"/>
                  <a:gd name="T75" fmla="*/ 71 h 91"/>
                  <a:gd name="T76" fmla="*/ 61 w 103"/>
                  <a:gd name="T77" fmla="*/ 76 h 91"/>
                  <a:gd name="T78" fmla="*/ 62 w 103"/>
                  <a:gd name="T79" fmla="*/ 84 h 91"/>
                  <a:gd name="T80" fmla="*/ 72 w 103"/>
                  <a:gd name="T81" fmla="*/ 87 h 91"/>
                  <a:gd name="T82" fmla="*/ 74 w 103"/>
                  <a:gd name="T83" fmla="*/ 88 h 91"/>
                  <a:gd name="T84" fmla="*/ 75 w 103"/>
                  <a:gd name="T85" fmla="*/ 91 h 91"/>
                  <a:gd name="T86" fmla="*/ 76 w 103"/>
                  <a:gd name="T87" fmla="*/ 90 h 91"/>
                  <a:gd name="T88" fmla="*/ 86 w 103"/>
                  <a:gd name="T89" fmla="*/ 83 h 91"/>
                  <a:gd name="T90" fmla="*/ 95 w 103"/>
                  <a:gd name="T91" fmla="*/ 68 h 91"/>
                  <a:gd name="T92" fmla="*/ 102 w 103"/>
                  <a:gd name="T93" fmla="*/ 55 h 91"/>
                  <a:gd name="T94" fmla="*/ 99 w 103"/>
                  <a:gd name="T95" fmla="*/ 39 h 91"/>
                  <a:gd name="T96" fmla="*/ 96 w 103"/>
                  <a:gd name="T97" fmla="*/ 34 h 91"/>
                  <a:gd name="T98" fmla="*/ 90 w 103"/>
                  <a:gd name="T99" fmla="*/ 26 h 91"/>
                  <a:gd name="T100" fmla="*/ 87 w 103"/>
                  <a:gd name="T101" fmla="*/ 11 h 91"/>
                  <a:gd name="T102" fmla="*/ 82 w 103"/>
                  <a:gd name="T103" fmla="*/ 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3" h="91">
                    <a:moveTo>
                      <a:pt x="80" y="0"/>
                    </a:moveTo>
                    <a:cubicBezTo>
                      <a:pt x="79" y="1"/>
                      <a:pt x="79" y="4"/>
                      <a:pt x="78" y="5"/>
                    </a:cubicBezTo>
                    <a:cubicBezTo>
                      <a:pt x="78" y="5"/>
                      <a:pt x="79" y="5"/>
                      <a:pt x="79" y="6"/>
                    </a:cubicBezTo>
                    <a:cubicBezTo>
                      <a:pt x="79" y="6"/>
                      <a:pt x="79" y="6"/>
                      <a:pt x="79" y="6"/>
                    </a:cubicBezTo>
                    <a:cubicBezTo>
                      <a:pt x="78" y="6"/>
                      <a:pt x="78" y="7"/>
                      <a:pt x="78" y="7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7" y="9"/>
                      <a:pt x="77" y="10"/>
                      <a:pt x="78" y="12"/>
                    </a:cubicBezTo>
                    <a:cubicBezTo>
                      <a:pt x="76" y="14"/>
                      <a:pt x="77" y="19"/>
                      <a:pt x="73" y="20"/>
                    </a:cubicBezTo>
                    <a:cubicBezTo>
                      <a:pt x="72" y="19"/>
                      <a:pt x="70" y="19"/>
                      <a:pt x="70" y="17"/>
                    </a:cubicBezTo>
                    <a:cubicBezTo>
                      <a:pt x="69" y="17"/>
                      <a:pt x="67" y="16"/>
                      <a:pt x="67" y="15"/>
                    </a:cubicBezTo>
                    <a:cubicBezTo>
                      <a:pt x="64" y="15"/>
                      <a:pt x="63" y="13"/>
                      <a:pt x="62" y="11"/>
                    </a:cubicBezTo>
                    <a:cubicBezTo>
                      <a:pt x="62" y="10"/>
                      <a:pt x="63" y="9"/>
                      <a:pt x="63" y="8"/>
                    </a:cubicBezTo>
                    <a:cubicBezTo>
                      <a:pt x="63" y="8"/>
                      <a:pt x="63" y="8"/>
                      <a:pt x="63" y="8"/>
                    </a:cubicBezTo>
                    <a:cubicBezTo>
                      <a:pt x="63" y="8"/>
                      <a:pt x="62" y="8"/>
                      <a:pt x="62" y="8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63" y="7"/>
                      <a:pt x="64" y="7"/>
                      <a:pt x="64" y="7"/>
                    </a:cubicBezTo>
                    <a:cubicBezTo>
                      <a:pt x="64" y="7"/>
                      <a:pt x="64" y="7"/>
                      <a:pt x="65" y="6"/>
                    </a:cubicBezTo>
                    <a:cubicBezTo>
                      <a:pt x="65" y="6"/>
                      <a:pt x="64" y="6"/>
                      <a:pt x="65" y="5"/>
                    </a:cubicBezTo>
                    <a:cubicBezTo>
                      <a:pt x="66" y="5"/>
                      <a:pt x="66" y="4"/>
                      <a:pt x="66" y="4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6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4" y="3"/>
                      <a:pt x="64" y="4"/>
                      <a:pt x="64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4"/>
                      <a:pt x="63" y="4"/>
                      <a:pt x="62" y="4"/>
                    </a:cubicBezTo>
                    <a:cubicBezTo>
                      <a:pt x="62" y="4"/>
                      <a:pt x="63" y="3"/>
                      <a:pt x="63" y="3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0" y="4"/>
                      <a:pt x="60" y="3"/>
                    </a:cubicBezTo>
                    <a:cubicBezTo>
                      <a:pt x="60" y="3"/>
                      <a:pt x="59" y="3"/>
                      <a:pt x="59" y="3"/>
                    </a:cubicBezTo>
                    <a:cubicBezTo>
                      <a:pt x="59" y="3"/>
                      <a:pt x="58" y="3"/>
                      <a:pt x="58" y="2"/>
                    </a:cubicBezTo>
                    <a:cubicBezTo>
                      <a:pt x="58" y="2"/>
                      <a:pt x="58" y="3"/>
                      <a:pt x="57" y="3"/>
                    </a:cubicBezTo>
                    <a:cubicBezTo>
                      <a:pt x="57" y="3"/>
                      <a:pt x="57" y="2"/>
                      <a:pt x="56" y="2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56" y="1"/>
                      <a:pt x="56" y="2"/>
                      <a:pt x="56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5" y="2"/>
                      <a:pt x="55" y="2"/>
                    </a:cubicBezTo>
                    <a:cubicBezTo>
                      <a:pt x="55" y="1"/>
                      <a:pt x="55" y="1"/>
                      <a:pt x="55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0"/>
                      <a:pt x="55" y="1"/>
                      <a:pt x="55" y="1"/>
                    </a:cubicBezTo>
                    <a:cubicBezTo>
                      <a:pt x="54" y="1"/>
                      <a:pt x="54" y="1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3" y="2"/>
                      <a:pt x="55" y="1"/>
                      <a:pt x="55" y="3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4" y="3"/>
                      <a:pt x="54" y="4"/>
                      <a:pt x="54" y="4"/>
                    </a:cubicBezTo>
                    <a:cubicBezTo>
                      <a:pt x="54" y="4"/>
                      <a:pt x="54" y="4"/>
                      <a:pt x="53" y="4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51" y="4"/>
                      <a:pt x="51" y="3"/>
                    </a:cubicBezTo>
                    <a:cubicBezTo>
                      <a:pt x="51" y="4"/>
                      <a:pt x="50" y="4"/>
                      <a:pt x="50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50" y="5"/>
                      <a:pt x="49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6"/>
                      <a:pt x="49" y="6"/>
                      <a:pt x="48" y="6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7"/>
                      <a:pt x="48" y="6"/>
                      <a:pt x="48" y="7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7" y="7"/>
                      <a:pt x="46" y="9"/>
                      <a:pt x="46" y="10"/>
                    </a:cubicBezTo>
                    <a:cubicBezTo>
                      <a:pt x="47" y="10"/>
                      <a:pt x="46" y="11"/>
                      <a:pt x="47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7" y="11"/>
                      <a:pt x="47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7" y="12"/>
                      <a:pt x="47" y="12"/>
                    </a:cubicBezTo>
                    <a:cubicBezTo>
                      <a:pt x="46" y="12"/>
                      <a:pt x="46" y="11"/>
                      <a:pt x="45" y="11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5" y="12"/>
                      <a:pt x="45" y="11"/>
                      <a:pt x="44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3" y="12"/>
                      <a:pt x="42" y="13"/>
                      <a:pt x="42" y="13"/>
                    </a:cubicBezTo>
                    <a:cubicBezTo>
                      <a:pt x="42" y="12"/>
                      <a:pt x="42" y="11"/>
                      <a:pt x="42" y="11"/>
                    </a:cubicBezTo>
                    <a:cubicBezTo>
                      <a:pt x="41" y="10"/>
                      <a:pt x="41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38" y="9"/>
                    </a:cubicBezTo>
                    <a:cubicBezTo>
                      <a:pt x="39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8" y="8"/>
                      <a:pt x="37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8" y="9"/>
                      <a:pt x="37" y="9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6" y="10"/>
                      <a:pt x="36" y="9"/>
                    </a:cubicBezTo>
                    <a:cubicBezTo>
                      <a:pt x="36" y="10"/>
                      <a:pt x="35" y="10"/>
                      <a:pt x="35" y="11"/>
                    </a:cubicBezTo>
                    <a:cubicBezTo>
                      <a:pt x="35" y="11"/>
                      <a:pt x="36" y="11"/>
                      <a:pt x="36" y="11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4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4" y="13"/>
                      <a:pt x="35" y="12"/>
                      <a:pt x="35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2"/>
                      <a:pt x="34" y="12"/>
                    </a:cubicBezTo>
                    <a:cubicBezTo>
                      <a:pt x="33" y="13"/>
                      <a:pt x="33" y="13"/>
                      <a:pt x="32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5"/>
                      <a:pt x="3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33" y="16"/>
                      <a:pt x="32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5"/>
                      <a:pt x="31" y="15"/>
                      <a:pt x="30" y="15"/>
                    </a:cubicBezTo>
                    <a:cubicBezTo>
                      <a:pt x="30" y="15"/>
                      <a:pt x="31" y="15"/>
                      <a:pt x="31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18"/>
                      <a:pt x="30" y="18"/>
                      <a:pt x="30" y="19"/>
                    </a:cubicBezTo>
                    <a:cubicBezTo>
                      <a:pt x="30" y="18"/>
                      <a:pt x="29" y="17"/>
                      <a:pt x="29" y="15"/>
                    </a:cubicBezTo>
                    <a:cubicBezTo>
                      <a:pt x="28" y="17"/>
                      <a:pt x="25" y="18"/>
                      <a:pt x="27" y="20"/>
                    </a:cubicBezTo>
                    <a:cubicBezTo>
                      <a:pt x="25" y="21"/>
                      <a:pt x="24" y="24"/>
                      <a:pt x="22" y="25"/>
                    </a:cubicBezTo>
                    <a:cubicBezTo>
                      <a:pt x="20" y="25"/>
                      <a:pt x="19" y="25"/>
                      <a:pt x="17" y="25"/>
                    </a:cubicBezTo>
                    <a:cubicBezTo>
                      <a:pt x="17" y="26"/>
                      <a:pt x="17" y="26"/>
                      <a:pt x="16" y="2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7"/>
                      <a:pt x="14" y="27"/>
                      <a:pt x="13" y="27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7"/>
                      <a:pt x="11" y="28"/>
                      <a:pt x="10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9" y="29"/>
                      <a:pt x="8" y="30"/>
                      <a:pt x="6" y="30"/>
                    </a:cubicBezTo>
                    <a:cubicBezTo>
                      <a:pt x="5" y="30"/>
                      <a:pt x="6" y="32"/>
                      <a:pt x="5" y="32"/>
                    </a:cubicBezTo>
                    <a:cubicBezTo>
                      <a:pt x="4" y="31"/>
                      <a:pt x="5" y="31"/>
                      <a:pt x="5" y="30"/>
                    </a:cubicBezTo>
                    <a:cubicBezTo>
                      <a:pt x="4" y="30"/>
                      <a:pt x="4" y="32"/>
                      <a:pt x="3" y="33"/>
                    </a:cubicBezTo>
                    <a:cubicBezTo>
                      <a:pt x="4" y="33"/>
                      <a:pt x="3" y="34"/>
                      <a:pt x="3" y="35"/>
                    </a:cubicBezTo>
                    <a:cubicBezTo>
                      <a:pt x="2" y="36"/>
                      <a:pt x="2" y="38"/>
                      <a:pt x="2" y="40"/>
                    </a:cubicBezTo>
                    <a:cubicBezTo>
                      <a:pt x="3" y="41"/>
                      <a:pt x="4" y="43"/>
                      <a:pt x="3" y="44"/>
                    </a:cubicBezTo>
                    <a:cubicBezTo>
                      <a:pt x="2" y="44"/>
                      <a:pt x="2" y="43"/>
                      <a:pt x="2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3"/>
                      <a:pt x="2" y="42"/>
                      <a:pt x="1" y="41"/>
                    </a:cubicBezTo>
                    <a:cubicBezTo>
                      <a:pt x="0" y="43"/>
                      <a:pt x="2" y="44"/>
                      <a:pt x="2" y="45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1" y="45"/>
                      <a:pt x="1" y="44"/>
                      <a:pt x="1" y="43"/>
                    </a:cubicBezTo>
                    <a:cubicBezTo>
                      <a:pt x="0" y="45"/>
                      <a:pt x="3" y="46"/>
                      <a:pt x="2" y="50"/>
                    </a:cubicBezTo>
                    <a:cubicBezTo>
                      <a:pt x="3" y="51"/>
                      <a:pt x="3" y="52"/>
                      <a:pt x="4" y="53"/>
                    </a:cubicBezTo>
                    <a:cubicBezTo>
                      <a:pt x="3" y="56"/>
                      <a:pt x="4" y="59"/>
                      <a:pt x="4" y="61"/>
                    </a:cubicBezTo>
                    <a:cubicBezTo>
                      <a:pt x="3" y="61"/>
                      <a:pt x="4" y="63"/>
                      <a:pt x="3" y="64"/>
                    </a:cubicBezTo>
                    <a:cubicBezTo>
                      <a:pt x="3" y="65"/>
                      <a:pt x="3" y="66"/>
                      <a:pt x="2" y="6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1" y="67"/>
                      <a:pt x="1" y="68"/>
                      <a:pt x="1" y="69"/>
                    </a:cubicBezTo>
                    <a:cubicBezTo>
                      <a:pt x="2" y="69"/>
                      <a:pt x="3" y="70"/>
                      <a:pt x="3" y="71"/>
                    </a:cubicBezTo>
                    <a:cubicBezTo>
                      <a:pt x="4" y="71"/>
                      <a:pt x="5" y="72"/>
                      <a:pt x="6" y="72"/>
                    </a:cubicBezTo>
                    <a:cubicBezTo>
                      <a:pt x="8" y="72"/>
                      <a:pt x="9" y="71"/>
                      <a:pt x="10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3" y="67"/>
                      <a:pt x="16" y="68"/>
                      <a:pt x="19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19" y="68"/>
                      <a:pt x="20" y="68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21" y="68"/>
                      <a:pt x="21" y="68"/>
                      <a:pt x="21" y="69"/>
                    </a:cubicBezTo>
                    <a:cubicBezTo>
                      <a:pt x="22" y="68"/>
                      <a:pt x="22" y="68"/>
                      <a:pt x="23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3" y="68"/>
                      <a:pt x="23" y="67"/>
                      <a:pt x="24" y="67"/>
                    </a:cubicBezTo>
                    <a:cubicBezTo>
                      <a:pt x="25" y="64"/>
                      <a:pt x="28" y="65"/>
                      <a:pt x="30" y="63"/>
                    </a:cubicBezTo>
                    <a:cubicBezTo>
                      <a:pt x="30" y="63"/>
                      <a:pt x="31" y="63"/>
                      <a:pt x="32" y="63"/>
                    </a:cubicBezTo>
                    <a:cubicBezTo>
                      <a:pt x="34" y="63"/>
                      <a:pt x="36" y="63"/>
                      <a:pt x="38" y="62"/>
                    </a:cubicBezTo>
                    <a:cubicBezTo>
                      <a:pt x="38" y="61"/>
                      <a:pt x="39" y="61"/>
                      <a:pt x="40" y="61"/>
                    </a:cubicBezTo>
                    <a:cubicBezTo>
                      <a:pt x="40" y="61"/>
                      <a:pt x="41" y="61"/>
                      <a:pt x="41" y="61"/>
                    </a:cubicBezTo>
                    <a:cubicBezTo>
                      <a:pt x="41" y="61"/>
                      <a:pt x="42" y="61"/>
                      <a:pt x="42" y="61"/>
                    </a:cubicBezTo>
                    <a:cubicBezTo>
                      <a:pt x="43" y="61"/>
                      <a:pt x="43" y="61"/>
                      <a:pt x="44" y="61"/>
                    </a:cubicBezTo>
                    <a:cubicBezTo>
                      <a:pt x="45" y="62"/>
                      <a:pt x="45" y="63"/>
                      <a:pt x="46" y="63"/>
                    </a:cubicBezTo>
                    <a:cubicBezTo>
                      <a:pt x="46" y="63"/>
                      <a:pt x="46" y="63"/>
                      <a:pt x="47" y="63"/>
                    </a:cubicBezTo>
                    <a:cubicBezTo>
                      <a:pt x="47" y="63"/>
                      <a:pt x="47" y="63"/>
                      <a:pt x="48" y="63"/>
                    </a:cubicBezTo>
                    <a:cubicBezTo>
                      <a:pt x="48" y="64"/>
                      <a:pt x="48" y="64"/>
                      <a:pt x="49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50" y="64"/>
                      <a:pt x="50" y="65"/>
                      <a:pt x="51" y="66"/>
                    </a:cubicBezTo>
                    <a:cubicBezTo>
                      <a:pt x="51" y="66"/>
                      <a:pt x="50" y="66"/>
                      <a:pt x="50" y="66"/>
                    </a:cubicBezTo>
                    <a:cubicBezTo>
                      <a:pt x="52" y="68"/>
                      <a:pt x="52" y="70"/>
                      <a:pt x="52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2" y="73"/>
                      <a:pt x="52" y="73"/>
                      <a:pt x="53" y="74"/>
                    </a:cubicBezTo>
                    <a:cubicBezTo>
                      <a:pt x="54" y="73"/>
                      <a:pt x="53" y="73"/>
                      <a:pt x="53" y="73"/>
                    </a:cubicBezTo>
                    <a:cubicBezTo>
                      <a:pt x="55" y="71"/>
                      <a:pt x="55" y="70"/>
                      <a:pt x="58" y="69"/>
                    </a:cubicBezTo>
                    <a:cubicBezTo>
                      <a:pt x="58" y="68"/>
                      <a:pt x="58" y="67"/>
                      <a:pt x="59" y="67"/>
                    </a:cubicBezTo>
                    <a:cubicBezTo>
                      <a:pt x="59" y="66"/>
                      <a:pt x="59" y="66"/>
                      <a:pt x="60" y="66"/>
                    </a:cubicBezTo>
                    <a:cubicBezTo>
                      <a:pt x="60" y="67"/>
                      <a:pt x="59" y="69"/>
                      <a:pt x="58" y="70"/>
                    </a:cubicBezTo>
                    <a:cubicBezTo>
                      <a:pt x="58" y="71"/>
                      <a:pt x="57" y="73"/>
                      <a:pt x="57" y="7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56" y="74"/>
                      <a:pt x="56" y="74"/>
                      <a:pt x="56" y="74"/>
                    </a:cubicBezTo>
                    <a:cubicBezTo>
                      <a:pt x="56" y="74"/>
                      <a:pt x="55" y="74"/>
                      <a:pt x="55" y="75"/>
                    </a:cubicBezTo>
                    <a:cubicBezTo>
                      <a:pt x="56" y="75"/>
                      <a:pt x="56" y="75"/>
                      <a:pt x="57" y="75"/>
                    </a:cubicBezTo>
                    <a:cubicBezTo>
                      <a:pt x="57" y="75"/>
                      <a:pt x="57" y="75"/>
                      <a:pt x="58" y="75"/>
                    </a:cubicBezTo>
                    <a:cubicBezTo>
                      <a:pt x="59" y="74"/>
                      <a:pt x="58" y="72"/>
                      <a:pt x="59" y="71"/>
                    </a:cubicBezTo>
                    <a:cubicBezTo>
                      <a:pt x="60" y="73"/>
                      <a:pt x="60" y="76"/>
                      <a:pt x="58" y="76"/>
                    </a:cubicBezTo>
                    <a:cubicBezTo>
                      <a:pt x="58" y="77"/>
                      <a:pt x="58" y="77"/>
                      <a:pt x="59" y="77"/>
                    </a:cubicBezTo>
                    <a:cubicBezTo>
                      <a:pt x="59" y="77"/>
                      <a:pt x="59" y="76"/>
                      <a:pt x="60" y="76"/>
                    </a:cubicBezTo>
                    <a:cubicBezTo>
                      <a:pt x="60" y="76"/>
                      <a:pt x="61" y="76"/>
                      <a:pt x="61" y="76"/>
                    </a:cubicBezTo>
                    <a:cubicBezTo>
                      <a:pt x="61" y="76"/>
                      <a:pt x="61" y="76"/>
                      <a:pt x="61" y="76"/>
                    </a:cubicBezTo>
                    <a:cubicBezTo>
                      <a:pt x="61" y="76"/>
                      <a:pt x="61" y="77"/>
                      <a:pt x="61" y="77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78"/>
                      <a:pt x="62" y="81"/>
                      <a:pt x="61" y="82"/>
                    </a:cubicBezTo>
                    <a:cubicBezTo>
                      <a:pt x="61" y="82"/>
                      <a:pt x="61" y="83"/>
                      <a:pt x="61" y="83"/>
                    </a:cubicBezTo>
                    <a:cubicBezTo>
                      <a:pt x="61" y="83"/>
                      <a:pt x="61" y="84"/>
                      <a:pt x="62" y="84"/>
                    </a:cubicBezTo>
                    <a:cubicBezTo>
                      <a:pt x="62" y="86"/>
                      <a:pt x="64" y="86"/>
                      <a:pt x="64" y="87"/>
                    </a:cubicBezTo>
                    <a:cubicBezTo>
                      <a:pt x="64" y="87"/>
                      <a:pt x="65" y="87"/>
                      <a:pt x="65" y="87"/>
                    </a:cubicBezTo>
                    <a:cubicBezTo>
                      <a:pt x="67" y="87"/>
                      <a:pt x="68" y="89"/>
                      <a:pt x="69" y="90"/>
                    </a:cubicBezTo>
                    <a:cubicBezTo>
                      <a:pt x="70" y="89"/>
                      <a:pt x="71" y="88"/>
                      <a:pt x="72" y="87"/>
                    </a:cubicBezTo>
                    <a:cubicBezTo>
                      <a:pt x="72" y="87"/>
                      <a:pt x="72" y="87"/>
                      <a:pt x="72" y="87"/>
                    </a:cubicBezTo>
                    <a:cubicBezTo>
                      <a:pt x="72" y="87"/>
                      <a:pt x="72" y="86"/>
                      <a:pt x="73" y="86"/>
                    </a:cubicBezTo>
                    <a:cubicBezTo>
                      <a:pt x="73" y="87"/>
                      <a:pt x="74" y="86"/>
                      <a:pt x="74" y="87"/>
                    </a:cubicBezTo>
                    <a:cubicBezTo>
                      <a:pt x="73" y="88"/>
                      <a:pt x="72" y="88"/>
                      <a:pt x="73" y="88"/>
                    </a:cubicBezTo>
                    <a:cubicBezTo>
                      <a:pt x="73" y="88"/>
                      <a:pt x="73" y="88"/>
                      <a:pt x="74" y="88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89"/>
                      <a:pt x="74" y="90"/>
                      <a:pt x="75" y="91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5" y="91"/>
                      <a:pt x="75" y="91"/>
                    </a:cubicBezTo>
                    <a:cubicBezTo>
                      <a:pt x="75" y="91"/>
                      <a:pt x="75" y="91"/>
                      <a:pt x="76" y="91"/>
                    </a:cubicBezTo>
                    <a:cubicBezTo>
                      <a:pt x="76" y="91"/>
                      <a:pt x="76" y="91"/>
                      <a:pt x="76" y="91"/>
                    </a:cubicBezTo>
                    <a:cubicBezTo>
                      <a:pt x="76" y="91"/>
                      <a:pt x="76" y="90"/>
                      <a:pt x="76" y="90"/>
                    </a:cubicBezTo>
                    <a:cubicBezTo>
                      <a:pt x="75" y="90"/>
                      <a:pt x="75" y="90"/>
                      <a:pt x="75" y="90"/>
                    </a:cubicBezTo>
                    <a:cubicBezTo>
                      <a:pt x="75" y="90"/>
                      <a:pt x="76" y="90"/>
                      <a:pt x="76" y="90"/>
                    </a:cubicBezTo>
                    <a:cubicBezTo>
                      <a:pt x="77" y="90"/>
                      <a:pt x="77" y="90"/>
                      <a:pt x="77" y="90"/>
                    </a:cubicBezTo>
                    <a:cubicBezTo>
                      <a:pt x="78" y="89"/>
                      <a:pt x="79" y="89"/>
                      <a:pt x="80" y="87"/>
                    </a:cubicBezTo>
                    <a:cubicBezTo>
                      <a:pt x="80" y="88"/>
                      <a:pt x="79" y="88"/>
                      <a:pt x="79" y="88"/>
                    </a:cubicBezTo>
                    <a:cubicBezTo>
                      <a:pt x="79" y="88"/>
                      <a:pt x="79" y="88"/>
                      <a:pt x="79" y="87"/>
                    </a:cubicBezTo>
                    <a:cubicBezTo>
                      <a:pt x="82" y="86"/>
                      <a:pt x="87" y="88"/>
                      <a:pt x="86" y="83"/>
                    </a:cubicBezTo>
                    <a:cubicBezTo>
                      <a:pt x="87" y="83"/>
                      <a:pt x="87" y="83"/>
                      <a:pt x="87" y="82"/>
                    </a:cubicBezTo>
                    <a:cubicBezTo>
                      <a:pt x="87" y="80"/>
                      <a:pt x="89" y="78"/>
                      <a:pt x="90" y="77"/>
                    </a:cubicBezTo>
                    <a:cubicBezTo>
                      <a:pt x="91" y="74"/>
                      <a:pt x="93" y="73"/>
                      <a:pt x="93" y="71"/>
                    </a:cubicBezTo>
                    <a:cubicBezTo>
                      <a:pt x="94" y="70"/>
                      <a:pt x="94" y="69"/>
                      <a:pt x="96" y="68"/>
                    </a:cubicBezTo>
                    <a:cubicBezTo>
                      <a:pt x="95" y="68"/>
                      <a:pt x="95" y="68"/>
                      <a:pt x="95" y="68"/>
                    </a:cubicBezTo>
                    <a:cubicBezTo>
                      <a:pt x="96" y="68"/>
                      <a:pt x="98" y="67"/>
                      <a:pt x="97" y="66"/>
                    </a:cubicBezTo>
                    <a:cubicBezTo>
                      <a:pt x="97" y="66"/>
                      <a:pt x="98" y="66"/>
                      <a:pt x="98" y="65"/>
                    </a:cubicBezTo>
                    <a:cubicBezTo>
                      <a:pt x="99" y="65"/>
                      <a:pt x="99" y="63"/>
                      <a:pt x="99" y="62"/>
                    </a:cubicBezTo>
                    <a:cubicBezTo>
                      <a:pt x="100" y="60"/>
                      <a:pt x="101" y="58"/>
                      <a:pt x="101" y="56"/>
                    </a:cubicBezTo>
                    <a:cubicBezTo>
                      <a:pt x="102" y="55"/>
                      <a:pt x="102" y="55"/>
                      <a:pt x="102" y="55"/>
                    </a:cubicBezTo>
                    <a:cubicBezTo>
                      <a:pt x="102" y="54"/>
                      <a:pt x="103" y="54"/>
                      <a:pt x="102" y="54"/>
                    </a:cubicBezTo>
                    <a:cubicBezTo>
                      <a:pt x="102" y="53"/>
                      <a:pt x="103" y="53"/>
                      <a:pt x="103" y="53"/>
                    </a:cubicBezTo>
                    <a:cubicBezTo>
                      <a:pt x="101" y="50"/>
                      <a:pt x="103" y="46"/>
                      <a:pt x="102" y="43"/>
                    </a:cubicBezTo>
                    <a:cubicBezTo>
                      <a:pt x="101" y="42"/>
                      <a:pt x="101" y="41"/>
                      <a:pt x="100" y="39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99" y="38"/>
                      <a:pt x="98" y="38"/>
                      <a:pt x="98" y="36"/>
                    </a:cubicBezTo>
                    <a:cubicBezTo>
                      <a:pt x="98" y="36"/>
                      <a:pt x="99" y="34"/>
                      <a:pt x="98" y="34"/>
                    </a:cubicBezTo>
                    <a:cubicBezTo>
                      <a:pt x="98" y="34"/>
                      <a:pt x="98" y="34"/>
                      <a:pt x="98" y="34"/>
                    </a:cubicBezTo>
                    <a:cubicBezTo>
                      <a:pt x="97" y="34"/>
                      <a:pt x="97" y="33"/>
                      <a:pt x="96" y="33"/>
                    </a:cubicBezTo>
                    <a:cubicBezTo>
                      <a:pt x="96" y="34"/>
                      <a:pt x="96" y="34"/>
                      <a:pt x="96" y="34"/>
                    </a:cubicBezTo>
                    <a:cubicBezTo>
                      <a:pt x="95" y="34"/>
                      <a:pt x="95" y="33"/>
                      <a:pt x="95" y="31"/>
                    </a:cubicBezTo>
                    <a:cubicBezTo>
                      <a:pt x="95" y="31"/>
                      <a:pt x="95" y="31"/>
                      <a:pt x="95" y="31"/>
                    </a:cubicBezTo>
                    <a:cubicBezTo>
                      <a:pt x="95" y="30"/>
                      <a:pt x="93" y="30"/>
                      <a:pt x="94" y="28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6"/>
                      <a:pt x="92" y="26"/>
                      <a:pt x="90" y="26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89" y="25"/>
                      <a:pt x="88" y="23"/>
                      <a:pt x="88" y="21"/>
                    </a:cubicBezTo>
                    <a:cubicBezTo>
                      <a:pt x="89" y="20"/>
                      <a:pt x="88" y="19"/>
                      <a:pt x="88" y="18"/>
                    </a:cubicBezTo>
                    <a:cubicBezTo>
                      <a:pt x="86" y="17"/>
                      <a:pt x="87" y="13"/>
                      <a:pt x="87" y="11"/>
                    </a:cubicBezTo>
                    <a:cubicBezTo>
                      <a:pt x="86" y="11"/>
                      <a:pt x="85" y="10"/>
                      <a:pt x="85" y="9"/>
                    </a:cubicBezTo>
                    <a:cubicBezTo>
                      <a:pt x="84" y="9"/>
                      <a:pt x="84" y="10"/>
                      <a:pt x="84" y="10"/>
                    </a:cubicBezTo>
                    <a:cubicBezTo>
                      <a:pt x="83" y="9"/>
                      <a:pt x="83" y="8"/>
                      <a:pt x="83" y="6"/>
                    </a:cubicBezTo>
                    <a:cubicBezTo>
                      <a:pt x="82" y="6"/>
                      <a:pt x="82" y="4"/>
                      <a:pt x="82" y="3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3"/>
                      <a:pt x="81" y="3"/>
                      <a:pt x="81" y="3"/>
                    </a:cubicBezTo>
                    <a:cubicBezTo>
                      <a:pt x="81" y="2"/>
                      <a:pt x="81" y="1"/>
                      <a:pt x="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85056" y="4025740"/>
                <a:ext cx="1347" cy="134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71233" y="4187995"/>
                <a:ext cx="43088" cy="39722"/>
              </a:xfrm>
              <a:custGeom>
                <a:avLst/>
                <a:gdLst>
                  <a:gd name="T0" fmla="*/ 23 w 27"/>
                  <a:gd name="T1" fmla="*/ 0 h 25"/>
                  <a:gd name="T2" fmla="*/ 21 w 27"/>
                  <a:gd name="T3" fmla="*/ 1 h 25"/>
                  <a:gd name="T4" fmla="*/ 18 w 27"/>
                  <a:gd name="T5" fmla="*/ 5 h 25"/>
                  <a:gd name="T6" fmla="*/ 14 w 27"/>
                  <a:gd name="T7" fmla="*/ 10 h 25"/>
                  <a:gd name="T8" fmla="*/ 10 w 27"/>
                  <a:gd name="T9" fmla="*/ 12 h 25"/>
                  <a:gd name="T10" fmla="*/ 10 w 27"/>
                  <a:gd name="T11" fmla="*/ 13 h 25"/>
                  <a:gd name="T12" fmla="*/ 9 w 27"/>
                  <a:gd name="T13" fmla="*/ 13 h 25"/>
                  <a:gd name="T14" fmla="*/ 5 w 27"/>
                  <a:gd name="T15" fmla="*/ 15 h 25"/>
                  <a:gd name="T16" fmla="*/ 5 w 27"/>
                  <a:gd name="T17" fmla="*/ 15 h 25"/>
                  <a:gd name="T18" fmla="*/ 4 w 27"/>
                  <a:gd name="T19" fmla="*/ 17 h 25"/>
                  <a:gd name="T20" fmla="*/ 3 w 27"/>
                  <a:gd name="T21" fmla="*/ 19 h 25"/>
                  <a:gd name="T22" fmla="*/ 2 w 27"/>
                  <a:gd name="T23" fmla="*/ 18 h 25"/>
                  <a:gd name="T24" fmla="*/ 2 w 27"/>
                  <a:gd name="T25" fmla="*/ 18 h 25"/>
                  <a:gd name="T26" fmla="*/ 2 w 27"/>
                  <a:gd name="T27" fmla="*/ 20 h 25"/>
                  <a:gd name="T28" fmla="*/ 2 w 27"/>
                  <a:gd name="T29" fmla="*/ 20 h 25"/>
                  <a:gd name="T30" fmla="*/ 0 w 27"/>
                  <a:gd name="T31" fmla="*/ 21 h 25"/>
                  <a:gd name="T32" fmla="*/ 1 w 27"/>
                  <a:gd name="T33" fmla="*/ 21 h 25"/>
                  <a:gd name="T34" fmla="*/ 1 w 27"/>
                  <a:gd name="T35" fmla="*/ 22 h 25"/>
                  <a:gd name="T36" fmla="*/ 2 w 27"/>
                  <a:gd name="T37" fmla="*/ 23 h 25"/>
                  <a:gd name="T38" fmla="*/ 3 w 27"/>
                  <a:gd name="T39" fmla="*/ 22 h 25"/>
                  <a:gd name="T40" fmla="*/ 4 w 27"/>
                  <a:gd name="T41" fmla="*/ 25 h 25"/>
                  <a:gd name="T42" fmla="*/ 5 w 27"/>
                  <a:gd name="T43" fmla="*/ 25 h 25"/>
                  <a:gd name="T44" fmla="*/ 11 w 27"/>
                  <a:gd name="T45" fmla="*/ 22 h 25"/>
                  <a:gd name="T46" fmla="*/ 11 w 27"/>
                  <a:gd name="T47" fmla="*/ 22 h 25"/>
                  <a:gd name="T48" fmla="*/ 11 w 27"/>
                  <a:gd name="T49" fmla="*/ 21 h 25"/>
                  <a:gd name="T50" fmla="*/ 14 w 27"/>
                  <a:gd name="T51" fmla="*/ 18 h 25"/>
                  <a:gd name="T52" fmla="*/ 15 w 27"/>
                  <a:gd name="T53" fmla="*/ 14 h 25"/>
                  <a:gd name="T54" fmla="*/ 16 w 27"/>
                  <a:gd name="T55" fmla="*/ 14 h 25"/>
                  <a:gd name="T56" fmla="*/ 17 w 27"/>
                  <a:gd name="T57" fmla="*/ 13 h 25"/>
                  <a:gd name="T58" fmla="*/ 17 w 27"/>
                  <a:gd name="T59" fmla="*/ 13 h 25"/>
                  <a:gd name="T60" fmla="*/ 17 w 27"/>
                  <a:gd name="T61" fmla="*/ 13 h 25"/>
                  <a:gd name="T62" fmla="*/ 18 w 27"/>
                  <a:gd name="T63" fmla="*/ 14 h 25"/>
                  <a:gd name="T64" fmla="*/ 18 w 27"/>
                  <a:gd name="T65" fmla="*/ 13 h 25"/>
                  <a:gd name="T66" fmla="*/ 19 w 27"/>
                  <a:gd name="T67" fmla="*/ 14 h 25"/>
                  <a:gd name="T68" fmla="*/ 19 w 27"/>
                  <a:gd name="T69" fmla="*/ 14 h 25"/>
                  <a:gd name="T70" fmla="*/ 19 w 27"/>
                  <a:gd name="T71" fmla="*/ 14 h 25"/>
                  <a:gd name="T72" fmla="*/ 19 w 27"/>
                  <a:gd name="T73" fmla="*/ 13 h 25"/>
                  <a:gd name="T74" fmla="*/ 19 w 27"/>
                  <a:gd name="T75" fmla="*/ 13 h 25"/>
                  <a:gd name="T76" fmla="*/ 19 w 27"/>
                  <a:gd name="T77" fmla="*/ 13 h 25"/>
                  <a:gd name="T78" fmla="*/ 19 w 27"/>
                  <a:gd name="T79" fmla="*/ 13 h 25"/>
                  <a:gd name="T80" fmla="*/ 20 w 27"/>
                  <a:gd name="T81" fmla="*/ 13 h 25"/>
                  <a:gd name="T82" fmla="*/ 20 w 27"/>
                  <a:gd name="T83" fmla="*/ 14 h 25"/>
                  <a:gd name="T84" fmla="*/ 20 w 27"/>
                  <a:gd name="T85" fmla="*/ 14 h 25"/>
                  <a:gd name="T86" fmla="*/ 20 w 27"/>
                  <a:gd name="T87" fmla="*/ 11 h 25"/>
                  <a:gd name="T88" fmla="*/ 26 w 27"/>
                  <a:gd name="T89" fmla="*/ 5 h 25"/>
                  <a:gd name="T90" fmla="*/ 26 w 27"/>
                  <a:gd name="T91" fmla="*/ 2 h 25"/>
                  <a:gd name="T92" fmla="*/ 25 w 27"/>
                  <a:gd name="T93" fmla="*/ 3 h 25"/>
                  <a:gd name="T94" fmla="*/ 25 w 27"/>
                  <a:gd name="T95" fmla="*/ 2 h 25"/>
                  <a:gd name="T96" fmla="*/ 25 w 27"/>
                  <a:gd name="T97" fmla="*/ 2 h 25"/>
                  <a:gd name="T98" fmla="*/ 25 w 27"/>
                  <a:gd name="T99" fmla="*/ 2 h 25"/>
                  <a:gd name="T100" fmla="*/ 24 w 27"/>
                  <a:gd name="T101" fmla="*/ 2 h 25"/>
                  <a:gd name="T102" fmla="*/ 24 w 27"/>
                  <a:gd name="T103" fmla="*/ 3 h 25"/>
                  <a:gd name="T104" fmla="*/ 24 w 27"/>
                  <a:gd name="T105" fmla="*/ 3 h 25"/>
                  <a:gd name="T106" fmla="*/ 23 w 27"/>
                  <a:gd name="T107" fmla="*/ 2 h 25"/>
                  <a:gd name="T108" fmla="*/ 24 w 27"/>
                  <a:gd name="T109" fmla="*/ 1 h 25"/>
                  <a:gd name="T110" fmla="*/ 23 w 27"/>
                  <a:gd name="T111" fmla="*/ 1 h 25"/>
                  <a:gd name="T112" fmla="*/ 23 w 27"/>
                  <a:gd name="T1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25">
                    <a:moveTo>
                      <a:pt x="23" y="0"/>
                    </a:moveTo>
                    <a:cubicBezTo>
                      <a:pt x="22" y="0"/>
                      <a:pt x="22" y="0"/>
                      <a:pt x="21" y="1"/>
                    </a:cubicBezTo>
                    <a:cubicBezTo>
                      <a:pt x="21" y="3"/>
                      <a:pt x="20" y="4"/>
                      <a:pt x="18" y="5"/>
                    </a:cubicBezTo>
                    <a:cubicBezTo>
                      <a:pt x="17" y="7"/>
                      <a:pt x="16" y="9"/>
                      <a:pt x="14" y="10"/>
                    </a:cubicBezTo>
                    <a:cubicBezTo>
                      <a:pt x="12" y="11"/>
                      <a:pt x="11" y="12"/>
                      <a:pt x="10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8" y="13"/>
                      <a:pt x="6" y="14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4" y="16"/>
                      <a:pt x="4" y="17"/>
                    </a:cubicBezTo>
                    <a:cubicBezTo>
                      <a:pt x="3" y="17"/>
                      <a:pt x="3" y="18"/>
                      <a:pt x="3" y="19"/>
                    </a:cubicBezTo>
                    <a:cubicBezTo>
                      <a:pt x="2" y="19"/>
                      <a:pt x="3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9"/>
                      <a:pt x="1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1" y="21"/>
                      <a:pt x="0" y="21"/>
                    </a:cubicBezTo>
                    <a:cubicBezTo>
                      <a:pt x="0" y="21"/>
                      <a:pt x="0" y="21"/>
                      <a:pt x="1" y="21"/>
                    </a:cubicBezTo>
                    <a:cubicBezTo>
                      <a:pt x="1" y="21"/>
                      <a:pt x="0" y="22"/>
                      <a:pt x="1" y="22"/>
                    </a:cubicBezTo>
                    <a:cubicBezTo>
                      <a:pt x="1" y="22"/>
                      <a:pt x="1" y="23"/>
                      <a:pt x="2" y="23"/>
                    </a:cubicBezTo>
                    <a:cubicBezTo>
                      <a:pt x="2" y="23"/>
                      <a:pt x="2" y="22"/>
                      <a:pt x="3" y="22"/>
                    </a:cubicBezTo>
                    <a:cubicBezTo>
                      <a:pt x="3" y="24"/>
                      <a:pt x="5" y="24"/>
                      <a:pt x="4" y="25"/>
                    </a:cubicBezTo>
                    <a:cubicBezTo>
                      <a:pt x="4" y="25"/>
                      <a:pt x="5" y="25"/>
                      <a:pt x="5" y="25"/>
                    </a:cubicBezTo>
                    <a:cubicBezTo>
                      <a:pt x="8" y="25"/>
                      <a:pt x="9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1" y="22"/>
                      <a:pt x="11" y="21"/>
                    </a:cubicBezTo>
                    <a:cubicBezTo>
                      <a:pt x="12" y="20"/>
                      <a:pt x="12" y="19"/>
                      <a:pt x="14" y="18"/>
                    </a:cubicBezTo>
                    <a:cubicBezTo>
                      <a:pt x="14" y="16"/>
                      <a:pt x="15" y="15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7" y="14"/>
                      <a:pt x="18" y="14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9" y="13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3"/>
                      <a:pt x="19" y="12"/>
                      <a:pt x="20" y="11"/>
                    </a:cubicBezTo>
                    <a:cubicBezTo>
                      <a:pt x="22" y="10"/>
                      <a:pt x="23" y="7"/>
                      <a:pt x="26" y="5"/>
                    </a:cubicBezTo>
                    <a:cubicBezTo>
                      <a:pt x="25" y="4"/>
                      <a:pt x="27" y="3"/>
                      <a:pt x="26" y="2"/>
                    </a:cubicBezTo>
                    <a:cubicBezTo>
                      <a:pt x="25" y="2"/>
                      <a:pt x="26" y="3"/>
                      <a:pt x="25" y="3"/>
                    </a:cubicBezTo>
                    <a:cubicBezTo>
                      <a:pt x="25" y="3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2"/>
                      <a:pt x="24" y="2"/>
                      <a:pt x="24" y="1"/>
                    </a:cubicBezTo>
                    <a:cubicBezTo>
                      <a:pt x="24" y="1"/>
                      <a:pt x="24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233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6150" y="3852714"/>
                <a:ext cx="215442" cy="17706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4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0480" y="3453473"/>
                <a:ext cx="477338" cy="2369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5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5748" y="3542343"/>
                <a:ext cx="570247" cy="2827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6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08793" y="3819051"/>
                <a:ext cx="328548" cy="3635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7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0708" y="3468958"/>
                <a:ext cx="189185" cy="16023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5" name="Group 655"/>
            <p:cNvGrpSpPr/>
            <p:nvPr/>
          </p:nvGrpSpPr>
          <p:grpSpPr>
            <a:xfrm>
              <a:off x="4305294" y="2734508"/>
              <a:ext cx="464344" cy="464344"/>
              <a:chOff x="8216107" y="1647825"/>
              <a:chExt cx="464344" cy="464344"/>
            </a:xfrm>
            <a:solidFill>
              <a:schemeClr val="bg2"/>
            </a:solidFill>
          </p:grpSpPr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16107" y="1647825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59763" y="2024857"/>
                <a:ext cx="43657" cy="436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6" name="Group 658"/>
            <p:cNvGrpSpPr/>
            <p:nvPr/>
          </p:nvGrpSpPr>
          <p:grpSpPr>
            <a:xfrm>
              <a:off x="2230732" y="4807377"/>
              <a:ext cx="465138" cy="435769"/>
              <a:chOff x="5368132" y="3540125"/>
              <a:chExt cx="465138" cy="435769"/>
            </a:xfrm>
            <a:solidFill>
              <a:schemeClr val="bg2"/>
            </a:solidFill>
          </p:grpSpPr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47" name="Group 661"/>
            <p:cNvGrpSpPr/>
            <p:nvPr/>
          </p:nvGrpSpPr>
          <p:grpSpPr>
            <a:xfrm>
              <a:off x="4075904" y="4912101"/>
              <a:ext cx="465138" cy="391319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47" name="Group 665出自【趣你的PPT】(微信:qunideppt)：最优质的PPT资源库"/>
          <p:cNvGrpSpPr/>
          <p:nvPr/>
        </p:nvGrpSpPr>
        <p:grpSpPr>
          <a:xfrm>
            <a:off x="4193932" y="2536735"/>
            <a:ext cx="687003" cy="687003"/>
            <a:chOff x="7525576" y="2517478"/>
            <a:chExt cx="831273" cy="831273"/>
          </a:xfrm>
        </p:grpSpPr>
        <p:sp>
          <p:nvSpPr>
            <p:cNvPr id="248" name="出自【趣你的PPT】(微信:qunideppt)：最优质的PPT资源库"/>
            <p:cNvSpPr/>
            <p:nvPr/>
          </p:nvSpPr>
          <p:spPr>
            <a:xfrm>
              <a:off x="7525576" y="2517478"/>
              <a:ext cx="831273" cy="831273"/>
            </a:xfrm>
            <a:prstGeom prst="ellipse">
              <a:avLst/>
            </a:prstGeom>
            <a:solidFill>
              <a:srgbClr val="7E7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667"/>
            <p:cNvGrpSpPr/>
            <p:nvPr/>
          </p:nvGrpSpPr>
          <p:grpSpPr>
            <a:xfrm>
              <a:off x="7709040" y="2706431"/>
              <a:ext cx="464344" cy="464344"/>
              <a:chOff x="8216107" y="2577307"/>
              <a:chExt cx="464344" cy="464344"/>
            </a:xfrm>
            <a:solidFill>
              <a:schemeClr val="bg2"/>
            </a:solidFill>
          </p:grpSpPr>
          <p:sp>
            <p:nvSpPr>
              <p:cNvPr id="2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254" name="出自【趣你的PPT】(微信:qunideppt)：最优质的PPT资源库"/>
          <p:cNvSpPr txBox="1"/>
          <p:nvPr/>
        </p:nvSpPr>
        <p:spPr>
          <a:xfrm>
            <a:off x="4921516" y="2493819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89%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5" name="出自【趣你的PPT】(微信:qunideppt)：最优质的PPT资源库"/>
          <p:cNvSpPr/>
          <p:nvPr/>
        </p:nvSpPr>
        <p:spPr>
          <a:xfrm>
            <a:off x="4880935" y="3131096"/>
            <a:ext cx="28858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 smtClean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srgbClr val="353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6" name="Group 430出自【趣你的PPT】(微信:qunideppt)：最优质的PPT资源库"/>
          <p:cNvGrpSpPr/>
          <p:nvPr/>
        </p:nvGrpSpPr>
        <p:grpSpPr>
          <a:xfrm>
            <a:off x="7283818" y="3774925"/>
            <a:ext cx="972665" cy="971840"/>
            <a:chOff x="6434437" y="4380470"/>
            <a:chExt cx="1218099" cy="1217066"/>
          </a:xfrm>
        </p:grpSpPr>
        <p:sp>
          <p:nvSpPr>
            <p:cNvPr id="257" name="出自【趣你的PPT】(微信:qunideppt)：最优质的PPT资源库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58" name="出自【趣你的PPT】(微信:qunideppt)：最优质的PPT资源库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solidFill>
              <a:srgbClr val="3B4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59" name="Group 434出自【趣你的PPT】(微信:qunideppt)：最优质的PPT资源库"/>
          <p:cNvGrpSpPr/>
          <p:nvPr/>
        </p:nvGrpSpPr>
        <p:grpSpPr>
          <a:xfrm>
            <a:off x="5739320" y="3774925"/>
            <a:ext cx="972665" cy="971840"/>
            <a:chOff x="6434437" y="4380470"/>
            <a:chExt cx="1218099" cy="1217066"/>
          </a:xfrm>
        </p:grpSpPr>
        <p:sp>
          <p:nvSpPr>
            <p:cNvPr id="260" name="出自【趣你的PPT】(微信:qunideppt)：最优质的PPT资源库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1" name="出自【趣你的PPT】(微信:qunideppt)：最优质的PPT资源库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9495697"/>
                <a:gd name="adj2" fmla="val 0"/>
                <a:gd name="adj3" fmla="val 12617"/>
              </a:avLst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62" name="Group 444出自【趣你的PPT】(微信:qunideppt)：最优质的PPT资源库"/>
          <p:cNvGrpSpPr/>
          <p:nvPr/>
        </p:nvGrpSpPr>
        <p:grpSpPr>
          <a:xfrm>
            <a:off x="4193523" y="3775723"/>
            <a:ext cx="972665" cy="971840"/>
            <a:chOff x="6434437" y="4380470"/>
            <a:chExt cx="1218099" cy="1217066"/>
          </a:xfrm>
        </p:grpSpPr>
        <p:sp>
          <p:nvSpPr>
            <p:cNvPr id="263" name="出自【趣你的PPT】(微信:qunideppt)：最优质的PPT资源库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64" name="出自【趣你的PPT】(微信:qunideppt)：最优质的PPT资源库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4362058"/>
                <a:gd name="adj2" fmla="val 0"/>
                <a:gd name="adj3" fmla="val 12617"/>
              </a:avLst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65" name="出自【趣你的PPT】(微信:qunideppt)：最优质的PPT资源库"/>
          <p:cNvSpPr txBox="1"/>
          <p:nvPr/>
        </p:nvSpPr>
        <p:spPr>
          <a:xfrm>
            <a:off x="4362906" y="4055553"/>
            <a:ext cx="710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CBDDC"/>
                </a:solidFill>
              </a:rPr>
              <a:t>80%</a:t>
            </a:r>
            <a:endParaRPr lang="en-US" sz="2000" b="1" dirty="0">
              <a:solidFill>
                <a:srgbClr val="3CBDDC"/>
              </a:solidFill>
            </a:endParaRPr>
          </a:p>
        </p:txBody>
      </p:sp>
      <p:sp>
        <p:nvSpPr>
          <p:cNvPr id="266" name="出自【趣你的PPT】(微信:qunideppt)：最优质的PPT资源库"/>
          <p:cNvSpPr txBox="1"/>
          <p:nvPr/>
        </p:nvSpPr>
        <p:spPr>
          <a:xfrm>
            <a:off x="5940662" y="4069565"/>
            <a:ext cx="664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7ACDEF"/>
                </a:solidFill>
              </a:rPr>
              <a:t>80%</a:t>
            </a:r>
            <a:endParaRPr lang="en-US" sz="2000" b="1" dirty="0">
              <a:solidFill>
                <a:srgbClr val="7ACDEF"/>
              </a:solidFill>
            </a:endParaRPr>
          </a:p>
        </p:txBody>
      </p:sp>
      <p:sp>
        <p:nvSpPr>
          <p:cNvPr id="267" name="出自【趣你的PPT】(微信:qunideppt)：最优质的PPT资源库"/>
          <p:cNvSpPr txBox="1"/>
          <p:nvPr/>
        </p:nvSpPr>
        <p:spPr>
          <a:xfrm>
            <a:off x="7476157" y="4055553"/>
            <a:ext cx="705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B4C5C"/>
                </a:solidFill>
              </a:rPr>
              <a:t>80%</a:t>
            </a:r>
            <a:endParaRPr lang="en-US" sz="2000" b="1" dirty="0">
              <a:solidFill>
                <a:srgbClr val="3B4C5C"/>
              </a:solidFill>
            </a:endParaRPr>
          </a:p>
        </p:txBody>
      </p:sp>
      <p:sp>
        <p:nvSpPr>
          <p:cNvPr id="268" name="出自【趣你的PPT】(微信:qunideppt)：最优质的PPT资源库"/>
          <p:cNvSpPr txBox="1">
            <a:spLocks/>
          </p:cNvSpPr>
          <p:nvPr/>
        </p:nvSpPr>
        <p:spPr>
          <a:xfrm>
            <a:off x="4043213" y="4761163"/>
            <a:ext cx="1272248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9" name="出自【趣你的PPT】(微信:qunideppt)：最优质的PPT资源库"/>
          <p:cNvSpPr txBox="1">
            <a:spLocks/>
          </p:cNvSpPr>
          <p:nvPr/>
        </p:nvSpPr>
        <p:spPr>
          <a:xfrm>
            <a:off x="5563373" y="4761163"/>
            <a:ext cx="1272248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0" name="出自【趣你的PPT】(微信:qunideppt)：最优质的PPT资源库"/>
          <p:cNvSpPr txBox="1">
            <a:spLocks/>
          </p:cNvSpPr>
          <p:nvPr/>
        </p:nvSpPr>
        <p:spPr>
          <a:xfrm>
            <a:off x="7133379" y="4761163"/>
            <a:ext cx="1272248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</a:t>
            </a:r>
            <a:r>
              <a:rPr lang="zh-CN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1" name="出自【趣你的PPT】(微信:qunideppt)：最优质的PPT资源库"/>
          <p:cNvSpPr txBox="1"/>
          <p:nvPr/>
        </p:nvSpPr>
        <p:spPr>
          <a:xfrm>
            <a:off x="4057930" y="5134750"/>
            <a:ext cx="45847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375116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0" y="2119086"/>
            <a:ext cx="9144000" cy="2873828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38629" y="2307771"/>
            <a:ext cx="2496457" cy="24964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Group 19出自【趣你的PPT】(微信:qunideppt)：最优质的PPT资源库"/>
          <p:cNvGrpSpPr/>
          <p:nvPr/>
        </p:nvGrpSpPr>
        <p:grpSpPr>
          <a:xfrm>
            <a:off x="1101606" y="2820310"/>
            <a:ext cx="1570502" cy="1471378"/>
            <a:chOff x="10561952" y="3914662"/>
            <a:chExt cx="3244004" cy="3039255"/>
          </a:xfrm>
        </p:grpSpPr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48604" y="6439972"/>
              <a:ext cx="1472816" cy="513945"/>
            </a:xfrm>
            <a:custGeom>
              <a:avLst/>
              <a:gdLst>
                <a:gd name="T0" fmla="*/ 3036 w 3072"/>
                <a:gd name="T1" fmla="*/ 143 h 1078"/>
                <a:gd name="T2" fmla="*/ 3036 w 3072"/>
                <a:gd name="T3" fmla="*/ 143 h 1078"/>
                <a:gd name="T4" fmla="*/ 3071 w 3072"/>
                <a:gd name="T5" fmla="*/ 92 h 1078"/>
                <a:gd name="T6" fmla="*/ 3071 w 3072"/>
                <a:gd name="T7" fmla="*/ 51 h 1078"/>
                <a:gd name="T8" fmla="*/ 3036 w 3072"/>
                <a:gd name="T9" fmla="*/ 0 h 1078"/>
                <a:gd name="T10" fmla="*/ 34 w 3072"/>
                <a:gd name="T11" fmla="*/ 0 h 1078"/>
                <a:gd name="T12" fmla="*/ 0 w 3072"/>
                <a:gd name="T13" fmla="*/ 51 h 1078"/>
                <a:gd name="T14" fmla="*/ 0 w 3072"/>
                <a:gd name="T15" fmla="*/ 92 h 1078"/>
                <a:gd name="T16" fmla="*/ 34 w 3072"/>
                <a:gd name="T17" fmla="*/ 143 h 1078"/>
                <a:gd name="T18" fmla="*/ 82 w 3072"/>
                <a:gd name="T19" fmla="*/ 143 h 1078"/>
                <a:gd name="T20" fmla="*/ 82 w 3072"/>
                <a:gd name="T21" fmla="*/ 933 h 1078"/>
                <a:gd name="T22" fmla="*/ 34 w 3072"/>
                <a:gd name="T23" fmla="*/ 933 h 1078"/>
                <a:gd name="T24" fmla="*/ 0 w 3072"/>
                <a:gd name="T25" fmla="*/ 984 h 1078"/>
                <a:gd name="T26" fmla="*/ 0 w 3072"/>
                <a:gd name="T27" fmla="*/ 1025 h 1078"/>
                <a:gd name="T28" fmla="*/ 34 w 3072"/>
                <a:gd name="T29" fmla="*/ 1077 h 1078"/>
                <a:gd name="T30" fmla="*/ 3036 w 3072"/>
                <a:gd name="T31" fmla="*/ 1077 h 1078"/>
                <a:gd name="T32" fmla="*/ 3071 w 3072"/>
                <a:gd name="T33" fmla="*/ 1025 h 1078"/>
                <a:gd name="T34" fmla="*/ 3071 w 3072"/>
                <a:gd name="T35" fmla="*/ 984 h 1078"/>
                <a:gd name="T36" fmla="*/ 3036 w 3072"/>
                <a:gd name="T37" fmla="*/ 933 h 1078"/>
                <a:gd name="T38" fmla="*/ 2989 w 3072"/>
                <a:gd name="T39" fmla="*/ 933 h 1078"/>
                <a:gd name="T40" fmla="*/ 2989 w 3072"/>
                <a:gd name="T41" fmla="*/ 143 h 1078"/>
                <a:gd name="T42" fmla="*/ 3036 w 3072"/>
                <a:gd name="T43" fmla="*/ 143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72" h="1078">
                  <a:moveTo>
                    <a:pt x="3036" y="143"/>
                  </a:moveTo>
                  <a:lnTo>
                    <a:pt x="3036" y="143"/>
                  </a:lnTo>
                  <a:cubicBezTo>
                    <a:pt x="3057" y="143"/>
                    <a:pt x="3071" y="119"/>
                    <a:pt x="3071" y="92"/>
                  </a:cubicBezTo>
                  <a:cubicBezTo>
                    <a:pt x="3071" y="51"/>
                    <a:pt x="3071" y="51"/>
                    <a:pt x="3071" y="51"/>
                  </a:cubicBezTo>
                  <a:cubicBezTo>
                    <a:pt x="3071" y="24"/>
                    <a:pt x="3057" y="0"/>
                    <a:pt x="303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3" y="0"/>
                    <a:pt x="0" y="24"/>
                    <a:pt x="0" y="51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19"/>
                    <a:pt x="13" y="143"/>
                    <a:pt x="34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933"/>
                    <a:pt x="82" y="933"/>
                    <a:pt x="82" y="933"/>
                  </a:cubicBezTo>
                  <a:cubicBezTo>
                    <a:pt x="34" y="933"/>
                    <a:pt x="34" y="933"/>
                    <a:pt x="34" y="933"/>
                  </a:cubicBezTo>
                  <a:cubicBezTo>
                    <a:pt x="13" y="933"/>
                    <a:pt x="0" y="957"/>
                    <a:pt x="0" y="984"/>
                  </a:cubicBezTo>
                  <a:cubicBezTo>
                    <a:pt x="0" y="1025"/>
                    <a:pt x="0" y="1025"/>
                    <a:pt x="0" y="1025"/>
                  </a:cubicBezTo>
                  <a:cubicBezTo>
                    <a:pt x="0" y="1053"/>
                    <a:pt x="13" y="1077"/>
                    <a:pt x="34" y="1077"/>
                  </a:cubicBezTo>
                  <a:cubicBezTo>
                    <a:pt x="3036" y="1077"/>
                    <a:pt x="3036" y="1077"/>
                    <a:pt x="3036" y="1077"/>
                  </a:cubicBezTo>
                  <a:cubicBezTo>
                    <a:pt x="3057" y="1077"/>
                    <a:pt x="3071" y="1053"/>
                    <a:pt x="3071" y="1025"/>
                  </a:cubicBezTo>
                  <a:cubicBezTo>
                    <a:pt x="3071" y="984"/>
                    <a:pt x="3071" y="984"/>
                    <a:pt x="3071" y="984"/>
                  </a:cubicBezTo>
                  <a:cubicBezTo>
                    <a:pt x="3071" y="957"/>
                    <a:pt x="3057" y="933"/>
                    <a:pt x="3036" y="933"/>
                  </a:cubicBezTo>
                  <a:cubicBezTo>
                    <a:pt x="2989" y="933"/>
                    <a:pt x="2989" y="933"/>
                    <a:pt x="2989" y="933"/>
                  </a:cubicBezTo>
                  <a:cubicBezTo>
                    <a:pt x="2989" y="143"/>
                    <a:pt x="2989" y="143"/>
                    <a:pt x="2989" y="143"/>
                  </a:cubicBezTo>
                  <a:lnTo>
                    <a:pt x="3036" y="143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 Light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61952" y="3914662"/>
              <a:ext cx="3244004" cy="2531655"/>
            </a:xfrm>
            <a:custGeom>
              <a:avLst/>
              <a:gdLst>
                <a:gd name="T0" fmla="*/ 6747 w 6765"/>
                <a:gd name="T1" fmla="*/ 647 h 5285"/>
                <a:gd name="T2" fmla="*/ 6747 w 6765"/>
                <a:gd name="T3" fmla="*/ 647 h 5285"/>
                <a:gd name="T4" fmla="*/ 6744 w 6765"/>
                <a:gd name="T5" fmla="*/ 561 h 5285"/>
                <a:gd name="T6" fmla="*/ 5557 w 6765"/>
                <a:gd name="T7" fmla="*/ 561 h 5285"/>
                <a:gd name="T8" fmla="*/ 5578 w 6765"/>
                <a:gd name="T9" fmla="*/ 144 h 5285"/>
                <a:gd name="T10" fmla="*/ 5639 w 6765"/>
                <a:gd name="T11" fmla="*/ 144 h 5285"/>
                <a:gd name="T12" fmla="*/ 5711 w 6765"/>
                <a:gd name="T13" fmla="*/ 72 h 5285"/>
                <a:gd name="T14" fmla="*/ 5639 w 6765"/>
                <a:gd name="T15" fmla="*/ 0 h 5285"/>
                <a:gd name="T16" fmla="*/ 5578 w 6765"/>
                <a:gd name="T17" fmla="*/ 0 h 5285"/>
                <a:gd name="T18" fmla="*/ 3382 w 6765"/>
                <a:gd name="T19" fmla="*/ 0 h 5285"/>
                <a:gd name="T20" fmla="*/ 1187 w 6765"/>
                <a:gd name="T21" fmla="*/ 0 h 5285"/>
                <a:gd name="T22" fmla="*/ 1125 w 6765"/>
                <a:gd name="T23" fmla="*/ 0 h 5285"/>
                <a:gd name="T24" fmla="*/ 1053 w 6765"/>
                <a:gd name="T25" fmla="*/ 72 h 5285"/>
                <a:gd name="T26" fmla="*/ 1125 w 6765"/>
                <a:gd name="T27" fmla="*/ 144 h 5285"/>
                <a:gd name="T28" fmla="*/ 1187 w 6765"/>
                <a:gd name="T29" fmla="*/ 144 h 5285"/>
                <a:gd name="T30" fmla="*/ 1207 w 6765"/>
                <a:gd name="T31" fmla="*/ 561 h 5285"/>
                <a:gd name="T32" fmla="*/ 21 w 6765"/>
                <a:gd name="T33" fmla="*/ 561 h 5285"/>
                <a:gd name="T34" fmla="*/ 17 w 6765"/>
                <a:gd name="T35" fmla="*/ 647 h 5285"/>
                <a:gd name="T36" fmla="*/ 537 w 6765"/>
                <a:gd name="T37" fmla="*/ 1580 h 5285"/>
                <a:gd name="T38" fmla="*/ 906 w 6765"/>
                <a:gd name="T39" fmla="*/ 2264 h 5285"/>
                <a:gd name="T40" fmla="*/ 1655 w 6765"/>
                <a:gd name="T41" fmla="*/ 2264 h 5285"/>
                <a:gd name="T42" fmla="*/ 3037 w 6765"/>
                <a:gd name="T43" fmla="*/ 3345 h 5285"/>
                <a:gd name="T44" fmla="*/ 3037 w 6765"/>
                <a:gd name="T45" fmla="*/ 3837 h 5285"/>
                <a:gd name="T46" fmla="*/ 2979 w 6765"/>
                <a:gd name="T47" fmla="*/ 3837 h 5285"/>
                <a:gd name="T48" fmla="*/ 2979 w 6765"/>
                <a:gd name="T49" fmla="*/ 4313 h 5285"/>
                <a:gd name="T50" fmla="*/ 3037 w 6765"/>
                <a:gd name="T51" fmla="*/ 4313 h 5285"/>
                <a:gd name="T52" fmla="*/ 3037 w 6765"/>
                <a:gd name="T53" fmla="*/ 4613 h 5285"/>
                <a:gd name="T54" fmla="*/ 3016 w 6765"/>
                <a:gd name="T55" fmla="*/ 4613 h 5285"/>
                <a:gd name="T56" fmla="*/ 2845 w 6765"/>
                <a:gd name="T57" fmla="*/ 4784 h 5285"/>
                <a:gd name="T58" fmla="*/ 2845 w 6765"/>
                <a:gd name="T59" fmla="*/ 5113 h 5285"/>
                <a:gd name="T60" fmla="*/ 3016 w 6765"/>
                <a:gd name="T61" fmla="*/ 5284 h 5285"/>
                <a:gd name="T62" fmla="*/ 3037 w 6765"/>
                <a:gd name="T63" fmla="*/ 5284 h 5285"/>
                <a:gd name="T64" fmla="*/ 3727 w 6765"/>
                <a:gd name="T65" fmla="*/ 5284 h 5285"/>
                <a:gd name="T66" fmla="*/ 3748 w 6765"/>
                <a:gd name="T67" fmla="*/ 5284 h 5285"/>
                <a:gd name="T68" fmla="*/ 3919 w 6765"/>
                <a:gd name="T69" fmla="*/ 5113 h 5285"/>
                <a:gd name="T70" fmla="*/ 3919 w 6765"/>
                <a:gd name="T71" fmla="*/ 4784 h 5285"/>
                <a:gd name="T72" fmla="*/ 3748 w 6765"/>
                <a:gd name="T73" fmla="*/ 4613 h 5285"/>
                <a:gd name="T74" fmla="*/ 3727 w 6765"/>
                <a:gd name="T75" fmla="*/ 4613 h 5285"/>
                <a:gd name="T76" fmla="*/ 3727 w 6765"/>
                <a:gd name="T77" fmla="*/ 4313 h 5285"/>
                <a:gd name="T78" fmla="*/ 3786 w 6765"/>
                <a:gd name="T79" fmla="*/ 4313 h 5285"/>
                <a:gd name="T80" fmla="*/ 3786 w 6765"/>
                <a:gd name="T81" fmla="*/ 3837 h 5285"/>
                <a:gd name="T82" fmla="*/ 3727 w 6765"/>
                <a:gd name="T83" fmla="*/ 3837 h 5285"/>
                <a:gd name="T84" fmla="*/ 3727 w 6765"/>
                <a:gd name="T85" fmla="*/ 3345 h 5285"/>
                <a:gd name="T86" fmla="*/ 5109 w 6765"/>
                <a:gd name="T87" fmla="*/ 2264 h 5285"/>
                <a:gd name="T88" fmla="*/ 5858 w 6765"/>
                <a:gd name="T89" fmla="*/ 2264 h 5285"/>
                <a:gd name="T90" fmla="*/ 6227 w 6765"/>
                <a:gd name="T91" fmla="*/ 1580 h 5285"/>
                <a:gd name="T92" fmla="*/ 6747 w 6765"/>
                <a:gd name="T93" fmla="*/ 647 h 5285"/>
                <a:gd name="T94" fmla="*/ 1016 w 6765"/>
                <a:gd name="T95" fmla="*/ 2083 h 5285"/>
                <a:gd name="T96" fmla="*/ 1016 w 6765"/>
                <a:gd name="T97" fmla="*/ 2083 h 5285"/>
                <a:gd name="T98" fmla="*/ 663 w 6765"/>
                <a:gd name="T99" fmla="*/ 1433 h 5285"/>
                <a:gd name="T100" fmla="*/ 629 w 6765"/>
                <a:gd name="T101" fmla="*/ 1423 h 5285"/>
                <a:gd name="T102" fmla="*/ 198 w 6765"/>
                <a:gd name="T103" fmla="*/ 742 h 5285"/>
                <a:gd name="T104" fmla="*/ 1228 w 6765"/>
                <a:gd name="T105" fmla="*/ 742 h 5285"/>
                <a:gd name="T106" fmla="*/ 1566 w 6765"/>
                <a:gd name="T107" fmla="*/ 2083 h 5285"/>
                <a:gd name="T108" fmla="*/ 1016 w 6765"/>
                <a:gd name="T109" fmla="*/ 2083 h 5285"/>
                <a:gd name="T110" fmla="*/ 6135 w 6765"/>
                <a:gd name="T111" fmla="*/ 1423 h 5285"/>
                <a:gd name="T112" fmla="*/ 6135 w 6765"/>
                <a:gd name="T113" fmla="*/ 1423 h 5285"/>
                <a:gd name="T114" fmla="*/ 6101 w 6765"/>
                <a:gd name="T115" fmla="*/ 1433 h 5285"/>
                <a:gd name="T116" fmla="*/ 5749 w 6765"/>
                <a:gd name="T117" fmla="*/ 2083 h 5285"/>
                <a:gd name="T118" fmla="*/ 5198 w 6765"/>
                <a:gd name="T119" fmla="*/ 2083 h 5285"/>
                <a:gd name="T120" fmla="*/ 5537 w 6765"/>
                <a:gd name="T121" fmla="*/ 742 h 5285"/>
                <a:gd name="T122" fmla="*/ 6566 w 6765"/>
                <a:gd name="T123" fmla="*/ 742 h 5285"/>
                <a:gd name="T124" fmla="*/ 6135 w 6765"/>
                <a:gd name="T125" fmla="*/ 1423 h 5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65" h="5285">
                  <a:moveTo>
                    <a:pt x="6747" y="647"/>
                  </a:moveTo>
                  <a:lnTo>
                    <a:pt x="6747" y="647"/>
                  </a:lnTo>
                  <a:cubicBezTo>
                    <a:pt x="6744" y="561"/>
                    <a:pt x="6744" y="561"/>
                    <a:pt x="6744" y="561"/>
                  </a:cubicBezTo>
                  <a:cubicBezTo>
                    <a:pt x="5557" y="561"/>
                    <a:pt x="5557" y="561"/>
                    <a:pt x="5557" y="561"/>
                  </a:cubicBezTo>
                  <a:cubicBezTo>
                    <a:pt x="5571" y="387"/>
                    <a:pt x="5578" y="243"/>
                    <a:pt x="5578" y="144"/>
                  </a:cubicBezTo>
                  <a:cubicBezTo>
                    <a:pt x="5639" y="144"/>
                    <a:pt x="5639" y="144"/>
                    <a:pt x="5639" y="144"/>
                  </a:cubicBezTo>
                  <a:cubicBezTo>
                    <a:pt x="5680" y="144"/>
                    <a:pt x="5711" y="113"/>
                    <a:pt x="5711" y="72"/>
                  </a:cubicBezTo>
                  <a:cubicBezTo>
                    <a:pt x="5711" y="31"/>
                    <a:pt x="5680" y="0"/>
                    <a:pt x="5639" y="0"/>
                  </a:cubicBezTo>
                  <a:cubicBezTo>
                    <a:pt x="5578" y="0"/>
                    <a:pt x="5578" y="0"/>
                    <a:pt x="5578" y="0"/>
                  </a:cubicBezTo>
                  <a:cubicBezTo>
                    <a:pt x="3382" y="0"/>
                    <a:pt x="3382" y="0"/>
                    <a:pt x="3382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125" y="0"/>
                    <a:pt x="1125" y="0"/>
                    <a:pt x="1125" y="0"/>
                  </a:cubicBezTo>
                  <a:cubicBezTo>
                    <a:pt x="1084" y="0"/>
                    <a:pt x="1053" y="31"/>
                    <a:pt x="1053" y="72"/>
                  </a:cubicBezTo>
                  <a:cubicBezTo>
                    <a:pt x="1053" y="113"/>
                    <a:pt x="1084" y="144"/>
                    <a:pt x="1125" y="144"/>
                  </a:cubicBezTo>
                  <a:cubicBezTo>
                    <a:pt x="1187" y="144"/>
                    <a:pt x="1187" y="144"/>
                    <a:pt x="1187" y="144"/>
                  </a:cubicBezTo>
                  <a:cubicBezTo>
                    <a:pt x="1187" y="243"/>
                    <a:pt x="1194" y="387"/>
                    <a:pt x="1207" y="561"/>
                  </a:cubicBezTo>
                  <a:cubicBezTo>
                    <a:pt x="21" y="561"/>
                    <a:pt x="21" y="561"/>
                    <a:pt x="21" y="561"/>
                  </a:cubicBezTo>
                  <a:cubicBezTo>
                    <a:pt x="17" y="647"/>
                    <a:pt x="17" y="647"/>
                    <a:pt x="17" y="647"/>
                  </a:cubicBezTo>
                  <a:cubicBezTo>
                    <a:pt x="0" y="896"/>
                    <a:pt x="92" y="1402"/>
                    <a:pt x="537" y="1580"/>
                  </a:cubicBezTo>
                  <a:cubicBezTo>
                    <a:pt x="906" y="2264"/>
                    <a:pt x="906" y="2264"/>
                    <a:pt x="906" y="2264"/>
                  </a:cubicBezTo>
                  <a:cubicBezTo>
                    <a:pt x="1655" y="2264"/>
                    <a:pt x="1655" y="2264"/>
                    <a:pt x="1655" y="2264"/>
                  </a:cubicBezTo>
                  <a:cubicBezTo>
                    <a:pt x="1925" y="2791"/>
                    <a:pt x="2356" y="3232"/>
                    <a:pt x="3037" y="3345"/>
                  </a:cubicBezTo>
                  <a:cubicBezTo>
                    <a:pt x="3037" y="3837"/>
                    <a:pt x="3037" y="3837"/>
                    <a:pt x="3037" y="3837"/>
                  </a:cubicBezTo>
                  <a:cubicBezTo>
                    <a:pt x="2979" y="3837"/>
                    <a:pt x="2979" y="3837"/>
                    <a:pt x="2979" y="3837"/>
                  </a:cubicBezTo>
                  <a:cubicBezTo>
                    <a:pt x="2979" y="3837"/>
                    <a:pt x="2814" y="4097"/>
                    <a:pt x="2979" y="4313"/>
                  </a:cubicBezTo>
                  <a:cubicBezTo>
                    <a:pt x="3037" y="4313"/>
                    <a:pt x="3037" y="4313"/>
                    <a:pt x="3037" y="4313"/>
                  </a:cubicBezTo>
                  <a:cubicBezTo>
                    <a:pt x="3037" y="4613"/>
                    <a:pt x="3037" y="4613"/>
                    <a:pt x="3037" y="4613"/>
                  </a:cubicBezTo>
                  <a:cubicBezTo>
                    <a:pt x="3016" y="4613"/>
                    <a:pt x="3016" y="4613"/>
                    <a:pt x="3016" y="4613"/>
                  </a:cubicBezTo>
                  <a:cubicBezTo>
                    <a:pt x="2924" y="4613"/>
                    <a:pt x="2845" y="4689"/>
                    <a:pt x="2845" y="4784"/>
                  </a:cubicBezTo>
                  <a:cubicBezTo>
                    <a:pt x="2845" y="5113"/>
                    <a:pt x="2845" y="5113"/>
                    <a:pt x="2845" y="5113"/>
                  </a:cubicBezTo>
                  <a:cubicBezTo>
                    <a:pt x="2845" y="5208"/>
                    <a:pt x="2924" y="5284"/>
                    <a:pt x="3016" y="5284"/>
                  </a:cubicBezTo>
                  <a:cubicBezTo>
                    <a:pt x="3037" y="5284"/>
                    <a:pt x="3037" y="5284"/>
                    <a:pt x="3037" y="5284"/>
                  </a:cubicBezTo>
                  <a:cubicBezTo>
                    <a:pt x="3727" y="5284"/>
                    <a:pt x="3727" y="5284"/>
                    <a:pt x="3727" y="5284"/>
                  </a:cubicBezTo>
                  <a:cubicBezTo>
                    <a:pt x="3748" y="5284"/>
                    <a:pt x="3748" y="5284"/>
                    <a:pt x="3748" y="5284"/>
                  </a:cubicBezTo>
                  <a:cubicBezTo>
                    <a:pt x="3841" y="5284"/>
                    <a:pt x="3919" y="5208"/>
                    <a:pt x="3919" y="5113"/>
                  </a:cubicBezTo>
                  <a:cubicBezTo>
                    <a:pt x="3919" y="4784"/>
                    <a:pt x="3919" y="4784"/>
                    <a:pt x="3919" y="4784"/>
                  </a:cubicBezTo>
                  <a:cubicBezTo>
                    <a:pt x="3919" y="4689"/>
                    <a:pt x="3841" y="4613"/>
                    <a:pt x="3748" y="4613"/>
                  </a:cubicBezTo>
                  <a:cubicBezTo>
                    <a:pt x="3727" y="4613"/>
                    <a:pt x="3727" y="4613"/>
                    <a:pt x="3727" y="4613"/>
                  </a:cubicBezTo>
                  <a:cubicBezTo>
                    <a:pt x="3727" y="4313"/>
                    <a:pt x="3727" y="4313"/>
                    <a:pt x="3727" y="4313"/>
                  </a:cubicBezTo>
                  <a:cubicBezTo>
                    <a:pt x="3786" y="4313"/>
                    <a:pt x="3786" y="4313"/>
                    <a:pt x="3786" y="4313"/>
                  </a:cubicBezTo>
                  <a:cubicBezTo>
                    <a:pt x="3950" y="4097"/>
                    <a:pt x="3786" y="3837"/>
                    <a:pt x="3786" y="3837"/>
                  </a:cubicBezTo>
                  <a:cubicBezTo>
                    <a:pt x="3727" y="3837"/>
                    <a:pt x="3727" y="3837"/>
                    <a:pt x="3727" y="3837"/>
                  </a:cubicBezTo>
                  <a:cubicBezTo>
                    <a:pt x="3727" y="3345"/>
                    <a:pt x="3727" y="3345"/>
                    <a:pt x="3727" y="3345"/>
                  </a:cubicBezTo>
                  <a:cubicBezTo>
                    <a:pt x="4408" y="3232"/>
                    <a:pt x="4839" y="2791"/>
                    <a:pt x="5109" y="2264"/>
                  </a:cubicBezTo>
                  <a:cubicBezTo>
                    <a:pt x="5858" y="2264"/>
                    <a:pt x="5858" y="2264"/>
                    <a:pt x="5858" y="2264"/>
                  </a:cubicBezTo>
                  <a:cubicBezTo>
                    <a:pt x="6227" y="1580"/>
                    <a:pt x="6227" y="1580"/>
                    <a:pt x="6227" y="1580"/>
                  </a:cubicBezTo>
                  <a:cubicBezTo>
                    <a:pt x="6672" y="1402"/>
                    <a:pt x="6764" y="896"/>
                    <a:pt x="6747" y="647"/>
                  </a:cubicBezTo>
                  <a:close/>
                  <a:moveTo>
                    <a:pt x="1016" y="2083"/>
                  </a:moveTo>
                  <a:lnTo>
                    <a:pt x="1016" y="2083"/>
                  </a:lnTo>
                  <a:cubicBezTo>
                    <a:pt x="663" y="1433"/>
                    <a:pt x="663" y="1433"/>
                    <a:pt x="663" y="1433"/>
                  </a:cubicBezTo>
                  <a:cubicBezTo>
                    <a:pt x="629" y="1423"/>
                    <a:pt x="629" y="1423"/>
                    <a:pt x="629" y="1423"/>
                  </a:cubicBezTo>
                  <a:cubicBezTo>
                    <a:pt x="270" y="1297"/>
                    <a:pt x="205" y="913"/>
                    <a:pt x="198" y="742"/>
                  </a:cubicBezTo>
                  <a:cubicBezTo>
                    <a:pt x="1228" y="742"/>
                    <a:pt x="1228" y="742"/>
                    <a:pt x="1228" y="742"/>
                  </a:cubicBezTo>
                  <a:cubicBezTo>
                    <a:pt x="1272" y="1136"/>
                    <a:pt x="1368" y="1631"/>
                    <a:pt x="1566" y="2083"/>
                  </a:cubicBezTo>
                  <a:lnTo>
                    <a:pt x="1016" y="2083"/>
                  </a:lnTo>
                  <a:close/>
                  <a:moveTo>
                    <a:pt x="6135" y="1423"/>
                  </a:moveTo>
                  <a:lnTo>
                    <a:pt x="6135" y="1423"/>
                  </a:lnTo>
                  <a:cubicBezTo>
                    <a:pt x="6101" y="1433"/>
                    <a:pt x="6101" y="1433"/>
                    <a:pt x="6101" y="1433"/>
                  </a:cubicBezTo>
                  <a:cubicBezTo>
                    <a:pt x="5749" y="2083"/>
                    <a:pt x="5749" y="2083"/>
                    <a:pt x="5749" y="2083"/>
                  </a:cubicBezTo>
                  <a:cubicBezTo>
                    <a:pt x="5198" y="2083"/>
                    <a:pt x="5198" y="2083"/>
                    <a:pt x="5198" y="2083"/>
                  </a:cubicBezTo>
                  <a:cubicBezTo>
                    <a:pt x="5396" y="1631"/>
                    <a:pt x="5492" y="1136"/>
                    <a:pt x="5537" y="742"/>
                  </a:cubicBezTo>
                  <a:cubicBezTo>
                    <a:pt x="6566" y="742"/>
                    <a:pt x="6566" y="742"/>
                    <a:pt x="6566" y="742"/>
                  </a:cubicBezTo>
                  <a:cubicBezTo>
                    <a:pt x="6559" y="913"/>
                    <a:pt x="6498" y="1297"/>
                    <a:pt x="6135" y="1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 Light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19955" y="5983132"/>
              <a:ext cx="330114" cy="16920"/>
            </a:xfrm>
            <a:custGeom>
              <a:avLst/>
              <a:gdLst>
                <a:gd name="T0" fmla="*/ 690 w 691"/>
                <a:gd name="T1" fmla="*/ 37 h 38"/>
                <a:gd name="T2" fmla="*/ 0 w 691"/>
                <a:gd name="T3" fmla="*/ 37 h 38"/>
                <a:gd name="T4" fmla="*/ 0 w 691"/>
                <a:gd name="T5" fmla="*/ 0 h 38"/>
                <a:gd name="T6" fmla="*/ 690 w 691"/>
                <a:gd name="T7" fmla="*/ 0 h 38"/>
                <a:gd name="T8" fmla="*/ 690 w 691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38">
                  <a:moveTo>
                    <a:pt x="690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37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 Light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19955" y="5737792"/>
              <a:ext cx="330114" cy="16920"/>
            </a:xfrm>
            <a:custGeom>
              <a:avLst/>
              <a:gdLst>
                <a:gd name="T0" fmla="*/ 690 w 691"/>
                <a:gd name="T1" fmla="*/ 37 h 38"/>
                <a:gd name="T2" fmla="*/ 0 w 691"/>
                <a:gd name="T3" fmla="*/ 37 h 38"/>
                <a:gd name="T4" fmla="*/ 0 w 691"/>
                <a:gd name="T5" fmla="*/ 0 h 38"/>
                <a:gd name="T6" fmla="*/ 690 w 691"/>
                <a:gd name="T7" fmla="*/ 0 h 38"/>
                <a:gd name="T8" fmla="*/ 690 w 691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38">
                  <a:moveTo>
                    <a:pt x="690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37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 Light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19955" y="5519947"/>
              <a:ext cx="330114" cy="16920"/>
            </a:xfrm>
            <a:custGeom>
              <a:avLst/>
              <a:gdLst>
                <a:gd name="T0" fmla="*/ 690 w 691"/>
                <a:gd name="T1" fmla="*/ 37 h 38"/>
                <a:gd name="T2" fmla="*/ 0 w 691"/>
                <a:gd name="T3" fmla="*/ 37 h 38"/>
                <a:gd name="T4" fmla="*/ 0 w 691"/>
                <a:gd name="T5" fmla="*/ 0 h 38"/>
                <a:gd name="T6" fmla="*/ 690 w 691"/>
                <a:gd name="T7" fmla="*/ 0 h 38"/>
                <a:gd name="T8" fmla="*/ 690 w 691"/>
                <a:gd name="T9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38">
                  <a:moveTo>
                    <a:pt x="690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690" y="0"/>
                  </a:lnTo>
                  <a:lnTo>
                    <a:pt x="690" y="37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 Light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131187" y="3984457"/>
              <a:ext cx="2105534" cy="27495"/>
            </a:xfrm>
            <a:custGeom>
              <a:avLst/>
              <a:gdLst>
                <a:gd name="T0" fmla="*/ 4391 w 4392"/>
                <a:gd name="T1" fmla="*/ 62 h 63"/>
                <a:gd name="T2" fmla="*/ 0 w 4392"/>
                <a:gd name="T3" fmla="*/ 62 h 63"/>
                <a:gd name="T4" fmla="*/ 0 w 4392"/>
                <a:gd name="T5" fmla="*/ 0 h 63"/>
                <a:gd name="T6" fmla="*/ 4391 w 4392"/>
                <a:gd name="T7" fmla="*/ 0 h 63"/>
                <a:gd name="T8" fmla="*/ 4391 w 4392"/>
                <a:gd name="T9" fmla="*/ 6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2" h="63">
                  <a:moveTo>
                    <a:pt x="4391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4391" y="0"/>
                  </a:lnTo>
                  <a:lnTo>
                    <a:pt x="4391" y="62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 Light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019955" y="6114262"/>
              <a:ext cx="330114" cy="10575"/>
            </a:xfrm>
            <a:custGeom>
              <a:avLst/>
              <a:gdLst>
                <a:gd name="T0" fmla="*/ 690 w 691"/>
                <a:gd name="T1" fmla="*/ 0 h 28"/>
                <a:gd name="T2" fmla="*/ 0 w 691"/>
                <a:gd name="T3" fmla="*/ 0 h 28"/>
                <a:gd name="T4" fmla="*/ 0 w 691"/>
                <a:gd name="T5" fmla="*/ 27 h 28"/>
                <a:gd name="T6" fmla="*/ 690 w 691"/>
                <a:gd name="T7" fmla="*/ 27 h 28"/>
                <a:gd name="T8" fmla="*/ 690 w 691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28">
                  <a:moveTo>
                    <a:pt x="690" y="0"/>
                  </a:moveTo>
                  <a:lnTo>
                    <a:pt x="0" y="0"/>
                  </a:lnTo>
                  <a:lnTo>
                    <a:pt x="0" y="27"/>
                  </a:lnTo>
                  <a:lnTo>
                    <a:pt x="690" y="27"/>
                  </a:lnTo>
                  <a:lnTo>
                    <a:pt x="690" y="0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 Light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768137" y="6509767"/>
              <a:ext cx="831633" cy="376470"/>
            </a:xfrm>
            <a:custGeom>
              <a:avLst/>
              <a:gdLst>
                <a:gd name="T0" fmla="*/ 1738 w 1739"/>
                <a:gd name="T1" fmla="*/ 790 h 791"/>
                <a:gd name="T2" fmla="*/ 0 w 1739"/>
                <a:gd name="T3" fmla="*/ 790 h 791"/>
                <a:gd name="T4" fmla="*/ 0 w 1739"/>
                <a:gd name="T5" fmla="*/ 0 h 791"/>
                <a:gd name="T6" fmla="*/ 1738 w 1739"/>
                <a:gd name="T7" fmla="*/ 0 h 791"/>
                <a:gd name="T8" fmla="*/ 1738 w 1739"/>
                <a:gd name="T9" fmla="*/ 790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791">
                  <a:moveTo>
                    <a:pt x="1738" y="790"/>
                  </a:moveTo>
                  <a:lnTo>
                    <a:pt x="0" y="790"/>
                  </a:lnTo>
                  <a:lnTo>
                    <a:pt x="0" y="0"/>
                  </a:lnTo>
                  <a:lnTo>
                    <a:pt x="1738" y="0"/>
                  </a:lnTo>
                  <a:lnTo>
                    <a:pt x="1738" y="79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 Light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86694" y="6509767"/>
              <a:ext cx="1392404" cy="12690"/>
            </a:xfrm>
            <a:custGeom>
              <a:avLst/>
              <a:gdLst>
                <a:gd name="T0" fmla="*/ 2907 w 2908"/>
                <a:gd name="T1" fmla="*/ 28 h 29"/>
                <a:gd name="T2" fmla="*/ 0 w 2908"/>
                <a:gd name="T3" fmla="*/ 28 h 29"/>
                <a:gd name="T4" fmla="*/ 0 w 2908"/>
                <a:gd name="T5" fmla="*/ 0 h 29"/>
                <a:gd name="T6" fmla="*/ 2907 w 2908"/>
                <a:gd name="T7" fmla="*/ 0 h 29"/>
                <a:gd name="T8" fmla="*/ 2907 w 2908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8" h="29">
                  <a:moveTo>
                    <a:pt x="290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2907" y="0"/>
                  </a:lnTo>
                  <a:lnTo>
                    <a:pt x="2907" y="2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 Light"/>
              </a:endParaRPr>
            </a:p>
          </p:txBody>
        </p:sp>
      </p:grpSp>
      <p:cxnSp>
        <p:nvCxnSpPr>
          <p:cNvPr id="40" name="出自【趣你的PPT】(微信:qunideppt)：最优质的PPT资源库"/>
          <p:cNvCxnSpPr/>
          <p:nvPr/>
        </p:nvCxnSpPr>
        <p:spPr>
          <a:xfrm>
            <a:off x="3410667" y="3605659"/>
            <a:ext cx="52253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出自【趣你的PPT】(微信:qunideppt)：最优质的PPT资源库"/>
          <p:cNvSpPr/>
          <p:nvPr/>
        </p:nvSpPr>
        <p:spPr>
          <a:xfrm>
            <a:off x="4112044" y="3514914"/>
            <a:ext cx="188018" cy="1880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5115037" y="3514914"/>
            <a:ext cx="188018" cy="1880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6280013" y="3514914"/>
            <a:ext cx="188018" cy="1880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出自【趣你的PPT】(微信:qunideppt)：最优质的PPT资源库"/>
          <p:cNvSpPr/>
          <p:nvPr/>
        </p:nvSpPr>
        <p:spPr>
          <a:xfrm>
            <a:off x="7444989" y="3514914"/>
            <a:ext cx="188018" cy="1880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3773715" y="3033018"/>
            <a:ext cx="95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4792866" y="3033018"/>
            <a:ext cx="95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5956394" y="3033018"/>
            <a:ext cx="95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119922" y="3033018"/>
            <a:ext cx="95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3697220" y="3761856"/>
            <a:ext cx="922293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>
            <a:spLocks/>
          </p:cNvSpPr>
          <p:nvPr/>
        </p:nvSpPr>
        <p:spPr>
          <a:xfrm>
            <a:off x="4744142" y="3761856"/>
            <a:ext cx="922293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5897149" y="3761856"/>
            <a:ext cx="922293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>
            <a:spLocks/>
          </p:cNvSpPr>
          <p:nvPr/>
        </p:nvSpPr>
        <p:spPr>
          <a:xfrm>
            <a:off x="7077851" y="3761856"/>
            <a:ext cx="922293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r"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84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0" y="3690158"/>
            <a:ext cx="9144000" cy="2365868"/>
          </a:xfrm>
          <a:prstGeom prst="rect">
            <a:avLst/>
          </a:prstGeom>
          <a:solidFill>
            <a:srgbClr val="3B4C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854772" y="4525254"/>
            <a:ext cx="1949460" cy="6515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3046"/>
                </a:moveTo>
                <a:lnTo>
                  <a:pt x="8972" y="21600"/>
                </a:lnTo>
                <a:lnTo>
                  <a:pt x="19104" y="21600"/>
                </a:lnTo>
                <a:lnTo>
                  <a:pt x="21600" y="21600"/>
                </a:lnTo>
                <a:lnTo>
                  <a:pt x="8804" y="0"/>
                </a:lnTo>
                <a:lnTo>
                  <a:pt x="0" y="3046"/>
                </a:lnTo>
                <a:close/>
                <a:moveTo>
                  <a:pt x="0" y="3046"/>
                </a:moveTo>
              </a:path>
            </a:pathLst>
          </a:custGeom>
          <a:gradFill rotWithShape="0">
            <a:gsLst>
              <a:gs pos="0">
                <a:srgbClr val="14191E">
                  <a:alpha val="89999"/>
                </a:srgbClr>
              </a:gs>
              <a:gs pos="100000">
                <a:srgbClr val="323E4A">
                  <a:alpha val="89999"/>
                </a:srgbClr>
              </a:gs>
            </a:gsLst>
            <a:lin ang="4740000" scaled="1"/>
          </a:gra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100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2774093" y="4523330"/>
            <a:ext cx="1949460" cy="6515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3046"/>
                </a:moveTo>
                <a:lnTo>
                  <a:pt x="8972" y="21600"/>
                </a:lnTo>
                <a:lnTo>
                  <a:pt x="19104" y="21600"/>
                </a:lnTo>
                <a:lnTo>
                  <a:pt x="21600" y="21600"/>
                </a:lnTo>
                <a:lnTo>
                  <a:pt x="8804" y="0"/>
                </a:lnTo>
                <a:lnTo>
                  <a:pt x="0" y="3046"/>
                </a:lnTo>
                <a:close/>
                <a:moveTo>
                  <a:pt x="0" y="3046"/>
                </a:moveTo>
              </a:path>
            </a:pathLst>
          </a:custGeom>
          <a:gradFill rotWithShape="0">
            <a:gsLst>
              <a:gs pos="0">
                <a:srgbClr val="14191E">
                  <a:alpha val="89999"/>
                </a:srgbClr>
              </a:gs>
              <a:gs pos="100000">
                <a:srgbClr val="323E4A">
                  <a:alpha val="89999"/>
                </a:srgbClr>
              </a:gs>
            </a:gsLst>
            <a:lin ang="4740000" scaled="1"/>
          </a:gra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100"/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826156" y="4564372"/>
            <a:ext cx="1949460" cy="6515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3046"/>
                </a:moveTo>
                <a:lnTo>
                  <a:pt x="8972" y="21600"/>
                </a:lnTo>
                <a:lnTo>
                  <a:pt x="19104" y="21600"/>
                </a:lnTo>
                <a:lnTo>
                  <a:pt x="21600" y="21600"/>
                </a:lnTo>
                <a:lnTo>
                  <a:pt x="8804" y="0"/>
                </a:lnTo>
                <a:lnTo>
                  <a:pt x="0" y="3046"/>
                </a:lnTo>
                <a:close/>
                <a:moveTo>
                  <a:pt x="0" y="3046"/>
                </a:moveTo>
              </a:path>
            </a:pathLst>
          </a:custGeom>
          <a:gradFill rotWithShape="0">
            <a:gsLst>
              <a:gs pos="0">
                <a:srgbClr val="14191E">
                  <a:alpha val="89999"/>
                </a:srgbClr>
              </a:gs>
              <a:gs pos="100000">
                <a:srgbClr val="323E4A">
                  <a:alpha val="89999"/>
                </a:srgbClr>
              </a:gs>
            </a:gsLst>
            <a:lin ang="4740000" scaled="1"/>
          </a:gra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100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6744836" y="4564372"/>
            <a:ext cx="1949460" cy="65153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0" y="3046"/>
                </a:moveTo>
                <a:lnTo>
                  <a:pt x="8972" y="21600"/>
                </a:lnTo>
                <a:lnTo>
                  <a:pt x="19104" y="21600"/>
                </a:lnTo>
                <a:lnTo>
                  <a:pt x="21600" y="21600"/>
                </a:lnTo>
                <a:lnTo>
                  <a:pt x="8804" y="0"/>
                </a:lnTo>
                <a:lnTo>
                  <a:pt x="0" y="3046"/>
                </a:lnTo>
                <a:close/>
                <a:moveTo>
                  <a:pt x="0" y="3046"/>
                </a:moveTo>
              </a:path>
            </a:pathLst>
          </a:custGeom>
          <a:gradFill rotWithShape="0">
            <a:gsLst>
              <a:gs pos="0">
                <a:srgbClr val="14191E">
                  <a:alpha val="89999"/>
                </a:srgbClr>
              </a:gs>
              <a:gs pos="100000">
                <a:srgbClr val="323E4A">
                  <a:alpha val="89999"/>
                </a:srgbClr>
              </a:gs>
            </a:gsLst>
            <a:lin ang="4740000" scaled="1"/>
          </a:gra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sz="1100"/>
          </a:p>
        </p:txBody>
      </p:sp>
      <p:grpSp>
        <p:nvGrpSpPr>
          <p:cNvPr id="14" name="Group 12出自【趣你的PPT】(微信:qunideppt)：最优质的PPT资源库"/>
          <p:cNvGrpSpPr>
            <a:grpSpLocks/>
          </p:cNvGrpSpPr>
          <p:nvPr/>
        </p:nvGrpSpPr>
        <p:grpSpPr bwMode="auto">
          <a:xfrm>
            <a:off x="6796137" y="3992359"/>
            <a:ext cx="909962" cy="830445"/>
            <a:chOff x="0" y="0"/>
            <a:chExt cx="1419" cy="1294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834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827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9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29"/>
                  </a:cubicBezTo>
                  <a:close/>
                  <a:moveTo>
                    <a:pt x="11848" y="469"/>
                  </a:moveTo>
                  <a:cubicBezTo>
                    <a:pt x="11678" y="450"/>
                    <a:pt x="11507" y="440"/>
                    <a:pt x="11335" y="430"/>
                  </a:cubicBezTo>
                  <a:lnTo>
                    <a:pt x="11339" y="16"/>
                  </a:lnTo>
                  <a:cubicBezTo>
                    <a:pt x="11513" y="23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4"/>
                  </a:lnTo>
                  <a:cubicBezTo>
                    <a:pt x="9421" y="88"/>
                    <a:pt x="9592" y="69"/>
                    <a:pt x="9766" y="51"/>
                  </a:cubicBezTo>
                  <a:lnTo>
                    <a:pt x="9772" y="466"/>
                  </a:lnTo>
                  <a:cubicBezTo>
                    <a:pt x="9600" y="483"/>
                    <a:pt x="9429" y="503"/>
                    <a:pt x="9260" y="529"/>
                  </a:cubicBezTo>
                  <a:close/>
                  <a:moveTo>
                    <a:pt x="12875" y="618"/>
                  </a:moveTo>
                  <a:cubicBezTo>
                    <a:pt x="12705" y="585"/>
                    <a:pt x="12534" y="557"/>
                    <a:pt x="12362" y="532"/>
                  </a:cubicBezTo>
                  <a:lnTo>
                    <a:pt x="12372" y="115"/>
                  </a:lnTo>
                  <a:cubicBezTo>
                    <a:pt x="12546" y="143"/>
                    <a:pt x="12718" y="171"/>
                    <a:pt x="12888" y="206"/>
                  </a:cubicBezTo>
                  <a:cubicBezTo>
                    <a:pt x="12888" y="206"/>
                    <a:pt x="12875" y="618"/>
                    <a:pt x="12875" y="618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2"/>
                    <a:pt x="8559" y="236"/>
                    <a:pt x="8733" y="202"/>
                  </a:cubicBezTo>
                  <a:lnTo>
                    <a:pt x="8747" y="616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3"/>
                  </a:moveTo>
                  <a:cubicBezTo>
                    <a:pt x="13729" y="823"/>
                    <a:pt x="13559" y="774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0"/>
                    <a:pt x="13918" y="462"/>
                  </a:cubicBezTo>
                  <a:cubicBezTo>
                    <a:pt x="13918" y="462"/>
                    <a:pt x="13898" y="873"/>
                    <a:pt x="13898" y="873"/>
                  </a:cubicBezTo>
                  <a:close/>
                  <a:moveTo>
                    <a:pt x="7216" y="1033"/>
                  </a:moveTo>
                  <a:lnTo>
                    <a:pt x="7190" y="624"/>
                  </a:lnTo>
                  <a:cubicBezTo>
                    <a:pt x="7360" y="561"/>
                    <a:pt x="7531" y="508"/>
                    <a:pt x="7703" y="457"/>
                  </a:cubicBezTo>
                  <a:lnTo>
                    <a:pt x="7725" y="867"/>
                  </a:lnTo>
                  <a:cubicBezTo>
                    <a:pt x="7553" y="919"/>
                    <a:pt x="7383" y="975"/>
                    <a:pt x="7216" y="1033"/>
                  </a:cubicBezTo>
                  <a:close/>
                  <a:moveTo>
                    <a:pt x="14913" y="1236"/>
                  </a:moveTo>
                  <a:cubicBezTo>
                    <a:pt x="14746" y="1166"/>
                    <a:pt x="14577" y="1101"/>
                    <a:pt x="14405" y="1040"/>
                  </a:cubicBezTo>
                  <a:lnTo>
                    <a:pt x="14431" y="630"/>
                  </a:lnTo>
                  <a:cubicBezTo>
                    <a:pt x="14603" y="691"/>
                    <a:pt x="14773" y="758"/>
                    <a:pt x="14942" y="826"/>
                  </a:cubicBezTo>
                  <a:cubicBezTo>
                    <a:pt x="14942" y="826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2"/>
                  </a:lnTo>
                  <a:cubicBezTo>
                    <a:pt x="6338" y="963"/>
                    <a:pt x="6507" y="887"/>
                    <a:pt x="6679" y="819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1"/>
                  </a:cubicBezTo>
                  <a:close/>
                  <a:moveTo>
                    <a:pt x="15920" y="1714"/>
                  </a:moveTo>
                  <a:cubicBezTo>
                    <a:pt x="15756" y="1627"/>
                    <a:pt x="15588" y="1541"/>
                    <a:pt x="15418" y="1458"/>
                  </a:cubicBezTo>
                  <a:lnTo>
                    <a:pt x="15451" y="1054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4"/>
                    <a:pt x="15920" y="1714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6"/>
                    <a:pt x="5492" y="1391"/>
                    <a:pt x="5663" y="1298"/>
                  </a:cubicBezTo>
                  <a:lnTo>
                    <a:pt x="5701" y="1703"/>
                  </a:lnTo>
                  <a:cubicBezTo>
                    <a:pt x="5531" y="1795"/>
                    <a:pt x="5365" y="1891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3"/>
                    <a:pt x="16589" y="2105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5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1"/>
                  </a:moveTo>
                  <a:lnTo>
                    <a:pt x="4161" y="2277"/>
                  </a:lnTo>
                  <a:cubicBezTo>
                    <a:pt x="4324" y="2151"/>
                    <a:pt x="4490" y="2030"/>
                    <a:pt x="4658" y="1913"/>
                  </a:cubicBezTo>
                  <a:lnTo>
                    <a:pt x="4705" y="2313"/>
                  </a:lnTo>
                  <a:cubicBezTo>
                    <a:pt x="4538" y="2428"/>
                    <a:pt x="4374" y="2546"/>
                    <a:pt x="4214" y="2671"/>
                  </a:cubicBezTo>
                  <a:close/>
                  <a:moveTo>
                    <a:pt x="17891" y="3089"/>
                  </a:moveTo>
                  <a:cubicBezTo>
                    <a:pt x="17734" y="2952"/>
                    <a:pt x="17571" y="2817"/>
                    <a:pt x="17406" y="2687"/>
                  </a:cubicBezTo>
                  <a:lnTo>
                    <a:pt x="17459" y="2294"/>
                  </a:lnTo>
                  <a:cubicBezTo>
                    <a:pt x="17627" y="2424"/>
                    <a:pt x="17790" y="2560"/>
                    <a:pt x="17950" y="2699"/>
                  </a:cubicBezTo>
                  <a:cubicBezTo>
                    <a:pt x="17950" y="2699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7"/>
                    <a:pt x="3505" y="2828"/>
                    <a:pt x="3671" y="2682"/>
                  </a:cubicBezTo>
                  <a:lnTo>
                    <a:pt x="3730" y="3073"/>
                  </a:lnTo>
                  <a:cubicBezTo>
                    <a:pt x="3565" y="3216"/>
                    <a:pt x="3406" y="3364"/>
                    <a:pt x="3251" y="3517"/>
                  </a:cubicBezTo>
                  <a:close/>
                  <a:moveTo>
                    <a:pt x="18837" y="4035"/>
                  </a:moveTo>
                  <a:cubicBezTo>
                    <a:pt x="18686" y="3861"/>
                    <a:pt x="18529" y="3694"/>
                    <a:pt x="18369" y="3537"/>
                  </a:cubicBezTo>
                  <a:lnTo>
                    <a:pt x="18434" y="3153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5"/>
                    <a:pt x="18837" y="4035"/>
                  </a:cubicBezTo>
                  <a:close/>
                  <a:moveTo>
                    <a:pt x="2324" y="4563"/>
                  </a:moveTo>
                  <a:lnTo>
                    <a:pt x="2244" y="4197"/>
                  </a:lnTo>
                  <a:cubicBezTo>
                    <a:pt x="2393" y="4004"/>
                    <a:pt x="2549" y="3816"/>
                    <a:pt x="2710" y="3635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6"/>
                    <a:pt x="19685" y="4640"/>
                    <a:pt x="19827" y="4852"/>
                  </a:cubicBezTo>
                  <a:cubicBezTo>
                    <a:pt x="19827" y="4852"/>
                    <a:pt x="19736" y="5206"/>
                    <a:pt x="19736" y="5206"/>
                  </a:cubicBezTo>
                  <a:close/>
                  <a:moveTo>
                    <a:pt x="1461" y="5868"/>
                  </a:moveTo>
                  <a:lnTo>
                    <a:pt x="1360" y="5535"/>
                  </a:lnTo>
                  <a:cubicBezTo>
                    <a:pt x="1493" y="5294"/>
                    <a:pt x="1639" y="5056"/>
                    <a:pt x="1792" y="4825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68"/>
                  </a:cubicBezTo>
                  <a:close/>
                  <a:moveTo>
                    <a:pt x="20547" y="6680"/>
                  </a:moveTo>
                  <a:cubicBezTo>
                    <a:pt x="20428" y="6415"/>
                    <a:pt x="20298" y="6154"/>
                    <a:pt x="20157" y="5897"/>
                  </a:cubicBezTo>
                  <a:lnTo>
                    <a:pt x="20258" y="5565"/>
                  </a:lnTo>
                  <a:cubicBezTo>
                    <a:pt x="20404" y="5829"/>
                    <a:pt x="20540" y="6102"/>
                    <a:pt x="20663" y="6373"/>
                  </a:cubicBezTo>
                  <a:cubicBezTo>
                    <a:pt x="20663" y="6373"/>
                    <a:pt x="20547" y="6680"/>
                    <a:pt x="20547" y="6680"/>
                  </a:cubicBezTo>
                  <a:close/>
                  <a:moveTo>
                    <a:pt x="719" y="7525"/>
                  </a:moveTo>
                  <a:lnTo>
                    <a:pt x="589" y="7257"/>
                  </a:lnTo>
                  <a:cubicBezTo>
                    <a:pt x="695" y="6948"/>
                    <a:pt x="818" y="6638"/>
                    <a:pt x="954" y="6339"/>
                  </a:cubicBezTo>
                  <a:lnTo>
                    <a:pt x="1068" y="6645"/>
                  </a:lnTo>
                  <a:cubicBezTo>
                    <a:pt x="939" y="6934"/>
                    <a:pt x="822" y="7228"/>
                    <a:pt x="719" y="7525"/>
                  </a:cubicBezTo>
                  <a:close/>
                  <a:moveTo>
                    <a:pt x="21176" y="8559"/>
                  </a:moveTo>
                  <a:cubicBezTo>
                    <a:pt x="21100" y="8223"/>
                    <a:pt x="21005" y="7888"/>
                    <a:pt x="20894" y="7563"/>
                  </a:cubicBezTo>
                  <a:lnTo>
                    <a:pt x="21025" y="7299"/>
                  </a:lnTo>
                  <a:cubicBezTo>
                    <a:pt x="21143" y="7646"/>
                    <a:pt x="21245" y="8000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6"/>
                  </a:moveTo>
                  <a:lnTo>
                    <a:pt x="77" y="9502"/>
                  </a:lnTo>
                  <a:cubicBezTo>
                    <a:pt x="124" y="9101"/>
                    <a:pt x="194" y="8699"/>
                    <a:pt x="285" y="8311"/>
                  </a:cubicBezTo>
                  <a:lnTo>
                    <a:pt x="434" y="8515"/>
                  </a:lnTo>
                  <a:cubicBezTo>
                    <a:pt x="350" y="8878"/>
                    <a:pt x="284" y="9245"/>
                    <a:pt x="240" y="9616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1"/>
                    <a:pt x="21409" y="10038"/>
                    <a:pt x="21365" y="9664"/>
                  </a:cubicBezTo>
                  <a:lnTo>
                    <a:pt x="21530" y="9552"/>
                  </a:lnTo>
                  <a:cubicBezTo>
                    <a:pt x="21576" y="9963"/>
                    <a:pt x="21600" y="10382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5"/>
                    <a:pt x="0" y="10800"/>
                  </a:cubicBezTo>
                  <a:lnTo>
                    <a:pt x="171" y="10787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1"/>
                  </a:moveTo>
                  <a:lnTo>
                    <a:pt x="21162" y="13107"/>
                  </a:lnTo>
                  <a:cubicBezTo>
                    <a:pt x="21246" y="12746"/>
                    <a:pt x="21313" y="12376"/>
                    <a:pt x="21357" y="12009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1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2"/>
                    <a:pt x="280" y="13266"/>
                  </a:cubicBezTo>
                  <a:lnTo>
                    <a:pt x="428" y="13064"/>
                  </a:lnTo>
                  <a:cubicBezTo>
                    <a:pt x="506" y="13397"/>
                    <a:pt x="601" y="13731"/>
                    <a:pt x="713" y="14057"/>
                  </a:cubicBezTo>
                  <a:cubicBezTo>
                    <a:pt x="713" y="14057"/>
                    <a:pt x="582" y="14322"/>
                    <a:pt x="582" y="14322"/>
                  </a:cubicBezTo>
                  <a:close/>
                  <a:moveTo>
                    <a:pt x="20639" y="15279"/>
                  </a:moveTo>
                  <a:lnTo>
                    <a:pt x="20524" y="14972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2"/>
                    <a:pt x="20774" y="14981"/>
                    <a:pt x="20639" y="15279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5"/>
                    <a:pt x="946" y="15243"/>
                  </a:cubicBezTo>
                  <a:lnTo>
                    <a:pt x="1061" y="14937"/>
                  </a:lnTo>
                  <a:cubicBezTo>
                    <a:pt x="1179" y="15200"/>
                    <a:pt x="1311" y="15462"/>
                    <a:pt x="1452" y="15718"/>
                  </a:cubicBezTo>
                  <a:cubicBezTo>
                    <a:pt x="1452" y="15718"/>
                    <a:pt x="1351" y="16050"/>
                    <a:pt x="1351" y="16050"/>
                  </a:cubicBezTo>
                  <a:close/>
                  <a:moveTo>
                    <a:pt x="19798" y="16787"/>
                  </a:moveTo>
                  <a:lnTo>
                    <a:pt x="19709" y="16436"/>
                  </a:lnTo>
                  <a:cubicBezTo>
                    <a:pt x="19858" y="16211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1"/>
                    <a:pt x="19798" y="16787"/>
                  </a:cubicBezTo>
                  <a:close/>
                  <a:moveTo>
                    <a:pt x="2235" y="17390"/>
                  </a:moveTo>
                  <a:cubicBezTo>
                    <a:pt x="2078" y="17187"/>
                    <a:pt x="1925" y="16977"/>
                    <a:pt x="1782" y="16759"/>
                  </a:cubicBezTo>
                  <a:lnTo>
                    <a:pt x="1873" y="16407"/>
                  </a:lnTo>
                  <a:cubicBezTo>
                    <a:pt x="2012" y="16618"/>
                    <a:pt x="2162" y="16826"/>
                    <a:pt x="2315" y="17025"/>
                  </a:cubicBezTo>
                  <a:cubicBezTo>
                    <a:pt x="2315" y="17025"/>
                    <a:pt x="2235" y="17390"/>
                    <a:pt x="2235" y="17390"/>
                  </a:cubicBezTo>
                  <a:close/>
                  <a:moveTo>
                    <a:pt x="18880" y="17976"/>
                  </a:moveTo>
                  <a:lnTo>
                    <a:pt x="18809" y="17599"/>
                  </a:lnTo>
                  <a:cubicBezTo>
                    <a:pt x="18967" y="17422"/>
                    <a:pt x="19121" y="17235"/>
                    <a:pt x="19267" y="17050"/>
                  </a:cubicBezTo>
                  <a:lnTo>
                    <a:pt x="19347" y="17415"/>
                  </a:lnTo>
                  <a:cubicBezTo>
                    <a:pt x="19198" y="17606"/>
                    <a:pt x="19041" y="17796"/>
                    <a:pt x="18880" y="17976"/>
                  </a:cubicBezTo>
                  <a:close/>
                  <a:moveTo>
                    <a:pt x="3177" y="18459"/>
                  </a:moveTo>
                  <a:cubicBezTo>
                    <a:pt x="3015" y="18298"/>
                    <a:pt x="2854" y="18127"/>
                    <a:pt x="2701" y="17954"/>
                  </a:cubicBezTo>
                  <a:lnTo>
                    <a:pt x="2772" y="17578"/>
                  </a:lnTo>
                  <a:cubicBezTo>
                    <a:pt x="2924" y="17749"/>
                    <a:pt x="3082" y="17915"/>
                    <a:pt x="3240" y="18074"/>
                  </a:cubicBezTo>
                  <a:cubicBezTo>
                    <a:pt x="3240" y="18074"/>
                    <a:pt x="3177" y="18459"/>
                    <a:pt x="3177" y="18459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6"/>
                    <a:pt x="18340" y="18092"/>
                  </a:cubicBezTo>
                  <a:lnTo>
                    <a:pt x="18404" y="18476"/>
                  </a:lnTo>
                  <a:cubicBezTo>
                    <a:pt x="18247" y="18631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3"/>
                    <a:pt x="3820" y="19049"/>
                    <a:pt x="3661" y="18910"/>
                  </a:cubicBezTo>
                  <a:lnTo>
                    <a:pt x="3719" y="18519"/>
                  </a:lnTo>
                  <a:cubicBezTo>
                    <a:pt x="3877" y="18656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78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5"/>
                    <a:pt x="17100" y="19578"/>
                    <a:pt x="16931" y="19692"/>
                  </a:cubicBezTo>
                  <a:close/>
                  <a:moveTo>
                    <a:pt x="5149" y="20004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1"/>
                    <a:pt x="5190" y="19604"/>
                  </a:cubicBezTo>
                  <a:cubicBezTo>
                    <a:pt x="5190" y="19604"/>
                    <a:pt x="5149" y="20004"/>
                    <a:pt x="5149" y="20004"/>
                  </a:cubicBezTo>
                  <a:close/>
                  <a:moveTo>
                    <a:pt x="15926" y="20306"/>
                  </a:moveTo>
                  <a:lnTo>
                    <a:pt x="15890" y="19903"/>
                  </a:lnTo>
                  <a:cubicBezTo>
                    <a:pt x="16059" y="19812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9"/>
                    <a:pt x="16097" y="20215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2"/>
                    <a:pt x="5819" y="20387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6"/>
                    <a:pt x="15221" y="20233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77"/>
                  </a:cubicBezTo>
                  <a:lnTo>
                    <a:pt x="6697" y="20370"/>
                  </a:lnTo>
                  <a:cubicBezTo>
                    <a:pt x="6865" y="20439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9"/>
                  </a:moveTo>
                  <a:lnTo>
                    <a:pt x="13865" y="20738"/>
                  </a:lnTo>
                  <a:cubicBezTo>
                    <a:pt x="14037" y="20685"/>
                    <a:pt x="14207" y="20632"/>
                    <a:pt x="14374" y="20571"/>
                  </a:cubicBezTo>
                  <a:lnTo>
                    <a:pt x="14399" y="20981"/>
                  </a:lnTo>
                  <a:cubicBezTo>
                    <a:pt x="14231" y="21041"/>
                    <a:pt x="14059" y="21097"/>
                    <a:pt x="13886" y="21149"/>
                  </a:cubicBezTo>
                  <a:close/>
                  <a:moveTo>
                    <a:pt x="8207" y="21281"/>
                  </a:moveTo>
                  <a:cubicBezTo>
                    <a:pt x="8034" y="21242"/>
                    <a:pt x="7863" y="21193"/>
                    <a:pt x="7692" y="21141"/>
                  </a:cubicBezTo>
                  <a:lnTo>
                    <a:pt x="7714" y="20731"/>
                  </a:lnTo>
                  <a:cubicBezTo>
                    <a:pt x="7882" y="20780"/>
                    <a:pt x="8052" y="20827"/>
                    <a:pt x="8224" y="20870"/>
                  </a:cubicBezTo>
                  <a:cubicBezTo>
                    <a:pt x="8224" y="20870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6"/>
                  </a:lnTo>
                  <a:cubicBezTo>
                    <a:pt x="13201" y="21328"/>
                    <a:pt x="13030" y="21366"/>
                    <a:pt x="12856" y="21400"/>
                  </a:cubicBezTo>
                  <a:close/>
                  <a:moveTo>
                    <a:pt x="9238" y="21484"/>
                  </a:moveTo>
                  <a:cubicBezTo>
                    <a:pt x="9065" y="21459"/>
                    <a:pt x="8894" y="21429"/>
                    <a:pt x="8723" y="21396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4"/>
                    <a:pt x="9238" y="21484"/>
                  </a:cubicBezTo>
                  <a:close/>
                  <a:moveTo>
                    <a:pt x="11823" y="21550"/>
                  </a:moveTo>
                  <a:lnTo>
                    <a:pt x="11817" y="21135"/>
                  </a:lnTo>
                  <a:cubicBezTo>
                    <a:pt x="11989" y="21119"/>
                    <a:pt x="12161" y="21097"/>
                    <a:pt x="12331" y="21074"/>
                  </a:cubicBezTo>
                  <a:lnTo>
                    <a:pt x="12340" y="21488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3"/>
                    <a:pt x="10276" y="21171"/>
                  </a:cubicBezTo>
                  <a:cubicBezTo>
                    <a:pt x="10276" y="21171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4"/>
                    <a:pt x="11137" y="21179"/>
                    <a:pt x="11304" y="21173"/>
                  </a:cubicBezTo>
                  <a:lnTo>
                    <a:pt x="11306" y="21586"/>
                  </a:lnTo>
                  <a:cubicBezTo>
                    <a:pt x="11138" y="21594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880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5"/>
                    <a:pt x="10590" y="4895"/>
                  </a:cubicBezTo>
                  <a:cubicBezTo>
                    <a:pt x="9742" y="4895"/>
                    <a:pt x="8574" y="5307"/>
                    <a:pt x="8583" y="6118"/>
                  </a:cubicBezTo>
                  <a:cubicBezTo>
                    <a:pt x="8603" y="8567"/>
                    <a:pt x="20508" y="7988"/>
                    <a:pt x="21143" y="13909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4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2"/>
                    <a:pt x="6921" y="17951"/>
                    <a:pt x="6148" y="17167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7"/>
                    <a:pt x="12839" y="13779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9"/>
                    <a:pt x="9453" y="1570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4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4"/>
                  </a:lnTo>
                  <a:lnTo>
                    <a:pt x="19338" y="1894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64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1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1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617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6"/>
                    <a:pt x="0" y="10799"/>
                  </a:cubicBezTo>
                  <a:cubicBezTo>
                    <a:pt x="0" y="16752"/>
                    <a:pt x="4832" y="21583"/>
                    <a:pt x="10800" y="21600"/>
                  </a:cubicBezTo>
                  <a:cubicBezTo>
                    <a:pt x="16768" y="21583"/>
                    <a:pt x="21600" y="16752"/>
                    <a:pt x="21600" y="10799"/>
                  </a:cubicBezTo>
                  <a:cubicBezTo>
                    <a:pt x="21600" y="4846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610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5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7"/>
                  </a:lnTo>
                  <a:cubicBezTo>
                    <a:pt x="11513" y="26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30"/>
                  </a:moveTo>
                  <a:lnTo>
                    <a:pt x="9249" y="114"/>
                  </a:lnTo>
                  <a:cubicBezTo>
                    <a:pt x="9421" y="90"/>
                    <a:pt x="9592" y="71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30"/>
                  </a:cubicBezTo>
                  <a:close/>
                  <a:moveTo>
                    <a:pt x="12875" y="619"/>
                  </a:moveTo>
                  <a:cubicBezTo>
                    <a:pt x="12705" y="587"/>
                    <a:pt x="12534" y="557"/>
                    <a:pt x="12362" y="530"/>
                  </a:cubicBezTo>
                  <a:lnTo>
                    <a:pt x="12372" y="117"/>
                  </a:lnTo>
                  <a:cubicBezTo>
                    <a:pt x="12546" y="143"/>
                    <a:pt x="12718" y="172"/>
                    <a:pt x="12888" y="206"/>
                  </a:cubicBezTo>
                  <a:cubicBezTo>
                    <a:pt x="12888" y="206"/>
                    <a:pt x="12875" y="619"/>
                    <a:pt x="12875" y="619"/>
                  </a:cubicBezTo>
                  <a:close/>
                  <a:moveTo>
                    <a:pt x="8235" y="728"/>
                  </a:moveTo>
                  <a:lnTo>
                    <a:pt x="8218" y="315"/>
                  </a:lnTo>
                  <a:cubicBezTo>
                    <a:pt x="8388" y="274"/>
                    <a:pt x="8559" y="236"/>
                    <a:pt x="8733" y="202"/>
                  </a:cubicBezTo>
                  <a:lnTo>
                    <a:pt x="8747" y="615"/>
                  </a:lnTo>
                  <a:cubicBezTo>
                    <a:pt x="8575" y="649"/>
                    <a:pt x="8404" y="687"/>
                    <a:pt x="8235" y="728"/>
                  </a:cubicBezTo>
                  <a:close/>
                  <a:moveTo>
                    <a:pt x="13898" y="874"/>
                  </a:moveTo>
                  <a:cubicBezTo>
                    <a:pt x="13729" y="823"/>
                    <a:pt x="13559" y="776"/>
                    <a:pt x="13387" y="734"/>
                  </a:cubicBezTo>
                  <a:lnTo>
                    <a:pt x="13403" y="320"/>
                  </a:lnTo>
                  <a:cubicBezTo>
                    <a:pt x="13577" y="363"/>
                    <a:pt x="13748" y="409"/>
                    <a:pt x="13918" y="462"/>
                  </a:cubicBezTo>
                  <a:cubicBezTo>
                    <a:pt x="13918" y="462"/>
                    <a:pt x="13898" y="874"/>
                    <a:pt x="13898" y="874"/>
                  </a:cubicBezTo>
                  <a:close/>
                  <a:moveTo>
                    <a:pt x="7216" y="1033"/>
                  </a:moveTo>
                  <a:lnTo>
                    <a:pt x="7190" y="622"/>
                  </a:lnTo>
                  <a:cubicBezTo>
                    <a:pt x="7360" y="562"/>
                    <a:pt x="7531" y="506"/>
                    <a:pt x="7703" y="455"/>
                  </a:cubicBezTo>
                  <a:lnTo>
                    <a:pt x="7725" y="867"/>
                  </a:lnTo>
                  <a:cubicBezTo>
                    <a:pt x="7553" y="920"/>
                    <a:pt x="7383" y="974"/>
                    <a:pt x="7216" y="1033"/>
                  </a:cubicBezTo>
                  <a:close/>
                  <a:moveTo>
                    <a:pt x="14913" y="1235"/>
                  </a:moveTo>
                  <a:cubicBezTo>
                    <a:pt x="14746" y="1166"/>
                    <a:pt x="14577" y="1102"/>
                    <a:pt x="14405" y="1040"/>
                  </a:cubicBezTo>
                  <a:lnTo>
                    <a:pt x="14431" y="631"/>
                  </a:lnTo>
                  <a:cubicBezTo>
                    <a:pt x="14603" y="691"/>
                    <a:pt x="14773" y="758"/>
                    <a:pt x="14942" y="827"/>
                  </a:cubicBezTo>
                  <a:cubicBezTo>
                    <a:pt x="14942" y="827"/>
                    <a:pt x="14913" y="1235"/>
                    <a:pt x="14913" y="1235"/>
                  </a:cubicBezTo>
                  <a:close/>
                  <a:moveTo>
                    <a:pt x="6203" y="1450"/>
                  </a:moveTo>
                  <a:lnTo>
                    <a:pt x="6170" y="1043"/>
                  </a:lnTo>
                  <a:cubicBezTo>
                    <a:pt x="6338" y="964"/>
                    <a:pt x="6507" y="888"/>
                    <a:pt x="6679" y="817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0"/>
                  </a:cubicBezTo>
                  <a:close/>
                  <a:moveTo>
                    <a:pt x="15920" y="1715"/>
                  </a:moveTo>
                  <a:cubicBezTo>
                    <a:pt x="15756" y="1627"/>
                    <a:pt x="15588" y="1541"/>
                    <a:pt x="15418" y="1461"/>
                  </a:cubicBezTo>
                  <a:lnTo>
                    <a:pt x="15451" y="1053"/>
                  </a:lnTo>
                  <a:cubicBezTo>
                    <a:pt x="15623" y="1135"/>
                    <a:pt x="15792" y="1221"/>
                    <a:pt x="15958" y="1310"/>
                  </a:cubicBezTo>
                  <a:cubicBezTo>
                    <a:pt x="15958" y="1310"/>
                    <a:pt x="15920" y="1715"/>
                    <a:pt x="15920" y="1715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7"/>
                    <a:pt x="5492" y="1391"/>
                    <a:pt x="5663" y="1298"/>
                  </a:cubicBezTo>
                  <a:lnTo>
                    <a:pt x="5701" y="1704"/>
                  </a:lnTo>
                  <a:cubicBezTo>
                    <a:pt x="5531" y="1797"/>
                    <a:pt x="5365" y="1890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8"/>
                    <a:pt x="16420" y="2004"/>
                  </a:cubicBezTo>
                  <a:lnTo>
                    <a:pt x="16462" y="1602"/>
                  </a:lnTo>
                  <a:cubicBezTo>
                    <a:pt x="16632" y="1705"/>
                    <a:pt x="16799" y="1814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6"/>
                  </a:lnTo>
                  <a:cubicBezTo>
                    <a:pt x="4324" y="2151"/>
                    <a:pt x="4490" y="2032"/>
                    <a:pt x="4658" y="1914"/>
                  </a:cubicBezTo>
                  <a:lnTo>
                    <a:pt x="4705" y="2313"/>
                  </a:lnTo>
                  <a:cubicBezTo>
                    <a:pt x="4538" y="2428"/>
                    <a:pt x="4374" y="2547"/>
                    <a:pt x="4214" y="2673"/>
                  </a:cubicBezTo>
                  <a:close/>
                  <a:moveTo>
                    <a:pt x="17891" y="3091"/>
                  </a:moveTo>
                  <a:cubicBezTo>
                    <a:pt x="17734" y="2951"/>
                    <a:pt x="17571" y="2817"/>
                    <a:pt x="17406" y="2688"/>
                  </a:cubicBezTo>
                  <a:lnTo>
                    <a:pt x="17459" y="2295"/>
                  </a:lnTo>
                  <a:cubicBezTo>
                    <a:pt x="17627" y="2422"/>
                    <a:pt x="17790" y="2560"/>
                    <a:pt x="17950" y="2702"/>
                  </a:cubicBezTo>
                  <a:cubicBezTo>
                    <a:pt x="17950" y="2702"/>
                    <a:pt x="17891" y="3091"/>
                    <a:pt x="17891" y="3091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9"/>
                    <a:pt x="3505" y="2828"/>
                    <a:pt x="3671" y="2682"/>
                  </a:cubicBezTo>
                  <a:lnTo>
                    <a:pt x="3730" y="3072"/>
                  </a:lnTo>
                  <a:cubicBezTo>
                    <a:pt x="3565" y="3215"/>
                    <a:pt x="3406" y="3365"/>
                    <a:pt x="3251" y="3517"/>
                  </a:cubicBezTo>
                  <a:close/>
                  <a:moveTo>
                    <a:pt x="18837" y="4032"/>
                  </a:moveTo>
                  <a:cubicBezTo>
                    <a:pt x="18686" y="3863"/>
                    <a:pt x="18529" y="3695"/>
                    <a:pt x="18369" y="3538"/>
                  </a:cubicBezTo>
                  <a:lnTo>
                    <a:pt x="18434" y="3152"/>
                  </a:lnTo>
                  <a:cubicBezTo>
                    <a:pt x="18597" y="3314"/>
                    <a:pt x="18756" y="3485"/>
                    <a:pt x="18910" y="3658"/>
                  </a:cubicBezTo>
                  <a:cubicBezTo>
                    <a:pt x="18910" y="3658"/>
                    <a:pt x="18837" y="4032"/>
                    <a:pt x="18837" y="4032"/>
                  </a:cubicBezTo>
                  <a:close/>
                  <a:moveTo>
                    <a:pt x="2324" y="4563"/>
                  </a:moveTo>
                  <a:lnTo>
                    <a:pt x="2244" y="4196"/>
                  </a:lnTo>
                  <a:cubicBezTo>
                    <a:pt x="2393" y="4004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8"/>
                    <a:pt x="19295" y="4587"/>
                  </a:cubicBezTo>
                  <a:lnTo>
                    <a:pt x="19375" y="4222"/>
                  </a:lnTo>
                  <a:cubicBezTo>
                    <a:pt x="19533" y="4428"/>
                    <a:pt x="19685" y="4640"/>
                    <a:pt x="19827" y="4855"/>
                  </a:cubicBezTo>
                  <a:cubicBezTo>
                    <a:pt x="19827" y="4855"/>
                    <a:pt x="19736" y="5206"/>
                    <a:pt x="19736" y="5206"/>
                  </a:cubicBezTo>
                  <a:close/>
                  <a:moveTo>
                    <a:pt x="1461" y="5870"/>
                  </a:moveTo>
                  <a:lnTo>
                    <a:pt x="1360" y="5537"/>
                  </a:lnTo>
                  <a:cubicBezTo>
                    <a:pt x="1493" y="5294"/>
                    <a:pt x="1639" y="5056"/>
                    <a:pt x="1792" y="4826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70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3"/>
                    <a:pt x="20157" y="5898"/>
                  </a:cubicBezTo>
                  <a:lnTo>
                    <a:pt x="20258" y="5567"/>
                  </a:lnTo>
                  <a:cubicBezTo>
                    <a:pt x="20404" y="5828"/>
                    <a:pt x="20540" y="6103"/>
                    <a:pt x="20663" y="6374"/>
                  </a:cubicBezTo>
                  <a:cubicBezTo>
                    <a:pt x="20663" y="6374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9"/>
                    <a:pt x="818" y="6640"/>
                    <a:pt x="954" y="6339"/>
                  </a:cubicBezTo>
                  <a:lnTo>
                    <a:pt x="1068" y="6646"/>
                  </a:lnTo>
                  <a:cubicBezTo>
                    <a:pt x="939" y="6933"/>
                    <a:pt x="822" y="7228"/>
                    <a:pt x="719" y="7526"/>
                  </a:cubicBezTo>
                  <a:close/>
                  <a:moveTo>
                    <a:pt x="21176" y="8558"/>
                  </a:moveTo>
                  <a:cubicBezTo>
                    <a:pt x="21100" y="8224"/>
                    <a:pt x="21005" y="7889"/>
                    <a:pt x="20894" y="7563"/>
                  </a:cubicBezTo>
                  <a:lnTo>
                    <a:pt x="21025" y="7300"/>
                  </a:lnTo>
                  <a:cubicBezTo>
                    <a:pt x="21143" y="7644"/>
                    <a:pt x="21245" y="8002"/>
                    <a:pt x="21326" y="8357"/>
                  </a:cubicBezTo>
                  <a:cubicBezTo>
                    <a:pt x="21326" y="8357"/>
                    <a:pt x="21176" y="8558"/>
                    <a:pt x="21176" y="8558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7"/>
                    <a:pt x="240" y="9615"/>
                  </a:cubicBezTo>
                  <a:close/>
                  <a:moveTo>
                    <a:pt x="21600" y="10843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2"/>
                  </a:lnTo>
                  <a:cubicBezTo>
                    <a:pt x="21576" y="9964"/>
                    <a:pt x="21600" y="10384"/>
                    <a:pt x="21600" y="10800"/>
                  </a:cubicBezTo>
                  <a:cubicBezTo>
                    <a:pt x="21600" y="10800"/>
                    <a:pt x="21600" y="10843"/>
                    <a:pt x="21600" y="10843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7"/>
                    <a:pt x="0" y="10800"/>
                  </a:cubicBezTo>
                  <a:lnTo>
                    <a:pt x="171" y="10789"/>
                  </a:lnTo>
                  <a:lnTo>
                    <a:pt x="171" y="10800"/>
                  </a:lnTo>
                  <a:cubicBezTo>
                    <a:pt x="171" y="11188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3"/>
                  </a:moveTo>
                  <a:lnTo>
                    <a:pt x="21162" y="13106"/>
                  </a:lnTo>
                  <a:cubicBezTo>
                    <a:pt x="21246" y="12745"/>
                    <a:pt x="21313" y="12376"/>
                    <a:pt x="21357" y="12008"/>
                  </a:cubicBezTo>
                  <a:lnTo>
                    <a:pt x="21521" y="12124"/>
                  </a:lnTo>
                  <a:cubicBezTo>
                    <a:pt x="21473" y="12525"/>
                    <a:pt x="21401" y="12923"/>
                    <a:pt x="21310" y="13313"/>
                  </a:cubicBezTo>
                  <a:close/>
                  <a:moveTo>
                    <a:pt x="582" y="14322"/>
                  </a:moveTo>
                  <a:cubicBezTo>
                    <a:pt x="463" y="13977"/>
                    <a:pt x="361" y="13621"/>
                    <a:pt x="280" y="13267"/>
                  </a:cubicBezTo>
                  <a:lnTo>
                    <a:pt x="428" y="13065"/>
                  </a:lnTo>
                  <a:cubicBezTo>
                    <a:pt x="506" y="13398"/>
                    <a:pt x="601" y="13731"/>
                    <a:pt x="713" y="14058"/>
                  </a:cubicBezTo>
                  <a:cubicBezTo>
                    <a:pt x="713" y="14058"/>
                    <a:pt x="582" y="14322"/>
                    <a:pt x="582" y="14322"/>
                  </a:cubicBezTo>
                  <a:close/>
                  <a:moveTo>
                    <a:pt x="20639" y="15278"/>
                  </a:moveTo>
                  <a:lnTo>
                    <a:pt x="20524" y="14971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4"/>
                    <a:pt x="946" y="15244"/>
                  </a:cubicBezTo>
                  <a:lnTo>
                    <a:pt x="1061" y="14937"/>
                  </a:lnTo>
                  <a:cubicBezTo>
                    <a:pt x="1179" y="15200"/>
                    <a:pt x="1311" y="15461"/>
                    <a:pt x="1452" y="15717"/>
                  </a:cubicBezTo>
                  <a:cubicBezTo>
                    <a:pt x="1452" y="15717"/>
                    <a:pt x="1351" y="16050"/>
                    <a:pt x="1351" y="16050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9"/>
                  </a:cubicBezTo>
                  <a:close/>
                  <a:moveTo>
                    <a:pt x="2235" y="17391"/>
                  </a:moveTo>
                  <a:cubicBezTo>
                    <a:pt x="2078" y="17188"/>
                    <a:pt x="1925" y="16977"/>
                    <a:pt x="1782" y="16760"/>
                  </a:cubicBezTo>
                  <a:lnTo>
                    <a:pt x="1873" y="16408"/>
                  </a:lnTo>
                  <a:cubicBezTo>
                    <a:pt x="2012" y="16619"/>
                    <a:pt x="2162" y="16826"/>
                    <a:pt x="2315" y="17025"/>
                  </a:cubicBezTo>
                  <a:cubicBezTo>
                    <a:pt x="2315" y="17025"/>
                    <a:pt x="2235" y="17391"/>
                    <a:pt x="2235" y="17391"/>
                  </a:cubicBezTo>
                  <a:close/>
                  <a:moveTo>
                    <a:pt x="18880" y="17976"/>
                  </a:moveTo>
                  <a:lnTo>
                    <a:pt x="18809" y="17600"/>
                  </a:lnTo>
                  <a:cubicBezTo>
                    <a:pt x="18967" y="17423"/>
                    <a:pt x="19121" y="17236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8"/>
                    <a:pt x="2854" y="18128"/>
                    <a:pt x="2701" y="17957"/>
                  </a:cubicBezTo>
                  <a:lnTo>
                    <a:pt x="2772" y="17580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7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6"/>
                  </a:lnTo>
                  <a:cubicBezTo>
                    <a:pt x="18247" y="18632"/>
                    <a:pt x="18085" y="18781"/>
                    <a:pt x="17919" y="18927"/>
                  </a:cubicBezTo>
                  <a:close/>
                  <a:moveTo>
                    <a:pt x="4152" y="19315"/>
                  </a:moveTo>
                  <a:cubicBezTo>
                    <a:pt x="3984" y="19184"/>
                    <a:pt x="3820" y="19049"/>
                    <a:pt x="3661" y="18911"/>
                  </a:cubicBezTo>
                  <a:lnTo>
                    <a:pt x="3719" y="18518"/>
                  </a:lnTo>
                  <a:cubicBezTo>
                    <a:pt x="3877" y="18657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4"/>
                  </a:moveTo>
                  <a:lnTo>
                    <a:pt x="16885" y="19295"/>
                  </a:lnTo>
                  <a:cubicBezTo>
                    <a:pt x="17052" y="19181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0"/>
                    <a:pt x="5190" y="19604"/>
                  </a:cubicBezTo>
                  <a:cubicBezTo>
                    <a:pt x="5190" y="19604"/>
                    <a:pt x="5149" y="20006"/>
                    <a:pt x="5149" y="20006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6"/>
                  </a:cubicBezTo>
                  <a:lnTo>
                    <a:pt x="16431" y="20017"/>
                  </a:lnTo>
                  <a:cubicBezTo>
                    <a:pt x="16266" y="20119"/>
                    <a:pt x="16097" y="20214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0"/>
                    <a:pt x="5819" y="20384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5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7"/>
                    <a:pt x="6670" y="20780"/>
                  </a:cubicBezTo>
                  <a:lnTo>
                    <a:pt x="6697" y="20368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47"/>
                  </a:moveTo>
                  <a:lnTo>
                    <a:pt x="13865" y="20737"/>
                  </a:lnTo>
                  <a:cubicBezTo>
                    <a:pt x="14037" y="20688"/>
                    <a:pt x="14207" y="20630"/>
                    <a:pt x="14374" y="20572"/>
                  </a:cubicBezTo>
                  <a:lnTo>
                    <a:pt x="14399" y="20981"/>
                  </a:lnTo>
                  <a:cubicBezTo>
                    <a:pt x="14231" y="21042"/>
                    <a:pt x="14059" y="21099"/>
                    <a:pt x="13886" y="21147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3"/>
                  </a:cubicBezTo>
                  <a:lnTo>
                    <a:pt x="7714" y="20731"/>
                  </a:lnTo>
                  <a:cubicBezTo>
                    <a:pt x="7882" y="20780"/>
                    <a:pt x="8052" y="20826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399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7"/>
                  </a:lnTo>
                  <a:cubicBezTo>
                    <a:pt x="13201" y="21328"/>
                    <a:pt x="13030" y="21367"/>
                    <a:pt x="12856" y="21399"/>
                  </a:cubicBezTo>
                  <a:close/>
                  <a:moveTo>
                    <a:pt x="9238" y="21483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6"/>
                    <a:pt x="9076" y="21045"/>
                    <a:pt x="9249" y="21071"/>
                  </a:cubicBezTo>
                  <a:cubicBezTo>
                    <a:pt x="9249" y="21071"/>
                    <a:pt x="9238" y="21483"/>
                    <a:pt x="9238" y="21483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1"/>
                    <a:pt x="11998" y="21532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0"/>
                  </a:cubicBezTo>
                  <a:cubicBezTo>
                    <a:pt x="10276" y="21170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0"/>
                    <a:pt x="11304" y="21170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663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1"/>
                  </a:moveTo>
                  <a:cubicBezTo>
                    <a:pt x="14399" y="5861"/>
                    <a:pt x="12643" y="4897"/>
                    <a:pt x="10590" y="4897"/>
                  </a:cubicBezTo>
                  <a:cubicBezTo>
                    <a:pt x="9742" y="4897"/>
                    <a:pt x="8574" y="5310"/>
                    <a:pt x="8583" y="6118"/>
                  </a:cubicBezTo>
                  <a:cubicBezTo>
                    <a:pt x="8603" y="8565"/>
                    <a:pt x="20508" y="7985"/>
                    <a:pt x="21143" y="13913"/>
                  </a:cubicBezTo>
                  <a:cubicBezTo>
                    <a:pt x="21600" y="18176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4"/>
                    <a:pt x="6921" y="17951"/>
                    <a:pt x="6148" y="17169"/>
                  </a:cubicBezTo>
                  <a:lnTo>
                    <a:pt x="5763" y="19348"/>
                  </a:lnTo>
                  <a:lnTo>
                    <a:pt x="0" y="19348"/>
                  </a:lnTo>
                  <a:lnTo>
                    <a:pt x="397" y="12474"/>
                  </a:lnTo>
                  <a:lnTo>
                    <a:pt x="6200" y="12474"/>
                  </a:lnTo>
                  <a:cubicBezTo>
                    <a:pt x="6177" y="14682"/>
                    <a:pt x="8847" y="15059"/>
                    <a:pt x="10186" y="15116"/>
                  </a:cubicBezTo>
                  <a:cubicBezTo>
                    <a:pt x="11301" y="15116"/>
                    <a:pt x="12886" y="14897"/>
                    <a:pt x="12839" y="13777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8"/>
                    <a:pt x="8171" y="1508"/>
                  </a:cubicBezTo>
                  <a:cubicBezTo>
                    <a:pt x="8598" y="1508"/>
                    <a:pt x="9027" y="1528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1"/>
                  </a:lnTo>
                  <a:cubicBezTo>
                    <a:pt x="19924" y="7601"/>
                    <a:pt x="14500" y="7601"/>
                    <a:pt x="14500" y="7601"/>
                  </a:cubicBezTo>
                  <a:close/>
                  <a:moveTo>
                    <a:pt x="14500" y="7601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880"/>
              <a:ext cx="1419" cy="4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3"/>
                    <a:pt x="18406" y="8908"/>
                    <a:pt x="17664" y="9776"/>
                  </a:cubicBezTo>
                  <a:cubicBezTo>
                    <a:pt x="17058" y="10483"/>
                    <a:pt x="16399" y="11099"/>
                    <a:pt x="15696" y="11609"/>
                  </a:cubicBezTo>
                  <a:cubicBezTo>
                    <a:pt x="15071" y="12064"/>
                    <a:pt x="14414" y="12438"/>
                    <a:pt x="13728" y="12714"/>
                  </a:cubicBezTo>
                  <a:cubicBezTo>
                    <a:pt x="13094" y="12970"/>
                    <a:pt x="12436" y="13145"/>
                    <a:pt x="11761" y="13232"/>
                  </a:cubicBezTo>
                  <a:cubicBezTo>
                    <a:pt x="11444" y="13275"/>
                    <a:pt x="11124" y="13298"/>
                    <a:pt x="10800" y="13298"/>
                  </a:cubicBezTo>
                  <a:cubicBezTo>
                    <a:pt x="10460" y="13298"/>
                    <a:pt x="10124" y="13272"/>
                    <a:pt x="9793" y="13228"/>
                  </a:cubicBezTo>
                  <a:cubicBezTo>
                    <a:pt x="9117" y="13136"/>
                    <a:pt x="8460" y="12956"/>
                    <a:pt x="7825" y="12694"/>
                  </a:cubicBezTo>
                  <a:cubicBezTo>
                    <a:pt x="7139" y="12413"/>
                    <a:pt x="6481" y="12036"/>
                    <a:pt x="5857" y="11576"/>
                  </a:cubicBezTo>
                  <a:cubicBezTo>
                    <a:pt x="5154" y="11058"/>
                    <a:pt x="4495" y="10435"/>
                    <a:pt x="3889" y="9720"/>
                  </a:cubicBezTo>
                  <a:cubicBezTo>
                    <a:pt x="3146" y="8841"/>
                    <a:pt x="2484" y="7826"/>
                    <a:pt x="1922" y="6698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7"/>
                    <a:pt x="0" y="8476"/>
                  </a:cubicBezTo>
                  <a:cubicBezTo>
                    <a:pt x="314" y="10787"/>
                    <a:pt x="984" y="12952"/>
                    <a:pt x="1922" y="14832"/>
                  </a:cubicBezTo>
                  <a:cubicBezTo>
                    <a:pt x="2486" y="15965"/>
                    <a:pt x="3149" y="16993"/>
                    <a:pt x="3889" y="17887"/>
                  </a:cubicBezTo>
                  <a:cubicBezTo>
                    <a:pt x="4496" y="18623"/>
                    <a:pt x="5156" y="19263"/>
                    <a:pt x="5857" y="19800"/>
                  </a:cubicBezTo>
                  <a:cubicBezTo>
                    <a:pt x="6482" y="20275"/>
                    <a:pt x="7140" y="20669"/>
                    <a:pt x="7825" y="20963"/>
                  </a:cubicBezTo>
                  <a:cubicBezTo>
                    <a:pt x="8460" y="21237"/>
                    <a:pt x="9118" y="21429"/>
                    <a:pt x="9793" y="21527"/>
                  </a:cubicBezTo>
                  <a:cubicBezTo>
                    <a:pt x="10125" y="21573"/>
                    <a:pt x="10460" y="21599"/>
                    <a:pt x="10800" y="21600"/>
                  </a:cubicBezTo>
                  <a:cubicBezTo>
                    <a:pt x="11123" y="21599"/>
                    <a:pt x="11443" y="21576"/>
                    <a:pt x="11761" y="21532"/>
                  </a:cubicBezTo>
                  <a:cubicBezTo>
                    <a:pt x="12435" y="21439"/>
                    <a:pt x="13093" y="21253"/>
                    <a:pt x="13728" y="20984"/>
                  </a:cubicBezTo>
                  <a:cubicBezTo>
                    <a:pt x="14413" y="20694"/>
                    <a:pt x="15071" y="20305"/>
                    <a:pt x="15696" y="19833"/>
                  </a:cubicBezTo>
                  <a:cubicBezTo>
                    <a:pt x="16397" y="19305"/>
                    <a:pt x="17057" y="18670"/>
                    <a:pt x="17664" y="17943"/>
                  </a:cubicBezTo>
                  <a:cubicBezTo>
                    <a:pt x="18404" y="17060"/>
                    <a:pt x="19066" y="16044"/>
                    <a:pt x="19632" y="14924"/>
                  </a:cubicBezTo>
                  <a:cubicBezTo>
                    <a:pt x="20593" y="13020"/>
                    <a:pt x="21281" y="10824"/>
                    <a:pt x="21600" y="8476"/>
                  </a:cubicBezTo>
                  <a:cubicBezTo>
                    <a:pt x="21600" y="6487"/>
                    <a:pt x="21600" y="2133"/>
                    <a:pt x="21600" y="0"/>
                  </a:cubicBezTo>
                  <a:cubicBezTo>
                    <a:pt x="21319" y="2511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80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8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8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26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20"/>
                    <a:pt x="0" y="4847"/>
                    <a:pt x="0" y="10800"/>
                  </a:cubicBezTo>
                  <a:cubicBezTo>
                    <a:pt x="0" y="16753"/>
                    <a:pt x="4832" y="21581"/>
                    <a:pt x="10800" y="21600"/>
                  </a:cubicBezTo>
                  <a:cubicBezTo>
                    <a:pt x="16768" y="21581"/>
                    <a:pt x="21600" y="16753"/>
                    <a:pt x="21600" y="10800"/>
                  </a:cubicBezTo>
                  <a:cubicBezTo>
                    <a:pt x="21600" y="4847"/>
                    <a:pt x="16768" y="2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426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5"/>
                  </a:moveTo>
                  <a:lnTo>
                    <a:pt x="10282" y="11"/>
                  </a:lnTo>
                  <a:cubicBezTo>
                    <a:pt x="10454" y="4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3"/>
                  </a:lnTo>
                  <a:lnTo>
                    <a:pt x="10800" y="413"/>
                  </a:lnTo>
                  <a:cubicBezTo>
                    <a:pt x="10628" y="414"/>
                    <a:pt x="10457" y="417"/>
                    <a:pt x="10287" y="425"/>
                  </a:cubicBezTo>
                  <a:close/>
                  <a:moveTo>
                    <a:pt x="11848" y="466"/>
                  </a:moveTo>
                  <a:cubicBezTo>
                    <a:pt x="11678" y="449"/>
                    <a:pt x="11507" y="437"/>
                    <a:pt x="11335" y="429"/>
                  </a:cubicBezTo>
                  <a:lnTo>
                    <a:pt x="11339" y="14"/>
                  </a:lnTo>
                  <a:cubicBezTo>
                    <a:pt x="11513" y="23"/>
                    <a:pt x="11685" y="35"/>
                    <a:pt x="11856" y="51"/>
                  </a:cubicBezTo>
                  <a:cubicBezTo>
                    <a:pt x="11856" y="51"/>
                    <a:pt x="11848" y="466"/>
                    <a:pt x="11848" y="466"/>
                  </a:cubicBezTo>
                  <a:close/>
                  <a:moveTo>
                    <a:pt x="9260" y="527"/>
                  </a:moveTo>
                  <a:lnTo>
                    <a:pt x="9249" y="112"/>
                  </a:lnTo>
                  <a:cubicBezTo>
                    <a:pt x="9421" y="88"/>
                    <a:pt x="9592" y="67"/>
                    <a:pt x="9766" y="50"/>
                  </a:cubicBezTo>
                  <a:lnTo>
                    <a:pt x="9772" y="465"/>
                  </a:lnTo>
                  <a:cubicBezTo>
                    <a:pt x="9600" y="481"/>
                    <a:pt x="9429" y="502"/>
                    <a:pt x="9260" y="527"/>
                  </a:cubicBezTo>
                  <a:close/>
                  <a:moveTo>
                    <a:pt x="12875" y="617"/>
                  </a:moveTo>
                  <a:cubicBezTo>
                    <a:pt x="12705" y="585"/>
                    <a:pt x="12534" y="555"/>
                    <a:pt x="12362" y="530"/>
                  </a:cubicBezTo>
                  <a:lnTo>
                    <a:pt x="12372" y="116"/>
                  </a:lnTo>
                  <a:cubicBezTo>
                    <a:pt x="12546" y="141"/>
                    <a:pt x="12718" y="172"/>
                    <a:pt x="12888" y="203"/>
                  </a:cubicBezTo>
                  <a:cubicBezTo>
                    <a:pt x="12888" y="203"/>
                    <a:pt x="12875" y="617"/>
                    <a:pt x="12875" y="617"/>
                  </a:cubicBezTo>
                  <a:close/>
                  <a:moveTo>
                    <a:pt x="8235" y="725"/>
                  </a:moveTo>
                  <a:lnTo>
                    <a:pt x="8218" y="312"/>
                  </a:lnTo>
                  <a:cubicBezTo>
                    <a:pt x="8388" y="272"/>
                    <a:pt x="8559" y="234"/>
                    <a:pt x="8733" y="200"/>
                  </a:cubicBezTo>
                  <a:lnTo>
                    <a:pt x="8747" y="612"/>
                  </a:lnTo>
                  <a:cubicBezTo>
                    <a:pt x="8575" y="646"/>
                    <a:pt x="8404" y="684"/>
                    <a:pt x="8235" y="725"/>
                  </a:cubicBezTo>
                  <a:close/>
                  <a:moveTo>
                    <a:pt x="13898" y="870"/>
                  </a:moveTo>
                  <a:cubicBezTo>
                    <a:pt x="13729" y="821"/>
                    <a:pt x="13559" y="774"/>
                    <a:pt x="13387" y="730"/>
                  </a:cubicBezTo>
                  <a:lnTo>
                    <a:pt x="13403" y="319"/>
                  </a:lnTo>
                  <a:cubicBezTo>
                    <a:pt x="13577" y="360"/>
                    <a:pt x="13748" y="408"/>
                    <a:pt x="13918" y="459"/>
                  </a:cubicBezTo>
                  <a:cubicBezTo>
                    <a:pt x="13918" y="459"/>
                    <a:pt x="13898" y="870"/>
                    <a:pt x="13898" y="870"/>
                  </a:cubicBezTo>
                  <a:close/>
                  <a:moveTo>
                    <a:pt x="7216" y="1031"/>
                  </a:moveTo>
                  <a:lnTo>
                    <a:pt x="7190" y="620"/>
                  </a:lnTo>
                  <a:cubicBezTo>
                    <a:pt x="7360" y="562"/>
                    <a:pt x="7531" y="506"/>
                    <a:pt x="7703" y="454"/>
                  </a:cubicBezTo>
                  <a:lnTo>
                    <a:pt x="7725" y="865"/>
                  </a:lnTo>
                  <a:cubicBezTo>
                    <a:pt x="7553" y="915"/>
                    <a:pt x="7383" y="971"/>
                    <a:pt x="7216" y="1031"/>
                  </a:cubicBezTo>
                  <a:close/>
                  <a:moveTo>
                    <a:pt x="14913" y="1233"/>
                  </a:moveTo>
                  <a:cubicBezTo>
                    <a:pt x="14746" y="1164"/>
                    <a:pt x="14577" y="1098"/>
                    <a:pt x="14405" y="1038"/>
                  </a:cubicBezTo>
                  <a:lnTo>
                    <a:pt x="14431" y="627"/>
                  </a:lnTo>
                  <a:cubicBezTo>
                    <a:pt x="14603" y="689"/>
                    <a:pt x="14773" y="754"/>
                    <a:pt x="14942" y="824"/>
                  </a:cubicBezTo>
                  <a:cubicBezTo>
                    <a:pt x="14942" y="824"/>
                    <a:pt x="14913" y="1233"/>
                    <a:pt x="14913" y="1233"/>
                  </a:cubicBezTo>
                  <a:close/>
                  <a:moveTo>
                    <a:pt x="6203" y="1446"/>
                  </a:moveTo>
                  <a:lnTo>
                    <a:pt x="6170" y="1040"/>
                  </a:lnTo>
                  <a:cubicBezTo>
                    <a:pt x="6338" y="962"/>
                    <a:pt x="6507" y="886"/>
                    <a:pt x="6679" y="816"/>
                  </a:cubicBezTo>
                  <a:lnTo>
                    <a:pt x="6708" y="1225"/>
                  </a:lnTo>
                  <a:cubicBezTo>
                    <a:pt x="6537" y="1294"/>
                    <a:pt x="6369" y="1369"/>
                    <a:pt x="6203" y="1446"/>
                  </a:cubicBezTo>
                  <a:close/>
                  <a:moveTo>
                    <a:pt x="15920" y="1715"/>
                  </a:moveTo>
                  <a:cubicBezTo>
                    <a:pt x="15756" y="1624"/>
                    <a:pt x="15588" y="1539"/>
                    <a:pt x="15418" y="1458"/>
                  </a:cubicBezTo>
                  <a:lnTo>
                    <a:pt x="15451" y="1051"/>
                  </a:lnTo>
                  <a:cubicBezTo>
                    <a:pt x="15623" y="1132"/>
                    <a:pt x="15792" y="1218"/>
                    <a:pt x="15958" y="1308"/>
                  </a:cubicBezTo>
                  <a:cubicBezTo>
                    <a:pt x="15958" y="1308"/>
                    <a:pt x="15920" y="1715"/>
                    <a:pt x="15920" y="1715"/>
                  </a:cubicBezTo>
                  <a:close/>
                  <a:moveTo>
                    <a:pt x="5200" y="1990"/>
                  </a:moveTo>
                  <a:lnTo>
                    <a:pt x="5159" y="1587"/>
                  </a:lnTo>
                  <a:cubicBezTo>
                    <a:pt x="5325" y="1486"/>
                    <a:pt x="5492" y="1389"/>
                    <a:pt x="5663" y="1297"/>
                  </a:cubicBezTo>
                  <a:lnTo>
                    <a:pt x="5701" y="1703"/>
                  </a:lnTo>
                  <a:cubicBezTo>
                    <a:pt x="5531" y="1793"/>
                    <a:pt x="5365" y="1888"/>
                    <a:pt x="5200" y="1990"/>
                  </a:cubicBezTo>
                  <a:close/>
                  <a:moveTo>
                    <a:pt x="16915" y="2325"/>
                  </a:moveTo>
                  <a:cubicBezTo>
                    <a:pt x="16754" y="2211"/>
                    <a:pt x="16589" y="2105"/>
                    <a:pt x="16420" y="2002"/>
                  </a:cubicBezTo>
                  <a:lnTo>
                    <a:pt x="16462" y="1599"/>
                  </a:lnTo>
                  <a:cubicBezTo>
                    <a:pt x="16632" y="1703"/>
                    <a:pt x="16799" y="1812"/>
                    <a:pt x="16962" y="1925"/>
                  </a:cubicBezTo>
                  <a:cubicBezTo>
                    <a:pt x="16962" y="1925"/>
                    <a:pt x="16915" y="2325"/>
                    <a:pt x="16915" y="2325"/>
                  </a:cubicBezTo>
                  <a:close/>
                  <a:moveTo>
                    <a:pt x="4214" y="2669"/>
                  </a:moveTo>
                  <a:lnTo>
                    <a:pt x="4161" y="2274"/>
                  </a:lnTo>
                  <a:cubicBezTo>
                    <a:pt x="4324" y="2149"/>
                    <a:pt x="4490" y="2028"/>
                    <a:pt x="4658" y="1910"/>
                  </a:cubicBezTo>
                  <a:lnTo>
                    <a:pt x="4705" y="2311"/>
                  </a:lnTo>
                  <a:cubicBezTo>
                    <a:pt x="4538" y="2426"/>
                    <a:pt x="4374" y="2546"/>
                    <a:pt x="4214" y="2669"/>
                  </a:cubicBezTo>
                  <a:close/>
                  <a:moveTo>
                    <a:pt x="17891" y="3087"/>
                  </a:moveTo>
                  <a:cubicBezTo>
                    <a:pt x="17734" y="2949"/>
                    <a:pt x="17571" y="2815"/>
                    <a:pt x="17406" y="2685"/>
                  </a:cubicBezTo>
                  <a:lnTo>
                    <a:pt x="17459" y="2293"/>
                  </a:lnTo>
                  <a:cubicBezTo>
                    <a:pt x="17627" y="2422"/>
                    <a:pt x="17790" y="2557"/>
                    <a:pt x="17950" y="2699"/>
                  </a:cubicBezTo>
                  <a:cubicBezTo>
                    <a:pt x="17950" y="2699"/>
                    <a:pt x="17891" y="3087"/>
                    <a:pt x="17891" y="3087"/>
                  </a:cubicBezTo>
                  <a:close/>
                  <a:moveTo>
                    <a:pt x="3251" y="3515"/>
                  </a:moveTo>
                  <a:lnTo>
                    <a:pt x="3186" y="3131"/>
                  </a:lnTo>
                  <a:cubicBezTo>
                    <a:pt x="3344" y="2975"/>
                    <a:pt x="3505" y="2825"/>
                    <a:pt x="3671" y="2679"/>
                  </a:cubicBezTo>
                  <a:lnTo>
                    <a:pt x="3730" y="3070"/>
                  </a:lnTo>
                  <a:cubicBezTo>
                    <a:pt x="3565" y="3214"/>
                    <a:pt x="3406" y="3362"/>
                    <a:pt x="3251" y="3515"/>
                  </a:cubicBezTo>
                  <a:close/>
                  <a:moveTo>
                    <a:pt x="18837" y="4032"/>
                  </a:moveTo>
                  <a:cubicBezTo>
                    <a:pt x="18686" y="3859"/>
                    <a:pt x="18529" y="3693"/>
                    <a:pt x="18369" y="3534"/>
                  </a:cubicBezTo>
                  <a:lnTo>
                    <a:pt x="18434" y="3150"/>
                  </a:lnTo>
                  <a:cubicBezTo>
                    <a:pt x="18597" y="3312"/>
                    <a:pt x="18756" y="3480"/>
                    <a:pt x="18910" y="3656"/>
                  </a:cubicBezTo>
                  <a:cubicBezTo>
                    <a:pt x="18910" y="3656"/>
                    <a:pt x="18837" y="4032"/>
                    <a:pt x="18837" y="4032"/>
                  </a:cubicBezTo>
                  <a:close/>
                  <a:moveTo>
                    <a:pt x="2324" y="4559"/>
                  </a:moveTo>
                  <a:lnTo>
                    <a:pt x="2244" y="4194"/>
                  </a:lnTo>
                  <a:cubicBezTo>
                    <a:pt x="2393" y="4004"/>
                    <a:pt x="2549" y="3813"/>
                    <a:pt x="2710" y="3633"/>
                  </a:cubicBezTo>
                  <a:lnTo>
                    <a:pt x="2782" y="4010"/>
                  </a:lnTo>
                  <a:cubicBezTo>
                    <a:pt x="2623" y="4188"/>
                    <a:pt x="2469" y="4373"/>
                    <a:pt x="2324" y="4559"/>
                  </a:cubicBezTo>
                  <a:close/>
                  <a:moveTo>
                    <a:pt x="19736" y="5204"/>
                  </a:moveTo>
                  <a:cubicBezTo>
                    <a:pt x="19598" y="4994"/>
                    <a:pt x="19449" y="4786"/>
                    <a:pt x="19295" y="4586"/>
                  </a:cubicBezTo>
                  <a:lnTo>
                    <a:pt x="19375" y="4220"/>
                  </a:lnTo>
                  <a:cubicBezTo>
                    <a:pt x="19533" y="4425"/>
                    <a:pt x="19685" y="4637"/>
                    <a:pt x="19827" y="4853"/>
                  </a:cubicBezTo>
                  <a:cubicBezTo>
                    <a:pt x="19827" y="4853"/>
                    <a:pt x="19736" y="5204"/>
                    <a:pt x="19736" y="5204"/>
                  </a:cubicBezTo>
                  <a:close/>
                  <a:moveTo>
                    <a:pt x="1461" y="5867"/>
                  </a:moveTo>
                  <a:lnTo>
                    <a:pt x="1360" y="5534"/>
                  </a:lnTo>
                  <a:cubicBezTo>
                    <a:pt x="1493" y="5292"/>
                    <a:pt x="1639" y="5054"/>
                    <a:pt x="1792" y="4825"/>
                  </a:cubicBezTo>
                  <a:lnTo>
                    <a:pt x="1882" y="5175"/>
                  </a:lnTo>
                  <a:cubicBezTo>
                    <a:pt x="1732" y="5400"/>
                    <a:pt x="1591" y="5631"/>
                    <a:pt x="1461" y="5867"/>
                  </a:cubicBezTo>
                  <a:close/>
                  <a:moveTo>
                    <a:pt x="20547" y="6679"/>
                  </a:moveTo>
                  <a:cubicBezTo>
                    <a:pt x="20428" y="6415"/>
                    <a:pt x="20298" y="6151"/>
                    <a:pt x="20157" y="5896"/>
                  </a:cubicBezTo>
                  <a:lnTo>
                    <a:pt x="20258" y="5565"/>
                  </a:lnTo>
                  <a:cubicBezTo>
                    <a:pt x="20404" y="5828"/>
                    <a:pt x="20540" y="6100"/>
                    <a:pt x="20663" y="6373"/>
                  </a:cubicBezTo>
                  <a:cubicBezTo>
                    <a:pt x="20663" y="6373"/>
                    <a:pt x="20547" y="6679"/>
                    <a:pt x="20547" y="6679"/>
                  </a:cubicBezTo>
                  <a:close/>
                  <a:moveTo>
                    <a:pt x="719" y="7524"/>
                  </a:moveTo>
                  <a:lnTo>
                    <a:pt x="589" y="7256"/>
                  </a:lnTo>
                  <a:cubicBezTo>
                    <a:pt x="695" y="6946"/>
                    <a:pt x="818" y="6638"/>
                    <a:pt x="954" y="6339"/>
                  </a:cubicBezTo>
                  <a:lnTo>
                    <a:pt x="1068" y="6644"/>
                  </a:lnTo>
                  <a:cubicBezTo>
                    <a:pt x="939" y="6930"/>
                    <a:pt x="822" y="7227"/>
                    <a:pt x="719" y="7524"/>
                  </a:cubicBezTo>
                  <a:close/>
                  <a:moveTo>
                    <a:pt x="21176" y="8557"/>
                  </a:moveTo>
                  <a:cubicBezTo>
                    <a:pt x="21100" y="8222"/>
                    <a:pt x="21005" y="7887"/>
                    <a:pt x="20894" y="7561"/>
                  </a:cubicBezTo>
                  <a:lnTo>
                    <a:pt x="21025" y="7298"/>
                  </a:lnTo>
                  <a:cubicBezTo>
                    <a:pt x="21143" y="7642"/>
                    <a:pt x="21245" y="8000"/>
                    <a:pt x="21326" y="8357"/>
                  </a:cubicBezTo>
                  <a:cubicBezTo>
                    <a:pt x="21326" y="8357"/>
                    <a:pt x="21176" y="8557"/>
                    <a:pt x="21176" y="8557"/>
                  </a:cubicBezTo>
                  <a:close/>
                  <a:moveTo>
                    <a:pt x="240" y="9614"/>
                  </a:moveTo>
                  <a:lnTo>
                    <a:pt x="77" y="9500"/>
                  </a:lnTo>
                  <a:cubicBezTo>
                    <a:pt x="124" y="9099"/>
                    <a:pt x="194" y="8698"/>
                    <a:pt x="285" y="8308"/>
                  </a:cubicBezTo>
                  <a:lnTo>
                    <a:pt x="434" y="8515"/>
                  </a:lnTo>
                  <a:cubicBezTo>
                    <a:pt x="350" y="8875"/>
                    <a:pt x="284" y="9246"/>
                    <a:pt x="240" y="9614"/>
                  </a:cubicBezTo>
                  <a:close/>
                  <a:moveTo>
                    <a:pt x="21600" y="10840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799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1"/>
                  </a:lnTo>
                  <a:cubicBezTo>
                    <a:pt x="21576" y="9963"/>
                    <a:pt x="21600" y="10383"/>
                    <a:pt x="21600" y="10799"/>
                  </a:cubicBezTo>
                  <a:cubicBezTo>
                    <a:pt x="21600" y="10799"/>
                    <a:pt x="21600" y="10840"/>
                    <a:pt x="21600" y="10840"/>
                  </a:cubicBezTo>
                  <a:close/>
                  <a:moveTo>
                    <a:pt x="73" y="12072"/>
                  </a:moveTo>
                  <a:cubicBezTo>
                    <a:pt x="25" y="11654"/>
                    <a:pt x="0" y="11224"/>
                    <a:pt x="0" y="10799"/>
                  </a:cubicBezTo>
                  <a:lnTo>
                    <a:pt x="171" y="10787"/>
                  </a:lnTo>
                  <a:lnTo>
                    <a:pt x="171" y="10799"/>
                  </a:lnTo>
                  <a:cubicBezTo>
                    <a:pt x="171" y="11187"/>
                    <a:pt x="193" y="11577"/>
                    <a:pt x="238" y="11960"/>
                  </a:cubicBezTo>
                  <a:cubicBezTo>
                    <a:pt x="238" y="11960"/>
                    <a:pt x="73" y="12072"/>
                    <a:pt x="73" y="12072"/>
                  </a:cubicBezTo>
                  <a:close/>
                  <a:moveTo>
                    <a:pt x="21310" y="13312"/>
                  </a:moveTo>
                  <a:lnTo>
                    <a:pt x="21162" y="13106"/>
                  </a:lnTo>
                  <a:cubicBezTo>
                    <a:pt x="21246" y="12744"/>
                    <a:pt x="21313" y="12375"/>
                    <a:pt x="21357" y="12008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2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0"/>
                    <a:pt x="280" y="13264"/>
                  </a:cubicBezTo>
                  <a:lnTo>
                    <a:pt x="428" y="13061"/>
                  </a:lnTo>
                  <a:cubicBezTo>
                    <a:pt x="506" y="13396"/>
                    <a:pt x="601" y="13732"/>
                    <a:pt x="713" y="14056"/>
                  </a:cubicBezTo>
                  <a:cubicBezTo>
                    <a:pt x="713" y="14056"/>
                    <a:pt x="582" y="14322"/>
                    <a:pt x="582" y="14322"/>
                  </a:cubicBezTo>
                  <a:close/>
                  <a:moveTo>
                    <a:pt x="20639" y="15277"/>
                  </a:moveTo>
                  <a:lnTo>
                    <a:pt x="20524" y="14971"/>
                  </a:lnTo>
                  <a:cubicBezTo>
                    <a:pt x="20653" y="14686"/>
                    <a:pt x="20771" y="14390"/>
                    <a:pt x="20874" y="14095"/>
                  </a:cubicBezTo>
                  <a:lnTo>
                    <a:pt x="21005" y="14362"/>
                  </a:lnTo>
                  <a:cubicBezTo>
                    <a:pt x="20897" y="14671"/>
                    <a:pt x="20774" y="14979"/>
                    <a:pt x="20639" y="15277"/>
                  </a:cubicBezTo>
                  <a:close/>
                  <a:moveTo>
                    <a:pt x="1351" y="16049"/>
                  </a:moveTo>
                  <a:cubicBezTo>
                    <a:pt x="1204" y="15786"/>
                    <a:pt x="1068" y="15514"/>
                    <a:pt x="946" y="15241"/>
                  </a:cubicBezTo>
                  <a:lnTo>
                    <a:pt x="1061" y="14936"/>
                  </a:lnTo>
                  <a:cubicBezTo>
                    <a:pt x="1179" y="15199"/>
                    <a:pt x="1311" y="15461"/>
                    <a:pt x="1452" y="15716"/>
                  </a:cubicBezTo>
                  <a:cubicBezTo>
                    <a:pt x="1452" y="15716"/>
                    <a:pt x="1351" y="16049"/>
                    <a:pt x="1351" y="16049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0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0"/>
                    <a:pt x="19798" y="16789"/>
                  </a:cubicBezTo>
                  <a:close/>
                  <a:moveTo>
                    <a:pt x="2235" y="17390"/>
                  </a:moveTo>
                  <a:cubicBezTo>
                    <a:pt x="2078" y="17188"/>
                    <a:pt x="1925" y="16976"/>
                    <a:pt x="1782" y="16759"/>
                  </a:cubicBezTo>
                  <a:lnTo>
                    <a:pt x="1873" y="16407"/>
                  </a:lnTo>
                  <a:cubicBezTo>
                    <a:pt x="2012" y="16619"/>
                    <a:pt x="2162" y="16826"/>
                    <a:pt x="2315" y="17024"/>
                  </a:cubicBezTo>
                  <a:cubicBezTo>
                    <a:pt x="2315" y="17024"/>
                    <a:pt x="2235" y="17390"/>
                    <a:pt x="2235" y="17390"/>
                  </a:cubicBezTo>
                  <a:close/>
                  <a:moveTo>
                    <a:pt x="18880" y="17974"/>
                  </a:moveTo>
                  <a:lnTo>
                    <a:pt x="18809" y="17600"/>
                  </a:lnTo>
                  <a:cubicBezTo>
                    <a:pt x="18967" y="17421"/>
                    <a:pt x="19121" y="17237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6"/>
                    <a:pt x="18880" y="17974"/>
                  </a:cubicBezTo>
                  <a:close/>
                  <a:moveTo>
                    <a:pt x="3177" y="18457"/>
                  </a:moveTo>
                  <a:cubicBezTo>
                    <a:pt x="3015" y="18297"/>
                    <a:pt x="2854" y="18129"/>
                    <a:pt x="2701" y="17953"/>
                  </a:cubicBezTo>
                  <a:lnTo>
                    <a:pt x="2772" y="17579"/>
                  </a:lnTo>
                  <a:cubicBezTo>
                    <a:pt x="2924" y="17750"/>
                    <a:pt x="3082" y="17916"/>
                    <a:pt x="3240" y="18073"/>
                  </a:cubicBezTo>
                  <a:cubicBezTo>
                    <a:pt x="3240" y="18073"/>
                    <a:pt x="3177" y="18457"/>
                    <a:pt x="3177" y="18457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4"/>
                    <a:pt x="18340" y="18092"/>
                  </a:cubicBezTo>
                  <a:lnTo>
                    <a:pt x="18404" y="18476"/>
                  </a:lnTo>
                  <a:cubicBezTo>
                    <a:pt x="18247" y="18630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5"/>
                    <a:pt x="3820" y="19050"/>
                    <a:pt x="3661" y="18910"/>
                  </a:cubicBezTo>
                  <a:lnTo>
                    <a:pt x="3719" y="18518"/>
                  </a:lnTo>
                  <a:cubicBezTo>
                    <a:pt x="3877" y="18658"/>
                    <a:pt x="4039" y="18790"/>
                    <a:pt x="4204" y="18919"/>
                  </a:cubicBezTo>
                  <a:cubicBezTo>
                    <a:pt x="4204" y="18919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80"/>
                    <a:pt x="17216" y="19060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2"/>
                  </a:cubicBezTo>
                  <a:close/>
                  <a:moveTo>
                    <a:pt x="5149" y="20005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1"/>
                    <a:pt x="5022" y="19502"/>
                    <a:pt x="5190" y="19603"/>
                  </a:cubicBezTo>
                  <a:cubicBezTo>
                    <a:pt x="5190" y="19603"/>
                    <a:pt x="5149" y="20005"/>
                    <a:pt x="5149" y="20005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1"/>
                    <a:pt x="16226" y="19714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5"/>
                    <a:pt x="15926" y="20306"/>
                  </a:cubicBezTo>
                  <a:close/>
                  <a:moveTo>
                    <a:pt x="6160" y="20553"/>
                  </a:moveTo>
                  <a:cubicBezTo>
                    <a:pt x="5988" y="20472"/>
                    <a:pt x="5819" y="20384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7"/>
                  </a:lnTo>
                  <a:cubicBezTo>
                    <a:pt x="15052" y="20308"/>
                    <a:pt x="15221" y="20234"/>
                    <a:pt x="15387" y="20154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70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8"/>
                  </a:moveTo>
                  <a:lnTo>
                    <a:pt x="13865" y="20737"/>
                  </a:lnTo>
                  <a:cubicBezTo>
                    <a:pt x="14037" y="20686"/>
                    <a:pt x="14207" y="20630"/>
                    <a:pt x="14374" y="20571"/>
                  </a:cubicBezTo>
                  <a:lnTo>
                    <a:pt x="14399" y="20981"/>
                  </a:lnTo>
                  <a:cubicBezTo>
                    <a:pt x="14231" y="21043"/>
                    <a:pt x="14059" y="21097"/>
                    <a:pt x="13886" y="21148"/>
                  </a:cubicBezTo>
                  <a:close/>
                  <a:moveTo>
                    <a:pt x="8207" y="21281"/>
                  </a:moveTo>
                  <a:cubicBezTo>
                    <a:pt x="8034" y="21240"/>
                    <a:pt x="7863" y="21192"/>
                    <a:pt x="7692" y="21141"/>
                  </a:cubicBezTo>
                  <a:lnTo>
                    <a:pt x="7714" y="20731"/>
                  </a:lnTo>
                  <a:cubicBezTo>
                    <a:pt x="7882" y="20782"/>
                    <a:pt x="8052" y="20826"/>
                    <a:pt x="8224" y="20869"/>
                  </a:cubicBezTo>
                  <a:cubicBezTo>
                    <a:pt x="8224" y="20869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4"/>
                  </a:cubicBezTo>
                  <a:lnTo>
                    <a:pt x="13372" y="21286"/>
                  </a:lnTo>
                  <a:cubicBezTo>
                    <a:pt x="13201" y="21329"/>
                    <a:pt x="13030" y="21365"/>
                    <a:pt x="12856" y="21400"/>
                  </a:cubicBezTo>
                  <a:close/>
                  <a:moveTo>
                    <a:pt x="9238" y="21485"/>
                  </a:moveTo>
                  <a:cubicBezTo>
                    <a:pt x="9065" y="21457"/>
                    <a:pt x="8894" y="21429"/>
                    <a:pt x="8723" y="21395"/>
                  </a:cubicBezTo>
                  <a:lnTo>
                    <a:pt x="8736" y="20983"/>
                  </a:lnTo>
                  <a:cubicBezTo>
                    <a:pt x="8906" y="21015"/>
                    <a:pt x="9076" y="21045"/>
                    <a:pt x="9249" y="21071"/>
                  </a:cubicBezTo>
                  <a:cubicBezTo>
                    <a:pt x="9249" y="21071"/>
                    <a:pt x="9238" y="21485"/>
                    <a:pt x="9238" y="21485"/>
                  </a:cubicBezTo>
                  <a:close/>
                  <a:moveTo>
                    <a:pt x="11823" y="21550"/>
                  </a:moveTo>
                  <a:lnTo>
                    <a:pt x="11817" y="21134"/>
                  </a:lnTo>
                  <a:cubicBezTo>
                    <a:pt x="11989" y="21118"/>
                    <a:pt x="12161" y="21097"/>
                    <a:pt x="12331" y="21073"/>
                  </a:cubicBezTo>
                  <a:lnTo>
                    <a:pt x="12340" y="21486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5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1"/>
                  </a:cubicBezTo>
                  <a:cubicBezTo>
                    <a:pt x="10276" y="21171"/>
                    <a:pt x="10272" y="21585"/>
                    <a:pt x="10272" y="21585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5"/>
                  </a:lnTo>
                  <a:lnTo>
                    <a:pt x="10800" y="21185"/>
                  </a:lnTo>
                  <a:cubicBezTo>
                    <a:pt x="10969" y="21185"/>
                    <a:pt x="11137" y="21179"/>
                    <a:pt x="11304" y="21171"/>
                  </a:cubicBezTo>
                  <a:lnTo>
                    <a:pt x="11306" y="21587"/>
                  </a:lnTo>
                  <a:cubicBezTo>
                    <a:pt x="11138" y="21594"/>
                    <a:pt x="10970" y="2159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47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2"/>
                  </a:moveTo>
                  <a:cubicBezTo>
                    <a:pt x="14399" y="5863"/>
                    <a:pt x="12643" y="4896"/>
                    <a:pt x="10590" y="4896"/>
                  </a:cubicBezTo>
                  <a:cubicBezTo>
                    <a:pt x="9742" y="4896"/>
                    <a:pt x="8574" y="5308"/>
                    <a:pt x="8583" y="6118"/>
                  </a:cubicBezTo>
                  <a:cubicBezTo>
                    <a:pt x="8603" y="8567"/>
                    <a:pt x="20508" y="7986"/>
                    <a:pt x="21143" y="13911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9"/>
                  </a:lnTo>
                  <a:cubicBezTo>
                    <a:pt x="8131" y="18801"/>
                    <a:pt x="6921" y="17951"/>
                    <a:pt x="6148" y="17170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6"/>
                    <a:pt x="12839" y="13781"/>
                  </a:cubicBezTo>
                  <a:cubicBezTo>
                    <a:pt x="12755" y="11754"/>
                    <a:pt x="797" y="12603"/>
                    <a:pt x="1138" y="6325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6"/>
                    <a:pt x="9453" y="1572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6"/>
                  </a:lnTo>
                  <a:cubicBezTo>
                    <a:pt x="12502" y="2244"/>
                    <a:pt x="13559" y="2813"/>
                    <a:pt x="14248" y="3746"/>
                  </a:cubicBezTo>
                  <a:lnTo>
                    <a:pt x="14425" y="1896"/>
                  </a:lnTo>
                  <a:lnTo>
                    <a:pt x="19338" y="1896"/>
                  </a:lnTo>
                  <a:lnTo>
                    <a:pt x="19924" y="7602"/>
                  </a:lnTo>
                  <a:cubicBezTo>
                    <a:pt x="19924" y="7602"/>
                    <a:pt x="14500" y="7602"/>
                    <a:pt x="14500" y="7602"/>
                  </a:cubicBezTo>
                  <a:close/>
                  <a:moveTo>
                    <a:pt x="14500" y="7602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696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4"/>
                    <a:pt x="18406" y="8908"/>
                    <a:pt x="17664" y="9776"/>
                  </a:cubicBezTo>
                  <a:cubicBezTo>
                    <a:pt x="17058" y="10481"/>
                    <a:pt x="16399" y="11096"/>
                    <a:pt x="15696" y="11608"/>
                  </a:cubicBezTo>
                  <a:cubicBezTo>
                    <a:pt x="15071" y="12062"/>
                    <a:pt x="14414" y="12435"/>
                    <a:pt x="13728" y="12713"/>
                  </a:cubicBezTo>
                  <a:cubicBezTo>
                    <a:pt x="13094" y="12968"/>
                    <a:pt x="12436" y="13144"/>
                    <a:pt x="11761" y="13232"/>
                  </a:cubicBezTo>
                  <a:cubicBezTo>
                    <a:pt x="11444" y="13273"/>
                    <a:pt x="11124" y="13297"/>
                    <a:pt x="10800" y="13297"/>
                  </a:cubicBezTo>
                  <a:cubicBezTo>
                    <a:pt x="10460" y="13294"/>
                    <a:pt x="10124" y="13271"/>
                    <a:pt x="9793" y="13227"/>
                  </a:cubicBezTo>
                  <a:cubicBezTo>
                    <a:pt x="9117" y="13134"/>
                    <a:pt x="8460" y="12955"/>
                    <a:pt x="7825" y="12692"/>
                  </a:cubicBezTo>
                  <a:cubicBezTo>
                    <a:pt x="7139" y="12412"/>
                    <a:pt x="6481" y="12033"/>
                    <a:pt x="5857" y="11575"/>
                  </a:cubicBezTo>
                  <a:cubicBezTo>
                    <a:pt x="5154" y="11058"/>
                    <a:pt x="4495" y="10434"/>
                    <a:pt x="3889" y="9718"/>
                  </a:cubicBezTo>
                  <a:cubicBezTo>
                    <a:pt x="3146" y="8840"/>
                    <a:pt x="2484" y="7822"/>
                    <a:pt x="1922" y="6697"/>
                  </a:cubicBezTo>
                  <a:cubicBezTo>
                    <a:pt x="950" y="4748"/>
                    <a:pt x="276" y="2472"/>
                    <a:pt x="0" y="0"/>
                  </a:cubicBezTo>
                  <a:cubicBezTo>
                    <a:pt x="0" y="2132"/>
                    <a:pt x="0" y="6486"/>
                    <a:pt x="0" y="8475"/>
                  </a:cubicBezTo>
                  <a:cubicBezTo>
                    <a:pt x="314" y="10785"/>
                    <a:pt x="984" y="12949"/>
                    <a:pt x="1922" y="14831"/>
                  </a:cubicBezTo>
                  <a:cubicBezTo>
                    <a:pt x="2486" y="15964"/>
                    <a:pt x="3149" y="16992"/>
                    <a:pt x="3889" y="17886"/>
                  </a:cubicBezTo>
                  <a:cubicBezTo>
                    <a:pt x="4496" y="18620"/>
                    <a:pt x="5156" y="19261"/>
                    <a:pt x="5857" y="19798"/>
                  </a:cubicBezTo>
                  <a:cubicBezTo>
                    <a:pt x="6482" y="20276"/>
                    <a:pt x="7140" y="20667"/>
                    <a:pt x="7825" y="20962"/>
                  </a:cubicBezTo>
                  <a:cubicBezTo>
                    <a:pt x="8460" y="21235"/>
                    <a:pt x="9118" y="21426"/>
                    <a:pt x="9793" y="21525"/>
                  </a:cubicBezTo>
                  <a:cubicBezTo>
                    <a:pt x="10125" y="21571"/>
                    <a:pt x="10460" y="21597"/>
                    <a:pt x="10800" y="21600"/>
                  </a:cubicBezTo>
                  <a:cubicBezTo>
                    <a:pt x="11123" y="21597"/>
                    <a:pt x="11443" y="21574"/>
                    <a:pt x="11761" y="21531"/>
                  </a:cubicBezTo>
                  <a:cubicBezTo>
                    <a:pt x="12435" y="21438"/>
                    <a:pt x="13093" y="21251"/>
                    <a:pt x="13728" y="20983"/>
                  </a:cubicBezTo>
                  <a:cubicBezTo>
                    <a:pt x="14413" y="20692"/>
                    <a:pt x="15071" y="20305"/>
                    <a:pt x="15696" y="19831"/>
                  </a:cubicBezTo>
                  <a:cubicBezTo>
                    <a:pt x="16397" y="19303"/>
                    <a:pt x="17057" y="18668"/>
                    <a:pt x="17664" y="17940"/>
                  </a:cubicBezTo>
                  <a:cubicBezTo>
                    <a:pt x="18404" y="17059"/>
                    <a:pt x="19066" y="16044"/>
                    <a:pt x="19632" y="14922"/>
                  </a:cubicBezTo>
                  <a:cubicBezTo>
                    <a:pt x="20593" y="13020"/>
                    <a:pt x="21281" y="10822"/>
                    <a:pt x="21600" y="8475"/>
                  </a:cubicBezTo>
                  <a:cubicBezTo>
                    <a:pt x="21600" y="6486"/>
                    <a:pt x="21600" y="2132"/>
                    <a:pt x="21600" y="0"/>
                  </a:cubicBezTo>
                  <a:cubicBezTo>
                    <a:pt x="21319" y="2510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9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799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799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236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1"/>
                    <a:pt x="10800" y="21600"/>
                  </a:cubicBezTo>
                  <a:cubicBezTo>
                    <a:pt x="16768" y="21581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236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5"/>
                  </a:lnTo>
                  <a:lnTo>
                    <a:pt x="10800" y="415"/>
                  </a:lnTo>
                  <a:cubicBezTo>
                    <a:pt x="10628" y="415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6"/>
                  </a:lnTo>
                  <a:cubicBezTo>
                    <a:pt x="11513" y="25"/>
                    <a:pt x="11685" y="37"/>
                    <a:pt x="11856" y="53"/>
                  </a:cubicBezTo>
                  <a:cubicBezTo>
                    <a:pt x="11856" y="53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6"/>
                  </a:lnTo>
                  <a:cubicBezTo>
                    <a:pt x="9421" y="90"/>
                    <a:pt x="9592" y="69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29"/>
                  </a:cubicBezTo>
                  <a:close/>
                  <a:moveTo>
                    <a:pt x="12875" y="621"/>
                  </a:moveTo>
                  <a:cubicBezTo>
                    <a:pt x="12705" y="587"/>
                    <a:pt x="12534" y="557"/>
                    <a:pt x="12362" y="531"/>
                  </a:cubicBezTo>
                  <a:lnTo>
                    <a:pt x="12372" y="118"/>
                  </a:lnTo>
                  <a:cubicBezTo>
                    <a:pt x="12546" y="143"/>
                    <a:pt x="12718" y="173"/>
                    <a:pt x="12888" y="205"/>
                  </a:cubicBezTo>
                  <a:cubicBezTo>
                    <a:pt x="12888" y="205"/>
                    <a:pt x="12875" y="621"/>
                    <a:pt x="12875" y="621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4"/>
                    <a:pt x="8559" y="235"/>
                    <a:pt x="8733" y="204"/>
                  </a:cubicBezTo>
                  <a:lnTo>
                    <a:pt x="8747" y="614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2"/>
                  </a:moveTo>
                  <a:cubicBezTo>
                    <a:pt x="13729" y="823"/>
                    <a:pt x="13559" y="775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1"/>
                    <a:pt x="13918" y="461"/>
                  </a:cubicBezTo>
                  <a:cubicBezTo>
                    <a:pt x="13918" y="461"/>
                    <a:pt x="13898" y="872"/>
                    <a:pt x="13898" y="872"/>
                  </a:cubicBezTo>
                  <a:close/>
                  <a:moveTo>
                    <a:pt x="7216" y="1034"/>
                  </a:moveTo>
                  <a:lnTo>
                    <a:pt x="7190" y="622"/>
                  </a:lnTo>
                  <a:cubicBezTo>
                    <a:pt x="7360" y="561"/>
                    <a:pt x="7531" y="507"/>
                    <a:pt x="7703" y="455"/>
                  </a:cubicBezTo>
                  <a:lnTo>
                    <a:pt x="7725" y="867"/>
                  </a:lnTo>
                  <a:cubicBezTo>
                    <a:pt x="7553" y="918"/>
                    <a:pt x="7383" y="974"/>
                    <a:pt x="7216" y="1034"/>
                  </a:cubicBezTo>
                  <a:close/>
                  <a:moveTo>
                    <a:pt x="14913" y="1236"/>
                  </a:moveTo>
                  <a:cubicBezTo>
                    <a:pt x="14746" y="1167"/>
                    <a:pt x="14577" y="1100"/>
                    <a:pt x="14405" y="1041"/>
                  </a:cubicBezTo>
                  <a:lnTo>
                    <a:pt x="14431" y="628"/>
                  </a:lnTo>
                  <a:cubicBezTo>
                    <a:pt x="14603" y="691"/>
                    <a:pt x="14773" y="756"/>
                    <a:pt x="14942" y="827"/>
                  </a:cubicBezTo>
                  <a:cubicBezTo>
                    <a:pt x="14942" y="827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3"/>
                  </a:lnTo>
                  <a:cubicBezTo>
                    <a:pt x="6338" y="965"/>
                    <a:pt x="6507" y="889"/>
                    <a:pt x="6679" y="818"/>
                  </a:cubicBezTo>
                  <a:lnTo>
                    <a:pt x="6708" y="1226"/>
                  </a:lnTo>
                  <a:cubicBezTo>
                    <a:pt x="6537" y="1297"/>
                    <a:pt x="6369" y="1370"/>
                    <a:pt x="6203" y="1451"/>
                  </a:cubicBezTo>
                  <a:close/>
                  <a:moveTo>
                    <a:pt x="15920" y="1716"/>
                  </a:moveTo>
                  <a:cubicBezTo>
                    <a:pt x="15756" y="1626"/>
                    <a:pt x="15588" y="1541"/>
                    <a:pt x="15418" y="1458"/>
                  </a:cubicBezTo>
                  <a:lnTo>
                    <a:pt x="15451" y="1052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6"/>
                    <a:pt x="15920" y="1716"/>
                  </a:cubicBezTo>
                  <a:close/>
                  <a:moveTo>
                    <a:pt x="5200" y="1991"/>
                  </a:moveTo>
                  <a:lnTo>
                    <a:pt x="5159" y="1589"/>
                  </a:lnTo>
                  <a:cubicBezTo>
                    <a:pt x="5325" y="1488"/>
                    <a:pt x="5492" y="1391"/>
                    <a:pt x="5663" y="1300"/>
                  </a:cubicBezTo>
                  <a:lnTo>
                    <a:pt x="5701" y="1703"/>
                  </a:lnTo>
                  <a:cubicBezTo>
                    <a:pt x="5531" y="1796"/>
                    <a:pt x="5365" y="1890"/>
                    <a:pt x="5200" y="1991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7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6"/>
                    <a:pt x="16962" y="1927"/>
                  </a:cubicBezTo>
                  <a:cubicBezTo>
                    <a:pt x="16962" y="1927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7"/>
                  </a:lnTo>
                  <a:cubicBezTo>
                    <a:pt x="4324" y="2151"/>
                    <a:pt x="4490" y="2031"/>
                    <a:pt x="4658" y="1913"/>
                  </a:cubicBezTo>
                  <a:lnTo>
                    <a:pt x="4705" y="2313"/>
                  </a:lnTo>
                  <a:cubicBezTo>
                    <a:pt x="4538" y="2429"/>
                    <a:pt x="4374" y="2546"/>
                    <a:pt x="4214" y="2673"/>
                  </a:cubicBezTo>
                  <a:close/>
                  <a:moveTo>
                    <a:pt x="17891" y="3089"/>
                  </a:moveTo>
                  <a:cubicBezTo>
                    <a:pt x="17734" y="2950"/>
                    <a:pt x="17571" y="2817"/>
                    <a:pt x="17406" y="2689"/>
                  </a:cubicBezTo>
                  <a:lnTo>
                    <a:pt x="17459" y="2292"/>
                  </a:lnTo>
                  <a:cubicBezTo>
                    <a:pt x="17627" y="2423"/>
                    <a:pt x="17790" y="2560"/>
                    <a:pt x="17950" y="2700"/>
                  </a:cubicBezTo>
                  <a:cubicBezTo>
                    <a:pt x="17950" y="2700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8"/>
                    <a:pt x="3505" y="2829"/>
                    <a:pt x="3671" y="2683"/>
                  </a:cubicBezTo>
                  <a:lnTo>
                    <a:pt x="3730" y="3073"/>
                  </a:lnTo>
                  <a:cubicBezTo>
                    <a:pt x="3565" y="3215"/>
                    <a:pt x="3406" y="3366"/>
                    <a:pt x="3251" y="3517"/>
                  </a:cubicBezTo>
                  <a:close/>
                  <a:moveTo>
                    <a:pt x="18837" y="4033"/>
                  </a:moveTo>
                  <a:cubicBezTo>
                    <a:pt x="18686" y="3861"/>
                    <a:pt x="18529" y="3694"/>
                    <a:pt x="18369" y="3538"/>
                  </a:cubicBezTo>
                  <a:lnTo>
                    <a:pt x="18434" y="3152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3"/>
                    <a:pt x="18837" y="4033"/>
                  </a:cubicBezTo>
                  <a:close/>
                  <a:moveTo>
                    <a:pt x="2324" y="4561"/>
                  </a:moveTo>
                  <a:lnTo>
                    <a:pt x="2244" y="4196"/>
                  </a:lnTo>
                  <a:cubicBezTo>
                    <a:pt x="2393" y="4007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1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7"/>
                    <a:pt x="19685" y="4640"/>
                    <a:pt x="19827" y="4854"/>
                  </a:cubicBezTo>
                  <a:cubicBezTo>
                    <a:pt x="19827" y="4854"/>
                    <a:pt x="19736" y="5206"/>
                    <a:pt x="19736" y="5206"/>
                  </a:cubicBezTo>
                  <a:close/>
                  <a:moveTo>
                    <a:pt x="1461" y="5869"/>
                  </a:moveTo>
                  <a:lnTo>
                    <a:pt x="1360" y="5535"/>
                  </a:lnTo>
                  <a:cubicBezTo>
                    <a:pt x="1493" y="5295"/>
                    <a:pt x="1639" y="5057"/>
                    <a:pt x="1792" y="4826"/>
                  </a:cubicBezTo>
                  <a:lnTo>
                    <a:pt x="1882" y="5178"/>
                  </a:lnTo>
                  <a:cubicBezTo>
                    <a:pt x="1732" y="5402"/>
                    <a:pt x="1591" y="5636"/>
                    <a:pt x="1461" y="5869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4"/>
                    <a:pt x="20157" y="5899"/>
                  </a:cubicBezTo>
                  <a:lnTo>
                    <a:pt x="20258" y="5565"/>
                  </a:lnTo>
                  <a:cubicBezTo>
                    <a:pt x="20404" y="5830"/>
                    <a:pt x="20540" y="6103"/>
                    <a:pt x="20663" y="6375"/>
                  </a:cubicBezTo>
                  <a:cubicBezTo>
                    <a:pt x="20663" y="6375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7"/>
                    <a:pt x="818" y="6639"/>
                    <a:pt x="954" y="6340"/>
                  </a:cubicBezTo>
                  <a:lnTo>
                    <a:pt x="1068" y="6645"/>
                  </a:lnTo>
                  <a:cubicBezTo>
                    <a:pt x="939" y="6933"/>
                    <a:pt x="822" y="7229"/>
                    <a:pt x="719" y="7526"/>
                  </a:cubicBezTo>
                  <a:close/>
                  <a:moveTo>
                    <a:pt x="21176" y="8559"/>
                  </a:moveTo>
                  <a:cubicBezTo>
                    <a:pt x="21100" y="8224"/>
                    <a:pt x="21005" y="7888"/>
                    <a:pt x="20894" y="7563"/>
                  </a:cubicBezTo>
                  <a:lnTo>
                    <a:pt x="21025" y="7300"/>
                  </a:lnTo>
                  <a:cubicBezTo>
                    <a:pt x="21143" y="7645"/>
                    <a:pt x="21245" y="8002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8"/>
                    <a:pt x="240" y="9615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3"/>
                  </a:cubicBezTo>
                  <a:lnTo>
                    <a:pt x="21530" y="9552"/>
                  </a:lnTo>
                  <a:cubicBezTo>
                    <a:pt x="21576" y="9963"/>
                    <a:pt x="21600" y="10384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4"/>
                  </a:moveTo>
                  <a:cubicBezTo>
                    <a:pt x="25" y="11654"/>
                    <a:pt x="0" y="11225"/>
                    <a:pt x="0" y="10800"/>
                  </a:cubicBezTo>
                  <a:lnTo>
                    <a:pt x="171" y="10788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3"/>
                  </a:cubicBezTo>
                  <a:cubicBezTo>
                    <a:pt x="238" y="11963"/>
                    <a:pt x="73" y="12074"/>
                    <a:pt x="73" y="12074"/>
                  </a:cubicBezTo>
                  <a:close/>
                  <a:moveTo>
                    <a:pt x="21310" y="13313"/>
                  </a:moveTo>
                  <a:lnTo>
                    <a:pt x="21162" y="13108"/>
                  </a:lnTo>
                  <a:cubicBezTo>
                    <a:pt x="21246" y="12745"/>
                    <a:pt x="21313" y="12376"/>
                    <a:pt x="21357" y="12010"/>
                  </a:cubicBezTo>
                  <a:lnTo>
                    <a:pt x="21521" y="12126"/>
                  </a:lnTo>
                  <a:cubicBezTo>
                    <a:pt x="21473" y="12524"/>
                    <a:pt x="21401" y="12923"/>
                    <a:pt x="21310" y="13313"/>
                  </a:cubicBezTo>
                  <a:close/>
                  <a:moveTo>
                    <a:pt x="582" y="14324"/>
                  </a:moveTo>
                  <a:cubicBezTo>
                    <a:pt x="463" y="13977"/>
                    <a:pt x="361" y="13621"/>
                    <a:pt x="280" y="13266"/>
                  </a:cubicBezTo>
                  <a:lnTo>
                    <a:pt x="428" y="13062"/>
                  </a:lnTo>
                  <a:cubicBezTo>
                    <a:pt x="506" y="13397"/>
                    <a:pt x="601" y="13731"/>
                    <a:pt x="713" y="14058"/>
                  </a:cubicBezTo>
                  <a:cubicBezTo>
                    <a:pt x="713" y="14058"/>
                    <a:pt x="582" y="14324"/>
                    <a:pt x="582" y="14324"/>
                  </a:cubicBezTo>
                  <a:close/>
                  <a:moveTo>
                    <a:pt x="20639" y="15278"/>
                  </a:moveTo>
                  <a:lnTo>
                    <a:pt x="20524" y="14973"/>
                  </a:lnTo>
                  <a:cubicBezTo>
                    <a:pt x="20653" y="14685"/>
                    <a:pt x="20771" y="14391"/>
                    <a:pt x="20874" y="14095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1"/>
                  </a:moveTo>
                  <a:cubicBezTo>
                    <a:pt x="1204" y="15786"/>
                    <a:pt x="1068" y="15516"/>
                    <a:pt x="946" y="15243"/>
                  </a:cubicBezTo>
                  <a:lnTo>
                    <a:pt x="1061" y="14939"/>
                  </a:lnTo>
                  <a:cubicBezTo>
                    <a:pt x="1179" y="15199"/>
                    <a:pt x="1311" y="15461"/>
                    <a:pt x="1452" y="15717"/>
                  </a:cubicBezTo>
                  <a:cubicBezTo>
                    <a:pt x="1452" y="15717"/>
                    <a:pt x="1351" y="16051"/>
                    <a:pt x="1351" y="16051"/>
                  </a:cubicBezTo>
                  <a:close/>
                  <a:moveTo>
                    <a:pt x="19798" y="16788"/>
                  </a:moveTo>
                  <a:lnTo>
                    <a:pt x="19709" y="16436"/>
                  </a:lnTo>
                  <a:cubicBezTo>
                    <a:pt x="19858" y="16214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8"/>
                  </a:cubicBezTo>
                  <a:close/>
                  <a:moveTo>
                    <a:pt x="2235" y="17392"/>
                  </a:moveTo>
                  <a:cubicBezTo>
                    <a:pt x="2078" y="17189"/>
                    <a:pt x="1925" y="16976"/>
                    <a:pt x="1782" y="16761"/>
                  </a:cubicBezTo>
                  <a:lnTo>
                    <a:pt x="1873" y="16408"/>
                  </a:lnTo>
                  <a:cubicBezTo>
                    <a:pt x="2012" y="16621"/>
                    <a:pt x="2162" y="16826"/>
                    <a:pt x="2315" y="17026"/>
                  </a:cubicBezTo>
                  <a:cubicBezTo>
                    <a:pt x="2315" y="17026"/>
                    <a:pt x="2235" y="17392"/>
                    <a:pt x="2235" y="17392"/>
                  </a:cubicBezTo>
                  <a:close/>
                  <a:moveTo>
                    <a:pt x="18880" y="17976"/>
                  </a:moveTo>
                  <a:lnTo>
                    <a:pt x="18809" y="17598"/>
                  </a:lnTo>
                  <a:cubicBezTo>
                    <a:pt x="18967" y="17421"/>
                    <a:pt x="19121" y="17238"/>
                    <a:pt x="19267" y="17048"/>
                  </a:cubicBezTo>
                  <a:lnTo>
                    <a:pt x="19347" y="17414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7"/>
                    <a:pt x="2854" y="18129"/>
                    <a:pt x="2701" y="17954"/>
                  </a:cubicBezTo>
                  <a:lnTo>
                    <a:pt x="2772" y="17579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8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7"/>
                  </a:lnTo>
                  <a:cubicBezTo>
                    <a:pt x="18247" y="18631"/>
                    <a:pt x="18085" y="18781"/>
                    <a:pt x="17919" y="18928"/>
                  </a:cubicBezTo>
                  <a:close/>
                  <a:moveTo>
                    <a:pt x="4152" y="19316"/>
                  </a:moveTo>
                  <a:cubicBezTo>
                    <a:pt x="3984" y="19185"/>
                    <a:pt x="3820" y="19049"/>
                    <a:pt x="3661" y="18909"/>
                  </a:cubicBezTo>
                  <a:lnTo>
                    <a:pt x="3719" y="18519"/>
                  </a:lnTo>
                  <a:cubicBezTo>
                    <a:pt x="3877" y="18658"/>
                    <a:pt x="4039" y="18790"/>
                    <a:pt x="4204" y="18921"/>
                  </a:cubicBezTo>
                  <a:cubicBezTo>
                    <a:pt x="4204" y="18921"/>
                    <a:pt x="4152" y="19316"/>
                    <a:pt x="4152" y="19316"/>
                  </a:cubicBezTo>
                  <a:close/>
                  <a:moveTo>
                    <a:pt x="16931" y="19694"/>
                  </a:moveTo>
                  <a:lnTo>
                    <a:pt x="16885" y="19294"/>
                  </a:lnTo>
                  <a:cubicBezTo>
                    <a:pt x="17052" y="19179"/>
                    <a:pt x="17216" y="19060"/>
                    <a:pt x="17376" y="18935"/>
                  </a:cubicBezTo>
                  <a:lnTo>
                    <a:pt x="17428" y="19332"/>
                  </a:lnTo>
                  <a:cubicBezTo>
                    <a:pt x="17266" y="19455"/>
                    <a:pt x="17100" y="19578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79"/>
                  </a:cubicBezTo>
                  <a:lnTo>
                    <a:pt x="4695" y="19280"/>
                  </a:lnTo>
                  <a:cubicBezTo>
                    <a:pt x="4858" y="19392"/>
                    <a:pt x="5022" y="19499"/>
                    <a:pt x="5190" y="19605"/>
                  </a:cubicBezTo>
                  <a:cubicBezTo>
                    <a:pt x="5190" y="19605"/>
                    <a:pt x="5149" y="20006"/>
                    <a:pt x="5149" y="20006"/>
                  </a:cubicBezTo>
                  <a:close/>
                  <a:moveTo>
                    <a:pt x="15926" y="20307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4"/>
                    <a:pt x="15926" y="20307"/>
                  </a:cubicBezTo>
                  <a:close/>
                  <a:moveTo>
                    <a:pt x="6160" y="20553"/>
                  </a:moveTo>
                  <a:cubicBezTo>
                    <a:pt x="5988" y="20470"/>
                    <a:pt x="5819" y="20387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3"/>
                    <a:pt x="6193" y="20147"/>
                  </a:cubicBezTo>
                  <a:cubicBezTo>
                    <a:pt x="6193" y="20147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4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5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68"/>
                  </a:lnTo>
                  <a:cubicBezTo>
                    <a:pt x="6865" y="20438"/>
                    <a:pt x="7034" y="20505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50"/>
                  </a:moveTo>
                  <a:lnTo>
                    <a:pt x="13865" y="20737"/>
                  </a:lnTo>
                  <a:cubicBezTo>
                    <a:pt x="14037" y="20687"/>
                    <a:pt x="14207" y="20632"/>
                    <a:pt x="14374" y="20573"/>
                  </a:cubicBezTo>
                  <a:lnTo>
                    <a:pt x="14399" y="20982"/>
                  </a:lnTo>
                  <a:cubicBezTo>
                    <a:pt x="14231" y="21042"/>
                    <a:pt x="14059" y="21099"/>
                    <a:pt x="13886" y="21150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2"/>
                  </a:cubicBezTo>
                  <a:lnTo>
                    <a:pt x="7714" y="20729"/>
                  </a:lnTo>
                  <a:cubicBezTo>
                    <a:pt x="7882" y="20781"/>
                    <a:pt x="8052" y="20827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401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6"/>
                  </a:cubicBezTo>
                  <a:lnTo>
                    <a:pt x="13372" y="21288"/>
                  </a:lnTo>
                  <a:cubicBezTo>
                    <a:pt x="13201" y="21330"/>
                    <a:pt x="13030" y="21367"/>
                    <a:pt x="12856" y="21401"/>
                  </a:cubicBezTo>
                  <a:close/>
                  <a:moveTo>
                    <a:pt x="9238" y="21486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6"/>
                    <a:pt x="9238" y="21486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2"/>
                    <a:pt x="11998" y="21533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8"/>
                  </a:cubicBezTo>
                  <a:lnTo>
                    <a:pt x="9763" y="21131"/>
                  </a:lnTo>
                  <a:cubicBezTo>
                    <a:pt x="9932" y="21150"/>
                    <a:pt x="10103" y="21163"/>
                    <a:pt x="10276" y="21172"/>
                  </a:cubicBezTo>
                  <a:cubicBezTo>
                    <a:pt x="10276" y="21172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2"/>
                    <a:pt x="11304" y="21172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28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6"/>
                    <a:pt x="10590" y="4896"/>
                  </a:cubicBezTo>
                  <a:cubicBezTo>
                    <a:pt x="9742" y="4896"/>
                    <a:pt x="8574" y="5307"/>
                    <a:pt x="8583" y="6119"/>
                  </a:cubicBezTo>
                  <a:cubicBezTo>
                    <a:pt x="8603" y="8568"/>
                    <a:pt x="20508" y="7985"/>
                    <a:pt x="21143" y="13909"/>
                  </a:cubicBezTo>
                  <a:cubicBezTo>
                    <a:pt x="21600" y="18177"/>
                    <a:pt x="16950" y="19779"/>
                    <a:pt x="13024" y="19779"/>
                  </a:cubicBezTo>
                  <a:cubicBezTo>
                    <a:pt x="12624" y="19779"/>
                    <a:pt x="12230" y="19750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91"/>
                  </a:lnTo>
                  <a:cubicBezTo>
                    <a:pt x="8131" y="18802"/>
                    <a:pt x="6921" y="17950"/>
                    <a:pt x="6148" y="17167"/>
                  </a:cubicBezTo>
                  <a:lnTo>
                    <a:pt x="5763" y="19347"/>
                  </a:lnTo>
                  <a:lnTo>
                    <a:pt x="0" y="19347"/>
                  </a:lnTo>
                  <a:lnTo>
                    <a:pt x="397" y="12473"/>
                  </a:lnTo>
                  <a:lnTo>
                    <a:pt x="6200" y="12473"/>
                  </a:lnTo>
                  <a:cubicBezTo>
                    <a:pt x="6177" y="14683"/>
                    <a:pt x="8847" y="15059"/>
                    <a:pt x="10186" y="15112"/>
                  </a:cubicBezTo>
                  <a:cubicBezTo>
                    <a:pt x="11301" y="15112"/>
                    <a:pt x="12886" y="14896"/>
                    <a:pt x="12839" y="13779"/>
                  </a:cubicBezTo>
                  <a:cubicBezTo>
                    <a:pt x="12755" y="11753"/>
                    <a:pt x="797" y="12602"/>
                    <a:pt x="1138" y="6328"/>
                  </a:cubicBezTo>
                  <a:cubicBezTo>
                    <a:pt x="1320" y="2966"/>
                    <a:pt x="5382" y="1507"/>
                    <a:pt x="8171" y="1507"/>
                  </a:cubicBezTo>
                  <a:cubicBezTo>
                    <a:pt x="8598" y="1507"/>
                    <a:pt x="9027" y="1527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1"/>
                    <a:pt x="13559" y="2813"/>
                    <a:pt x="14248" y="3746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0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2"/>
                    <a:pt x="18406" y="8906"/>
                    <a:pt x="17664" y="9774"/>
                  </a:cubicBezTo>
                  <a:cubicBezTo>
                    <a:pt x="17058" y="10482"/>
                    <a:pt x="16399" y="11097"/>
                    <a:pt x="15696" y="11609"/>
                  </a:cubicBezTo>
                  <a:cubicBezTo>
                    <a:pt x="15071" y="12062"/>
                    <a:pt x="14414" y="12435"/>
                    <a:pt x="13728" y="12712"/>
                  </a:cubicBezTo>
                  <a:cubicBezTo>
                    <a:pt x="13094" y="12967"/>
                    <a:pt x="12436" y="13144"/>
                    <a:pt x="11761" y="13233"/>
                  </a:cubicBezTo>
                  <a:cubicBezTo>
                    <a:pt x="11444" y="13271"/>
                    <a:pt x="11124" y="13296"/>
                    <a:pt x="10800" y="13296"/>
                  </a:cubicBezTo>
                  <a:cubicBezTo>
                    <a:pt x="10460" y="13293"/>
                    <a:pt x="10124" y="13270"/>
                    <a:pt x="9793" y="13227"/>
                  </a:cubicBezTo>
                  <a:cubicBezTo>
                    <a:pt x="9117" y="13134"/>
                    <a:pt x="8460" y="12954"/>
                    <a:pt x="7825" y="12693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9"/>
                  </a:cubicBezTo>
                  <a:cubicBezTo>
                    <a:pt x="3146" y="8840"/>
                    <a:pt x="2484" y="7824"/>
                    <a:pt x="1922" y="6697"/>
                  </a:cubicBezTo>
                  <a:cubicBezTo>
                    <a:pt x="950" y="4749"/>
                    <a:pt x="276" y="2469"/>
                    <a:pt x="0" y="0"/>
                  </a:cubicBezTo>
                  <a:cubicBezTo>
                    <a:pt x="0" y="2133"/>
                    <a:pt x="0" y="6488"/>
                    <a:pt x="0" y="8475"/>
                  </a:cubicBezTo>
                  <a:cubicBezTo>
                    <a:pt x="314" y="10785"/>
                    <a:pt x="984" y="12950"/>
                    <a:pt x="1922" y="14830"/>
                  </a:cubicBezTo>
                  <a:cubicBezTo>
                    <a:pt x="2486" y="15963"/>
                    <a:pt x="3149" y="16991"/>
                    <a:pt x="3889" y="17885"/>
                  </a:cubicBezTo>
                  <a:cubicBezTo>
                    <a:pt x="4496" y="18618"/>
                    <a:pt x="5156" y="19262"/>
                    <a:pt x="5857" y="19794"/>
                  </a:cubicBezTo>
                  <a:cubicBezTo>
                    <a:pt x="6482" y="20273"/>
                    <a:pt x="7140" y="20666"/>
                    <a:pt x="7825" y="20962"/>
                  </a:cubicBezTo>
                  <a:cubicBezTo>
                    <a:pt x="8460" y="21234"/>
                    <a:pt x="9118" y="21425"/>
                    <a:pt x="9793" y="21524"/>
                  </a:cubicBezTo>
                  <a:cubicBezTo>
                    <a:pt x="10125" y="21571"/>
                    <a:pt x="10460" y="21596"/>
                    <a:pt x="10800" y="21600"/>
                  </a:cubicBezTo>
                  <a:cubicBezTo>
                    <a:pt x="11123" y="21596"/>
                    <a:pt x="11443" y="21573"/>
                    <a:pt x="11761" y="21530"/>
                  </a:cubicBezTo>
                  <a:cubicBezTo>
                    <a:pt x="12435" y="21437"/>
                    <a:pt x="13093" y="21252"/>
                    <a:pt x="13728" y="20979"/>
                  </a:cubicBezTo>
                  <a:cubicBezTo>
                    <a:pt x="14413" y="20691"/>
                    <a:pt x="15071" y="20304"/>
                    <a:pt x="15696" y="19833"/>
                  </a:cubicBezTo>
                  <a:cubicBezTo>
                    <a:pt x="16397" y="19302"/>
                    <a:pt x="17057" y="18667"/>
                    <a:pt x="17664" y="17941"/>
                  </a:cubicBezTo>
                  <a:cubicBezTo>
                    <a:pt x="18404" y="17058"/>
                    <a:pt x="19066" y="16040"/>
                    <a:pt x="19632" y="14920"/>
                  </a:cubicBezTo>
                  <a:cubicBezTo>
                    <a:pt x="20593" y="13019"/>
                    <a:pt x="21281" y="10824"/>
                    <a:pt x="21600" y="8475"/>
                  </a:cubicBezTo>
                  <a:cubicBezTo>
                    <a:pt x="21600" y="6488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5"/>
                    <a:pt x="0" y="10799"/>
                  </a:cubicBezTo>
                  <a:cubicBezTo>
                    <a:pt x="0" y="16753"/>
                    <a:pt x="4832" y="21580"/>
                    <a:pt x="10800" y="21600"/>
                  </a:cubicBezTo>
                  <a:cubicBezTo>
                    <a:pt x="16768" y="21580"/>
                    <a:pt x="21600" y="16753"/>
                    <a:pt x="21600" y="10799"/>
                  </a:cubicBezTo>
                  <a:cubicBezTo>
                    <a:pt x="21600" y="4845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DC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1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3"/>
                    <a:pt x="18406" y="8907"/>
                    <a:pt x="17664" y="9774"/>
                  </a:cubicBezTo>
                  <a:cubicBezTo>
                    <a:pt x="17058" y="10481"/>
                    <a:pt x="16399" y="11098"/>
                    <a:pt x="15696" y="11608"/>
                  </a:cubicBezTo>
                  <a:cubicBezTo>
                    <a:pt x="15071" y="12064"/>
                    <a:pt x="14414" y="12434"/>
                    <a:pt x="13728" y="12712"/>
                  </a:cubicBezTo>
                  <a:cubicBezTo>
                    <a:pt x="13094" y="12967"/>
                    <a:pt x="12436" y="13144"/>
                    <a:pt x="11761" y="13232"/>
                  </a:cubicBezTo>
                  <a:cubicBezTo>
                    <a:pt x="11444" y="13274"/>
                    <a:pt x="11124" y="13297"/>
                    <a:pt x="10800" y="13299"/>
                  </a:cubicBezTo>
                  <a:cubicBezTo>
                    <a:pt x="10460" y="13297"/>
                    <a:pt x="10124" y="13274"/>
                    <a:pt x="9793" y="13227"/>
                  </a:cubicBezTo>
                  <a:cubicBezTo>
                    <a:pt x="9117" y="13135"/>
                    <a:pt x="8460" y="12955"/>
                    <a:pt x="7825" y="12694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8"/>
                  </a:cubicBezTo>
                  <a:cubicBezTo>
                    <a:pt x="3146" y="8841"/>
                    <a:pt x="2484" y="7825"/>
                    <a:pt x="1922" y="6696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6"/>
                    <a:pt x="0" y="8474"/>
                  </a:cubicBezTo>
                  <a:cubicBezTo>
                    <a:pt x="314" y="10786"/>
                    <a:pt x="984" y="12950"/>
                    <a:pt x="1922" y="14831"/>
                  </a:cubicBezTo>
                  <a:cubicBezTo>
                    <a:pt x="2486" y="15964"/>
                    <a:pt x="3149" y="16992"/>
                    <a:pt x="3889" y="17888"/>
                  </a:cubicBezTo>
                  <a:cubicBezTo>
                    <a:pt x="4496" y="18622"/>
                    <a:pt x="5156" y="19262"/>
                    <a:pt x="5857" y="19799"/>
                  </a:cubicBezTo>
                  <a:cubicBezTo>
                    <a:pt x="6482" y="20276"/>
                    <a:pt x="7140" y="20668"/>
                    <a:pt x="7825" y="20964"/>
                  </a:cubicBezTo>
                  <a:cubicBezTo>
                    <a:pt x="8460" y="21236"/>
                    <a:pt x="9118" y="21429"/>
                    <a:pt x="9793" y="21526"/>
                  </a:cubicBezTo>
                  <a:cubicBezTo>
                    <a:pt x="10125" y="21574"/>
                    <a:pt x="10460" y="21599"/>
                    <a:pt x="10800" y="21600"/>
                  </a:cubicBezTo>
                  <a:cubicBezTo>
                    <a:pt x="11123" y="21599"/>
                    <a:pt x="11443" y="21575"/>
                    <a:pt x="11761" y="21532"/>
                  </a:cubicBezTo>
                  <a:cubicBezTo>
                    <a:pt x="12435" y="21439"/>
                    <a:pt x="13093" y="21254"/>
                    <a:pt x="13728" y="20983"/>
                  </a:cubicBezTo>
                  <a:cubicBezTo>
                    <a:pt x="14413" y="20694"/>
                    <a:pt x="15071" y="20303"/>
                    <a:pt x="15696" y="19833"/>
                  </a:cubicBezTo>
                  <a:cubicBezTo>
                    <a:pt x="16397" y="19303"/>
                    <a:pt x="17057" y="18669"/>
                    <a:pt x="17664" y="17942"/>
                  </a:cubicBezTo>
                  <a:cubicBezTo>
                    <a:pt x="18404" y="17060"/>
                    <a:pt x="19066" y="16043"/>
                    <a:pt x="19632" y="14921"/>
                  </a:cubicBezTo>
                  <a:cubicBezTo>
                    <a:pt x="20593" y="13019"/>
                    <a:pt x="21281" y="10824"/>
                    <a:pt x="21600" y="8474"/>
                  </a:cubicBezTo>
                  <a:cubicBezTo>
                    <a:pt x="21600" y="6486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6" cy="4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" y="170"/>
              <a:ext cx="478" cy="208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</p:grpSp>
      <p:grpSp>
        <p:nvGrpSpPr>
          <p:cNvPr id="38" name="Group 36出自【趣你的PPT】(微信:qunideppt)：最优质的PPT资源库"/>
          <p:cNvGrpSpPr>
            <a:grpSpLocks/>
          </p:cNvGrpSpPr>
          <p:nvPr/>
        </p:nvGrpSpPr>
        <p:grpSpPr bwMode="auto">
          <a:xfrm>
            <a:off x="6857699" y="3491527"/>
            <a:ext cx="909962" cy="830444"/>
            <a:chOff x="0" y="0"/>
            <a:chExt cx="1419" cy="1294"/>
          </a:xfrm>
        </p:grpSpPr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834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827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9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29"/>
                  </a:cubicBezTo>
                  <a:close/>
                  <a:moveTo>
                    <a:pt x="11848" y="469"/>
                  </a:moveTo>
                  <a:cubicBezTo>
                    <a:pt x="11678" y="450"/>
                    <a:pt x="11507" y="440"/>
                    <a:pt x="11335" y="430"/>
                  </a:cubicBezTo>
                  <a:lnTo>
                    <a:pt x="11339" y="16"/>
                  </a:lnTo>
                  <a:cubicBezTo>
                    <a:pt x="11513" y="23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4"/>
                  </a:lnTo>
                  <a:cubicBezTo>
                    <a:pt x="9421" y="88"/>
                    <a:pt x="9592" y="69"/>
                    <a:pt x="9766" y="51"/>
                  </a:cubicBezTo>
                  <a:lnTo>
                    <a:pt x="9772" y="466"/>
                  </a:lnTo>
                  <a:cubicBezTo>
                    <a:pt x="9600" y="483"/>
                    <a:pt x="9429" y="503"/>
                    <a:pt x="9260" y="529"/>
                  </a:cubicBezTo>
                  <a:close/>
                  <a:moveTo>
                    <a:pt x="12875" y="618"/>
                  </a:moveTo>
                  <a:cubicBezTo>
                    <a:pt x="12705" y="585"/>
                    <a:pt x="12534" y="557"/>
                    <a:pt x="12362" y="532"/>
                  </a:cubicBezTo>
                  <a:lnTo>
                    <a:pt x="12372" y="115"/>
                  </a:lnTo>
                  <a:cubicBezTo>
                    <a:pt x="12546" y="143"/>
                    <a:pt x="12718" y="171"/>
                    <a:pt x="12888" y="206"/>
                  </a:cubicBezTo>
                  <a:cubicBezTo>
                    <a:pt x="12888" y="206"/>
                    <a:pt x="12875" y="618"/>
                    <a:pt x="12875" y="618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2"/>
                    <a:pt x="8559" y="236"/>
                    <a:pt x="8733" y="202"/>
                  </a:cubicBezTo>
                  <a:lnTo>
                    <a:pt x="8747" y="616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3"/>
                  </a:moveTo>
                  <a:cubicBezTo>
                    <a:pt x="13729" y="823"/>
                    <a:pt x="13559" y="774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0"/>
                    <a:pt x="13918" y="462"/>
                  </a:cubicBezTo>
                  <a:cubicBezTo>
                    <a:pt x="13918" y="462"/>
                    <a:pt x="13898" y="873"/>
                    <a:pt x="13898" y="873"/>
                  </a:cubicBezTo>
                  <a:close/>
                  <a:moveTo>
                    <a:pt x="7216" y="1033"/>
                  </a:moveTo>
                  <a:lnTo>
                    <a:pt x="7190" y="624"/>
                  </a:lnTo>
                  <a:cubicBezTo>
                    <a:pt x="7360" y="561"/>
                    <a:pt x="7531" y="508"/>
                    <a:pt x="7703" y="457"/>
                  </a:cubicBezTo>
                  <a:lnTo>
                    <a:pt x="7725" y="867"/>
                  </a:lnTo>
                  <a:cubicBezTo>
                    <a:pt x="7553" y="919"/>
                    <a:pt x="7383" y="975"/>
                    <a:pt x="7216" y="1033"/>
                  </a:cubicBezTo>
                  <a:close/>
                  <a:moveTo>
                    <a:pt x="14913" y="1236"/>
                  </a:moveTo>
                  <a:cubicBezTo>
                    <a:pt x="14746" y="1166"/>
                    <a:pt x="14577" y="1101"/>
                    <a:pt x="14405" y="1040"/>
                  </a:cubicBezTo>
                  <a:lnTo>
                    <a:pt x="14431" y="630"/>
                  </a:lnTo>
                  <a:cubicBezTo>
                    <a:pt x="14603" y="691"/>
                    <a:pt x="14773" y="758"/>
                    <a:pt x="14942" y="826"/>
                  </a:cubicBezTo>
                  <a:cubicBezTo>
                    <a:pt x="14942" y="826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2"/>
                  </a:lnTo>
                  <a:cubicBezTo>
                    <a:pt x="6338" y="963"/>
                    <a:pt x="6507" y="887"/>
                    <a:pt x="6679" y="819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1"/>
                  </a:cubicBezTo>
                  <a:close/>
                  <a:moveTo>
                    <a:pt x="15920" y="1714"/>
                  </a:moveTo>
                  <a:cubicBezTo>
                    <a:pt x="15756" y="1627"/>
                    <a:pt x="15588" y="1541"/>
                    <a:pt x="15418" y="1458"/>
                  </a:cubicBezTo>
                  <a:lnTo>
                    <a:pt x="15451" y="1054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4"/>
                    <a:pt x="15920" y="1714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6"/>
                    <a:pt x="5492" y="1391"/>
                    <a:pt x="5663" y="1298"/>
                  </a:cubicBezTo>
                  <a:lnTo>
                    <a:pt x="5701" y="1703"/>
                  </a:lnTo>
                  <a:cubicBezTo>
                    <a:pt x="5531" y="1795"/>
                    <a:pt x="5365" y="1891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3"/>
                    <a:pt x="16589" y="2105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5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1"/>
                  </a:moveTo>
                  <a:lnTo>
                    <a:pt x="4161" y="2277"/>
                  </a:lnTo>
                  <a:cubicBezTo>
                    <a:pt x="4324" y="2151"/>
                    <a:pt x="4490" y="2030"/>
                    <a:pt x="4658" y="1913"/>
                  </a:cubicBezTo>
                  <a:lnTo>
                    <a:pt x="4705" y="2313"/>
                  </a:lnTo>
                  <a:cubicBezTo>
                    <a:pt x="4538" y="2428"/>
                    <a:pt x="4374" y="2546"/>
                    <a:pt x="4214" y="2671"/>
                  </a:cubicBezTo>
                  <a:close/>
                  <a:moveTo>
                    <a:pt x="17891" y="3089"/>
                  </a:moveTo>
                  <a:cubicBezTo>
                    <a:pt x="17734" y="2952"/>
                    <a:pt x="17571" y="2817"/>
                    <a:pt x="17406" y="2687"/>
                  </a:cubicBezTo>
                  <a:lnTo>
                    <a:pt x="17459" y="2294"/>
                  </a:lnTo>
                  <a:cubicBezTo>
                    <a:pt x="17627" y="2424"/>
                    <a:pt x="17790" y="2560"/>
                    <a:pt x="17950" y="2699"/>
                  </a:cubicBezTo>
                  <a:cubicBezTo>
                    <a:pt x="17950" y="2699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7"/>
                    <a:pt x="3505" y="2828"/>
                    <a:pt x="3671" y="2682"/>
                  </a:cubicBezTo>
                  <a:lnTo>
                    <a:pt x="3730" y="3073"/>
                  </a:lnTo>
                  <a:cubicBezTo>
                    <a:pt x="3565" y="3216"/>
                    <a:pt x="3406" y="3364"/>
                    <a:pt x="3251" y="3517"/>
                  </a:cubicBezTo>
                  <a:close/>
                  <a:moveTo>
                    <a:pt x="18837" y="4035"/>
                  </a:moveTo>
                  <a:cubicBezTo>
                    <a:pt x="18686" y="3861"/>
                    <a:pt x="18529" y="3694"/>
                    <a:pt x="18369" y="3537"/>
                  </a:cubicBezTo>
                  <a:lnTo>
                    <a:pt x="18434" y="3153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5"/>
                    <a:pt x="18837" y="4035"/>
                  </a:cubicBezTo>
                  <a:close/>
                  <a:moveTo>
                    <a:pt x="2324" y="4563"/>
                  </a:moveTo>
                  <a:lnTo>
                    <a:pt x="2244" y="4197"/>
                  </a:lnTo>
                  <a:cubicBezTo>
                    <a:pt x="2393" y="4004"/>
                    <a:pt x="2549" y="3816"/>
                    <a:pt x="2710" y="3635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6"/>
                    <a:pt x="19685" y="4640"/>
                    <a:pt x="19827" y="4852"/>
                  </a:cubicBezTo>
                  <a:cubicBezTo>
                    <a:pt x="19827" y="4852"/>
                    <a:pt x="19736" y="5206"/>
                    <a:pt x="19736" y="5206"/>
                  </a:cubicBezTo>
                  <a:close/>
                  <a:moveTo>
                    <a:pt x="1461" y="5868"/>
                  </a:moveTo>
                  <a:lnTo>
                    <a:pt x="1360" y="5535"/>
                  </a:lnTo>
                  <a:cubicBezTo>
                    <a:pt x="1493" y="5294"/>
                    <a:pt x="1639" y="5056"/>
                    <a:pt x="1792" y="4825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68"/>
                  </a:cubicBezTo>
                  <a:close/>
                  <a:moveTo>
                    <a:pt x="20547" y="6680"/>
                  </a:moveTo>
                  <a:cubicBezTo>
                    <a:pt x="20428" y="6415"/>
                    <a:pt x="20298" y="6154"/>
                    <a:pt x="20157" y="5897"/>
                  </a:cubicBezTo>
                  <a:lnTo>
                    <a:pt x="20258" y="5565"/>
                  </a:lnTo>
                  <a:cubicBezTo>
                    <a:pt x="20404" y="5829"/>
                    <a:pt x="20540" y="6102"/>
                    <a:pt x="20663" y="6373"/>
                  </a:cubicBezTo>
                  <a:cubicBezTo>
                    <a:pt x="20663" y="6373"/>
                    <a:pt x="20547" y="6680"/>
                    <a:pt x="20547" y="6680"/>
                  </a:cubicBezTo>
                  <a:close/>
                  <a:moveTo>
                    <a:pt x="719" y="7525"/>
                  </a:moveTo>
                  <a:lnTo>
                    <a:pt x="589" y="7257"/>
                  </a:lnTo>
                  <a:cubicBezTo>
                    <a:pt x="695" y="6948"/>
                    <a:pt x="818" y="6638"/>
                    <a:pt x="954" y="6339"/>
                  </a:cubicBezTo>
                  <a:lnTo>
                    <a:pt x="1068" y="6645"/>
                  </a:lnTo>
                  <a:cubicBezTo>
                    <a:pt x="939" y="6934"/>
                    <a:pt x="822" y="7228"/>
                    <a:pt x="719" y="7525"/>
                  </a:cubicBezTo>
                  <a:close/>
                  <a:moveTo>
                    <a:pt x="21176" y="8559"/>
                  </a:moveTo>
                  <a:cubicBezTo>
                    <a:pt x="21100" y="8223"/>
                    <a:pt x="21005" y="7888"/>
                    <a:pt x="20894" y="7563"/>
                  </a:cubicBezTo>
                  <a:lnTo>
                    <a:pt x="21025" y="7299"/>
                  </a:lnTo>
                  <a:cubicBezTo>
                    <a:pt x="21143" y="7646"/>
                    <a:pt x="21245" y="8000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6"/>
                  </a:moveTo>
                  <a:lnTo>
                    <a:pt x="77" y="9502"/>
                  </a:lnTo>
                  <a:cubicBezTo>
                    <a:pt x="124" y="9101"/>
                    <a:pt x="194" y="8699"/>
                    <a:pt x="285" y="8311"/>
                  </a:cubicBezTo>
                  <a:lnTo>
                    <a:pt x="434" y="8515"/>
                  </a:lnTo>
                  <a:cubicBezTo>
                    <a:pt x="350" y="8878"/>
                    <a:pt x="284" y="9245"/>
                    <a:pt x="240" y="9616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1"/>
                    <a:pt x="21409" y="10038"/>
                    <a:pt x="21365" y="9664"/>
                  </a:cubicBezTo>
                  <a:lnTo>
                    <a:pt x="21530" y="9552"/>
                  </a:lnTo>
                  <a:cubicBezTo>
                    <a:pt x="21576" y="9963"/>
                    <a:pt x="21600" y="10382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5"/>
                    <a:pt x="0" y="10800"/>
                  </a:cubicBezTo>
                  <a:lnTo>
                    <a:pt x="171" y="10787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1"/>
                  </a:moveTo>
                  <a:lnTo>
                    <a:pt x="21162" y="13107"/>
                  </a:lnTo>
                  <a:cubicBezTo>
                    <a:pt x="21246" y="12746"/>
                    <a:pt x="21313" y="12376"/>
                    <a:pt x="21357" y="12009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1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2"/>
                    <a:pt x="280" y="13266"/>
                  </a:cubicBezTo>
                  <a:lnTo>
                    <a:pt x="428" y="13064"/>
                  </a:lnTo>
                  <a:cubicBezTo>
                    <a:pt x="506" y="13397"/>
                    <a:pt x="601" y="13731"/>
                    <a:pt x="713" y="14057"/>
                  </a:cubicBezTo>
                  <a:cubicBezTo>
                    <a:pt x="713" y="14057"/>
                    <a:pt x="582" y="14322"/>
                    <a:pt x="582" y="14322"/>
                  </a:cubicBezTo>
                  <a:close/>
                  <a:moveTo>
                    <a:pt x="20639" y="15279"/>
                  </a:moveTo>
                  <a:lnTo>
                    <a:pt x="20524" y="14972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2"/>
                    <a:pt x="20774" y="14981"/>
                    <a:pt x="20639" y="15279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5"/>
                    <a:pt x="946" y="15243"/>
                  </a:cubicBezTo>
                  <a:lnTo>
                    <a:pt x="1061" y="14937"/>
                  </a:lnTo>
                  <a:cubicBezTo>
                    <a:pt x="1179" y="15200"/>
                    <a:pt x="1311" y="15462"/>
                    <a:pt x="1452" y="15718"/>
                  </a:cubicBezTo>
                  <a:cubicBezTo>
                    <a:pt x="1452" y="15718"/>
                    <a:pt x="1351" y="16050"/>
                    <a:pt x="1351" y="16050"/>
                  </a:cubicBezTo>
                  <a:close/>
                  <a:moveTo>
                    <a:pt x="19798" y="16787"/>
                  </a:moveTo>
                  <a:lnTo>
                    <a:pt x="19709" y="16436"/>
                  </a:lnTo>
                  <a:cubicBezTo>
                    <a:pt x="19858" y="16211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1"/>
                    <a:pt x="19798" y="16787"/>
                  </a:cubicBezTo>
                  <a:close/>
                  <a:moveTo>
                    <a:pt x="2235" y="17390"/>
                  </a:moveTo>
                  <a:cubicBezTo>
                    <a:pt x="2078" y="17187"/>
                    <a:pt x="1925" y="16977"/>
                    <a:pt x="1782" y="16759"/>
                  </a:cubicBezTo>
                  <a:lnTo>
                    <a:pt x="1873" y="16407"/>
                  </a:lnTo>
                  <a:cubicBezTo>
                    <a:pt x="2012" y="16618"/>
                    <a:pt x="2162" y="16826"/>
                    <a:pt x="2315" y="17025"/>
                  </a:cubicBezTo>
                  <a:cubicBezTo>
                    <a:pt x="2315" y="17025"/>
                    <a:pt x="2235" y="17390"/>
                    <a:pt x="2235" y="17390"/>
                  </a:cubicBezTo>
                  <a:close/>
                  <a:moveTo>
                    <a:pt x="18880" y="17976"/>
                  </a:moveTo>
                  <a:lnTo>
                    <a:pt x="18809" y="17599"/>
                  </a:lnTo>
                  <a:cubicBezTo>
                    <a:pt x="18967" y="17422"/>
                    <a:pt x="19121" y="17235"/>
                    <a:pt x="19267" y="17050"/>
                  </a:cubicBezTo>
                  <a:lnTo>
                    <a:pt x="19347" y="17415"/>
                  </a:lnTo>
                  <a:cubicBezTo>
                    <a:pt x="19198" y="17606"/>
                    <a:pt x="19041" y="17796"/>
                    <a:pt x="18880" y="17976"/>
                  </a:cubicBezTo>
                  <a:close/>
                  <a:moveTo>
                    <a:pt x="3177" y="18459"/>
                  </a:moveTo>
                  <a:cubicBezTo>
                    <a:pt x="3015" y="18298"/>
                    <a:pt x="2854" y="18127"/>
                    <a:pt x="2701" y="17954"/>
                  </a:cubicBezTo>
                  <a:lnTo>
                    <a:pt x="2772" y="17578"/>
                  </a:lnTo>
                  <a:cubicBezTo>
                    <a:pt x="2924" y="17749"/>
                    <a:pt x="3082" y="17915"/>
                    <a:pt x="3240" y="18074"/>
                  </a:cubicBezTo>
                  <a:cubicBezTo>
                    <a:pt x="3240" y="18074"/>
                    <a:pt x="3177" y="18459"/>
                    <a:pt x="3177" y="18459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6"/>
                    <a:pt x="18340" y="18092"/>
                  </a:cubicBezTo>
                  <a:lnTo>
                    <a:pt x="18404" y="18476"/>
                  </a:lnTo>
                  <a:cubicBezTo>
                    <a:pt x="18247" y="18631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3"/>
                    <a:pt x="3820" y="19049"/>
                    <a:pt x="3661" y="18910"/>
                  </a:cubicBezTo>
                  <a:lnTo>
                    <a:pt x="3719" y="18519"/>
                  </a:lnTo>
                  <a:cubicBezTo>
                    <a:pt x="3877" y="18656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78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5"/>
                    <a:pt x="17100" y="19578"/>
                    <a:pt x="16931" y="19692"/>
                  </a:cubicBezTo>
                  <a:close/>
                  <a:moveTo>
                    <a:pt x="5149" y="20004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1"/>
                    <a:pt x="5190" y="19604"/>
                  </a:cubicBezTo>
                  <a:cubicBezTo>
                    <a:pt x="5190" y="19604"/>
                    <a:pt x="5149" y="20004"/>
                    <a:pt x="5149" y="20004"/>
                  </a:cubicBezTo>
                  <a:close/>
                  <a:moveTo>
                    <a:pt x="15926" y="20306"/>
                  </a:moveTo>
                  <a:lnTo>
                    <a:pt x="15890" y="19903"/>
                  </a:lnTo>
                  <a:cubicBezTo>
                    <a:pt x="16059" y="19812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9"/>
                    <a:pt x="16097" y="20215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2"/>
                    <a:pt x="5819" y="20387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6"/>
                    <a:pt x="15221" y="20233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77"/>
                  </a:cubicBezTo>
                  <a:lnTo>
                    <a:pt x="6697" y="20370"/>
                  </a:lnTo>
                  <a:cubicBezTo>
                    <a:pt x="6865" y="20439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9"/>
                  </a:moveTo>
                  <a:lnTo>
                    <a:pt x="13865" y="20738"/>
                  </a:lnTo>
                  <a:cubicBezTo>
                    <a:pt x="14037" y="20685"/>
                    <a:pt x="14207" y="20632"/>
                    <a:pt x="14374" y="20571"/>
                  </a:cubicBezTo>
                  <a:lnTo>
                    <a:pt x="14399" y="20981"/>
                  </a:lnTo>
                  <a:cubicBezTo>
                    <a:pt x="14231" y="21041"/>
                    <a:pt x="14059" y="21097"/>
                    <a:pt x="13886" y="21149"/>
                  </a:cubicBezTo>
                  <a:close/>
                  <a:moveTo>
                    <a:pt x="8207" y="21281"/>
                  </a:moveTo>
                  <a:cubicBezTo>
                    <a:pt x="8034" y="21242"/>
                    <a:pt x="7863" y="21193"/>
                    <a:pt x="7692" y="21141"/>
                  </a:cubicBezTo>
                  <a:lnTo>
                    <a:pt x="7714" y="20731"/>
                  </a:lnTo>
                  <a:cubicBezTo>
                    <a:pt x="7882" y="20780"/>
                    <a:pt x="8052" y="20827"/>
                    <a:pt x="8224" y="20870"/>
                  </a:cubicBezTo>
                  <a:cubicBezTo>
                    <a:pt x="8224" y="20870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6"/>
                  </a:lnTo>
                  <a:cubicBezTo>
                    <a:pt x="13201" y="21328"/>
                    <a:pt x="13030" y="21366"/>
                    <a:pt x="12856" y="21400"/>
                  </a:cubicBezTo>
                  <a:close/>
                  <a:moveTo>
                    <a:pt x="9238" y="21484"/>
                  </a:moveTo>
                  <a:cubicBezTo>
                    <a:pt x="9065" y="21459"/>
                    <a:pt x="8894" y="21429"/>
                    <a:pt x="8723" y="21396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4"/>
                    <a:pt x="9238" y="21484"/>
                  </a:cubicBezTo>
                  <a:close/>
                  <a:moveTo>
                    <a:pt x="11823" y="21550"/>
                  </a:moveTo>
                  <a:lnTo>
                    <a:pt x="11817" y="21135"/>
                  </a:lnTo>
                  <a:cubicBezTo>
                    <a:pt x="11989" y="21119"/>
                    <a:pt x="12161" y="21097"/>
                    <a:pt x="12331" y="21074"/>
                  </a:cubicBezTo>
                  <a:lnTo>
                    <a:pt x="12340" y="21488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3"/>
                    <a:pt x="10276" y="21171"/>
                  </a:cubicBezTo>
                  <a:cubicBezTo>
                    <a:pt x="10276" y="21171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4"/>
                    <a:pt x="11137" y="21179"/>
                    <a:pt x="11304" y="21173"/>
                  </a:cubicBezTo>
                  <a:lnTo>
                    <a:pt x="11306" y="21586"/>
                  </a:lnTo>
                  <a:cubicBezTo>
                    <a:pt x="11138" y="21594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880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5"/>
                    <a:pt x="10590" y="4895"/>
                  </a:cubicBezTo>
                  <a:cubicBezTo>
                    <a:pt x="9742" y="4895"/>
                    <a:pt x="8574" y="5307"/>
                    <a:pt x="8583" y="6118"/>
                  </a:cubicBezTo>
                  <a:cubicBezTo>
                    <a:pt x="8603" y="8567"/>
                    <a:pt x="20508" y="7988"/>
                    <a:pt x="21143" y="13909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4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2"/>
                    <a:pt x="6921" y="17951"/>
                    <a:pt x="6148" y="17167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7"/>
                    <a:pt x="12839" y="13779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9"/>
                    <a:pt x="9453" y="1570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4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4"/>
                  </a:lnTo>
                  <a:lnTo>
                    <a:pt x="19338" y="1894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64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1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1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617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6"/>
                    <a:pt x="0" y="10799"/>
                  </a:cubicBezTo>
                  <a:cubicBezTo>
                    <a:pt x="0" y="16752"/>
                    <a:pt x="4832" y="21583"/>
                    <a:pt x="10800" y="21600"/>
                  </a:cubicBezTo>
                  <a:cubicBezTo>
                    <a:pt x="16768" y="21583"/>
                    <a:pt x="21600" y="16752"/>
                    <a:pt x="21600" y="10799"/>
                  </a:cubicBezTo>
                  <a:cubicBezTo>
                    <a:pt x="21600" y="4846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610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5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7"/>
                  </a:lnTo>
                  <a:cubicBezTo>
                    <a:pt x="11513" y="26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30"/>
                  </a:moveTo>
                  <a:lnTo>
                    <a:pt x="9249" y="114"/>
                  </a:lnTo>
                  <a:cubicBezTo>
                    <a:pt x="9421" y="90"/>
                    <a:pt x="9592" y="71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30"/>
                  </a:cubicBezTo>
                  <a:close/>
                  <a:moveTo>
                    <a:pt x="12875" y="619"/>
                  </a:moveTo>
                  <a:cubicBezTo>
                    <a:pt x="12705" y="587"/>
                    <a:pt x="12534" y="557"/>
                    <a:pt x="12362" y="530"/>
                  </a:cubicBezTo>
                  <a:lnTo>
                    <a:pt x="12372" y="117"/>
                  </a:lnTo>
                  <a:cubicBezTo>
                    <a:pt x="12546" y="143"/>
                    <a:pt x="12718" y="172"/>
                    <a:pt x="12888" y="206"/>
                  </a:cubicBezTo>
                  <a:cubicBezTo>
                    <a:pt x="12888" y="206"/>
                    <a:pt x="12875" y="619"/>
                    <a:pt x="12875" y="619"/>
                  </a:cubicBezTo>
                  <a:close/>
                  <a:moveTo>
                    <a:pt x="8235" y="728"/>
                  </a:moveTo>
                  <a:lnTo>
                    <a:pt x="8218" y="315"/>
                  </a:lnTo>
                  <a:cubicBezTo>
                    <a:pt x="8388" y="274"/>
                    <a:pt x="8559" y="236"/>
                    <a:pt x="8733" y="202"/>
                  </a:cubicBezTo>
                  <a:lnTo>
                    <a:pt x="8747" y="615"/>
                  </a:lnTo>
                  <a:cubicBezTo>
                    <a:pt x="8575" y="649"/>
                    <a:pt x="8404" y="687"/>
                    <a:pt x="8235" y="728"/>
                  </a:cubicBezTo>
                  <a:close/>
                  <a:moveTo>
                    <a:pt x="13898" y="874"/>
                  </a:moveTo>
                  <a:cubicBezTo>
                    <a:pt x="13729" y="823"/>
                    <a:pt x="13559" y="776"/>
                    <a:pt x="13387" y="734"/>
                  </a:cubicBezTo>
                  <a:lnTo>
                    <a:pt x="13403" y="320"/>
                  </a:lnTo>
                  <a:cubicBezTo>
                    <a:pt x="13577" y="363"/>
                    <a:pt x="13748" y="409"/>
                    <a:pt x="13918" y="462"/>
                  </a:cubicBezTo>
                  <a:cubicBezTo>
                    <a:pt x="13918" y="462"/>
                    <a:pt x="13898" y="874"/>
                    <a:pt x="13898" y="874"/>
                  </a:cubicBezTo>
                  <a:close/>
                  <a:moveTo>
                    <a:pt x="7216" y="1033"/>
                  </a:moveTo>
                  <a:lnTo>
                    <a:pt x="7190" y="622"/>
                  </a:lnTo>
                  <a:cubicBezTo>
                    <a:pt x="7360" y="562"/>
                    <a:pt x="7531" y="506"/>
                    <a:pt x="7703" y="455"/>
                  </a:cubicBezTo>
                  <a:lnTo>
                    <a:pt x="7725" y="867"/>
                  </a:lnTo>
                  <a:cubicBezTo>
                    <a:pt x="7553" y="920"/>
                    <a:pt x="7383" y="974"/>
                    <a:pt x="7216" y="1033"/>
                  </a:cubicBezTo>
                  <a:close/>
                  <a:moveTo>
                    <a:pt x="14913" y="1235"/>
                  </a:moveTo>
                  <a:cubicBezTo>
                    <a:pt x="14746" y="1166"/>
                    <a:pt x="14577" y="1102"/>
                    <a:pt x="14405" y="1040"/>
                  </a:cubicBezTo>
                  <a:lnTo>
                    <a:pt x="14431" y="631"/>
                  </a:lnTo>
                  <a:cubicBezTo>
                    <a:pt x="14603" y="691"/>
                    <a:pt x="14773" y="758"/>
                    <a:pt x="14942" y="827"/>
                  </a:cubicBezTo>
                  <a:cubicBezTo>
                    <a:pt x="14942" y="827"/>
                    <a:pt x="14913" y="1235"/>
                    <a:pt x="14913" y="1235"/>
                  </a:cubicBezTo>
                  <a:close/>
                  <a:moveTo>
                    <a:pt x="6203" y="1450"/>
                  </a:moveTo>
                  <a:lnTo>
                    <a:pt x="6170" y="1043"/>
                  </a:lnTo>
                  <a:cubicBezTo>
                    <a:pt x="6338" y="964"/>
                    <a:pt x="6507" y="888"/>
                    <a:pt x="6679" y="817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0"/>
                  </a:cubicBezTo>
                  <a:close/>
                  <a:moveTo>
                    <a:pt x="15920" y="1715"/>
                  </a:moveTo>
                  <a:cubicBezTo>
                    <a:pt x="15756" y="1627"/>
                    <a:pt x="15588" y="1541"/>
                    <a:pt x="15418" y="1461"/>
                  </a:cubicBezTo>
                  <a:lnTo>
                    <a:pt x="15451" y="1053"/>
                  </a:lnTo>
                  <a:cubicBezTo>
                    <a:pt x="15623" y="1135"/>
                    <a:pt x="15792" y="1221"/>
                    <a:pt x="15958" y="1310"/>
                  </a:cubicBezTo>
                  <a:cubicBezTo>
                    <a:pt x="15958" y="1310"/>
                    <a:pt x="15920" y="1715"/>
                    <a:pt x="15920" y="1715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7"/>
                    <a:pt x="5492" y="1391"/>
                    <a:pt x="5663" y="1298"/>
                  </a:cubicBezTo>
                  <a:lnTo>
                    <a:pt x="5701" y="1704"/>
                  </a:lnTo>
                  <a:cubicBezTo>
                    <a:pt x="5531" y="1797"/>
                    <a:pt x="5365" y="1890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8"/>
                    <a:pt x="16420" y="2004"/>
                  </a:cubicBezTo>
                  <a:lnTo>
                    <a:pt x="16462" y="1602"/>
                  </a:lnTo>
                  <a:cubicBezTo>
                    <a:pt x="16632" y="1705"/>
                    <a:pt x="16799" y="1814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6"/>
                  </a:lnTo>
                  <a:cubicBezTo>
                    <a:pt x="4324" y="2151"/>
                    <a:pt x="4490" y="2032"/>
                    <a:pt x="4658" y="1914"/>
                  </a:cubicBezTo>
                  <a:lnTo>
                    <a:pt x="4705" y="2313"/>
                  </a:lnTo>
                  <a:cubicBezTo>
                    <a:pt x="4538" y="2428"/>
                    <a:pt x="4374" y="2547"/>
                    <a:pt x="4214" y="2673"/>
                  </a:cubicBezTo>
                  <a:close/>
                  <a:moveTo>
                    <a:pt x="17891" y="3091"/>
                  </a:moveTo>
                  <a:cubicBezTo>
                    <a:pt x="17734" y="2951"/>
                    <a:pt x="17571" y="2817"/>
                    <a:pt x="17406" y="2688"/>
                  </a:cubicBezTo>
                  <a:lnTo>
                    <a:pt x="17459" y="2295"/>
                  </a:lnTo>
                  <a:cubicBezTo>
                    <a:pt x="17627" y="2422"/>
                    <a:pt x="17790" y="2560"/>
                    <a:pt x="17950" y="2702"/>
                  </a:cubicBezTo>
                  <a:cubicBezTo>
                    <a:pt x="17950" y="2702"/>
                    <a:pt x="17891" y="3091"/>
                    <a:pt x="17891" y="3091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9"/>
                    <a:pt x="3505" y="2828"/>
                    <a:pt x="3671" y="2682"/>
                  </a:cubicBezTo>
                  <a:lnTo>
                    <a:pt x="3730" y="3072"/>
                  </a:lnTo>
                  <a:cubicBezTo>
                    <a:pt x="3565" y="3215"/>
                    <a:pt x="3406" y="3365"/>
                    <a:pt x="3251" y="3517"/>
                  </a:cubicBezTo>
                  <a:close/>
                  <a:moveTo>
                    <a:pt x="18837" y="4032"/>
                  </a:moveTo>
                  <a:cubicBezTo>
                    <a:pt x="18686" y="3863"/>
                    <a:pt x="18529" y="3695"/>
                    <a:pt x="18369" y="3538"/>
                  </a:cubicBezTo>
                  <a:lnTo>
                    <a:pt x="18434" y="3152"/>
                  </a:lnTo>
                  <a:cubicBezTo>
                    <a:pt x="18597" y="3314"/>
                    <a:pt x="18756" y="3485"/>
                    <a:pt x="18910" y="3658"/>
                  </a:cubicBezTo>
                  <a:cubicBezTo>
                    <a:pt x="18910" y="3658"/>
                    <a:pt x="18837" y="4032"/>
                    <a:pt x="18837" y="4032"/>
                  </a:cubicBezTo>
                  <a:close/>
                  <a:moveTo>
                    <a:pt x="2324" y="4563"/>
                  </a:moveTo>
                  <a:lnTo>
                    <a:pt x="2244" y="4196"/>
                  </a:lnTo>
                  <a:cubicBezTo>
                    <a:pt x="2393" y="4004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8"/>
                    <a:pt x="19295" y="4587"/>
                  </a:cubicBezTo>
                  <a:lnTo>
                    <a:pt x="19375" y="4222"/>
                  </a:lnTo>
                  <a:cubicBezTo>
                    <a:pt x="19533" y="4428"/>
                    <a:pt x="19685" y="4640"/>
                    <a:pt x="19827" y="4855"/>
                  </a:cubicBezTo>
                  <a:cubicBezTo>
                    <a:pt x="19827" y="4855"/>
                    <a:pt x="19736" y="5206"/>
                    <a:pt x="19736" y="5206"/>
                  </a:cubicBezTo>
                  <a:close/>
                  <a:moveTo>
                    <a:pt x="1461" y="5870"/>
                  </a:moveTo>
                  <a:lnTo>
                    <a:pt x="1360" y="5537"/>
                  </a:lnTo>
                  <a:cubicBezTo>
                    <a:pt x="1493" y="5294"/>
                    <a:pt x="1639" y="5056"/>
                    <a:pt x="1792" y="4826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70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3"/>
                    <a:pt x="20157" y="5898"/>
                  </a:cubicBezTo>
                  <a:lnTo>
                    <a:pt x="20258" y="5567"/>
                  </a:lnTo>
                  <a:cubicBezTo>
                    <a:pt x="20404" y="5828"/>
                    <a:pt x="20540" y="6103"/>
                    <a:pt x="20663" y="6374"/>
                  </a:cubicBezTo>
                  <a:cubicBezTo>
                    <a:pt x="20663" y="6374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9"/>
                    <a:pt x="818" y="6640"/>
                    <a:pt x="954" y="6339"/>
                  </a:cubicBezTo>
                  <a:lnTo>
                    <a:pt x="1068" y="6646"/>
                  </a:lnTo>
                  <a:cubicBezTo>
                    <a:pt x="939" y="6933"/>
                    <a:pt x="822" y="7228"/>
                    <a:pt x="719" y="7526"/>
                  </a:cubicBezTo>
                  <a:close/>
                  <a:moveTo>
                    <a:pt x="21176" y="8558"/>
                  </a:moveTo>
                  <a:cubicBezTo>
                    <a:pt x="21100" y="8224"/>
                    <a:pt x="21005" y="7889"/>
                    <a:pt x="20894" y="7563"/>
                  </a:cubicBezTo>
                  <a:lnTo>
                    <a:pt x="21025" y="7300"/>
                  </a:lnTo>
                  <a:cubicBezTo>
                    <a:pt x="21143" y="7644"/>
                    <a:pt x="21245" y="8002"/>
                    <a:pt x="21326" y="8357"/>
                  </a:cubicBezTo>
                  <a:cubicBezTo>
                    <a:pt x="21326" y="8357"/>
                    <a:pt x="21176" y="8558"/>
                    <a:pt x="21176" y="8558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7"/>
                    <a:pt x="240" y="9615"/>
                  </a:cubicBezTo>
                  <a:close/>
                  <a:moveTo>
                    <a:pt x="21600" y="10843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2"/>
                  </a:lnTo>
                  <a:cubicBezTo>
                    <a:pt x="21576" y="9964"/>
                    <a:pt x="21600" y="10384"/>
                    <a:pt x="21600" y="10800"/>
                  </a:cubicBezTo>
                  <a:cubicBezTo>
                    <a:pt x="21600" y="10800"/>
                    <a:pt x="21600" y="10843"/>
                    <a:pt x="21600" y="10843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7"/>
                    <a:pt x="0" y="10800"/>
                  </a:cubicBezTo>
                  <a:lnTo>
                    <a:pt x="171" y="10789"/>
                  </a:lnTo>
                  <a:lnTo>
                    <a:pt x="171" y="10800"/>
                  </a:lnTo>
                  <a:cubicBezTo>
                    <a:pt x="171" y="11188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3"/>
                  </a:moveTo>
                  <a:lnTo>
                    <a:pt x="21162" y="13106"/>
                  </a:lnTo>
                  <a:cubicBezTo>
                    <a:pt x="21246" y="12745"/>
                    <a:pt x="21313" y="12376"/>
                    <a:pt x="21357" y="12008"/>
                  </a:cubicBezTo>
                  <a:lnTo>
                    <a:pt x="21521" y="12124"/>
                  </a:lnTo>
                  <a:cubicBezTo>
                    <a:pt x="21473" y="12525"/>
                    <a:pt x="21401" y="12923"/>
                    <a:pt x="21310" y="13313"/>
                  </a:cubicBezTo>
                  <a:close/>
                  <a:moveTo>
                    <a:pt x="582" y="14322"/>
                  </a:moveTo>
                  <a:cubicBezTo>
                    <a:pt x="463" y="13977"/>
                    <a:pt x="361" y="13621"/>
                    <a:pt x="280" y="13267"/>
                  </a:cubicBezTo>
                  <a:lnTo>
                    <a:pt x="428" y="13065"/>
                  </a:lnTo>
                  <a:cubicBezTo>
                    <a:pt x="506" y="13398"/>
                    <a:pt x="601" y="13731"/>
                    <a:pt x="713" y="14058"/>
                  </a:cubicBezTo>
                  <a:cubicBezTo>
                    <a:pt x="713" y="14058"/>
                    <a:pt x="582" y="14322"/>
                    <a:pt x="582" y="14322"/>
                  </a:cubicBezTo>
                  <a:close/>
                  <a:moveTo>
                    <a:pt x="20639" y="15278"/>
                  </a:moveTo>
                  <a:lnTo>
                    <a:pt x="20524" y="14971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4"/>
                    <a:pt x="946" y="15244"/>
                  </a:cubicBezTo>
                  <a:lnTo>
                    <a:pt x="1061" y="14937"/>
                  </a:lnTo>
                  <a:cubicBezTo>
                    <a:pt x="1179" y="15200"/>
                    <a:pt x="1311" y="15461"/>
                    <a:pt x="1452" y="15717"/>
                  </a:cubicBezTo>
                  <a:cubicBezTo>
                    <a:pt x="1452" y="15717"/>
                    <a:pt x="1351" y="16050"/>
                    <a:pt x="1351" y="16050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9"/>
                  </a:cubicBezTo>
                  <a:close/>
                  <a:moveTo>
                    <a:pt x="2235" y="17391"/>
                  </a:moveTo>
                  <a:cubicBezTo>
                    <a:pt x="2078" y="17188"/>
                    <a:pt x="1925" y="16977"/>
                    <a:pt x="1782" y="16760"/>
                  </a:cubicBezTo>
                  <a:lnTo>
                    <a:pt x="1873" y="16408"/>
                  </a:lnTo>
                  <a:cubicBezTo>
                    <a:pt x="2012" y="16619"/>
                    <a:pt x="2162" y="16826"/>
                    <a:pt x="2315" y="17025"/>
                  </a:cubicBezTo>
                  <a:cubicBezTo>
                    <a:pt x="2315" y="17025"/>
                    <a:pt x="2235" y="17391"/>
                    <a:pt x="2235" y="17391"/>
                  </a:cubicBezTo>
                  <a:close/>
                  <a:moveTo>
                    <a:pt x="18880" y="17976"/>
                  </a:moveTo>
                  <a:lnTo>
                    <a:pt x="18809" y="17600"/>
                  </a:lnTo>
                  <a:cubicBezTo>
                    <a:pt x="18967" y="17423"/>
                    <a:pt x="19121" y="17236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8"/>
                    <a:pt x="2854" y="18128"/>
                    <a:pt x="2701" y="17957"/>
                  </a:cubicBezTo>
                  <a:lnTo>
                    <a:pt x="2772" y="17580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7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6"/>
                  </a:lnTo>
                  <a:cubicBezTo>
                    <a:pt x="18247" y="18632"/>
                    <a:pt x="18085" y="18781"/>
                    <a:pt x="17919" y="18927"/>
                  </a:cubicBezTo>
                  <a:close/>
                  <a:moveTo>
                    <a:pt x="4152" y="19315"/>
                  </a:moveTo>
                  <a:cubicBezTo>
                    <a:pt x="3984" y="19184"/>
                    <a:pt x="3820" y="19049"/>
                    <a:pt x="3661" y="18911"/>
                  </a:cubicBezTo>
                  <a:lnTo>
                    <a:pt x="3719" y="18518"/>
                  </a:lnTo>
                  <a:cubicBezTo>
                    <a:pt x="3877" y="18657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4"/>
                  </a:moveTo>
                  <a:lnTo>
                    <a:pt x="16885" y="19295"/>
                  </a:lnTo>
                  <a:cubicBezTo>
                    <a:pt x="17052" y="19181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0"/>
                    <a:pt x="5190" y="19604"/>
                  </a:cubicBezTo>
                  <a:cubicBezTo>
                    <a:pt x="5190" y="19604"/>
                    <a:pt x="5149" y="20006"/>
                    <a:pt x="5149" y="20006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6"/>
                  </a:cubicBezTo>
                  <a:lnTo>
                    <a:pt x="16431" y="20017"/>
                  </a:lnTo>
                  <a:cubicBezTo>
                    <a:pt x="16266" y="20119"/>
                    <a:pt x="16097" y="20214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0"/>
                    <a:pt x="5819" y="20384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5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7"/>
                    <a:pt x="6670" y="20780"/>
                  </a:cubicBezTo>
                  <a:lnTo>
                    <a:pt x="6697" y="20368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47"/>
                  </a:moveTo>
                  <a:lnTo>
                    <a:pt x="13865" y="20737"/>
                  </a:lnTo>
                  <a:cubicBezTo>
                    <a:pt x="14037" y="20688"/>
                    <a:pt x="14207" y="20630"/>
                    <a:pt x="14374" y="20572"/>
                  </a:cubicBezTo>
                  <a:lnTo>
                    <a:pt x="14399" y="20981"/>
                  </a:lnTo>
                  <a:cubicBezTo>
                    <a:pt x="14231" y="21042"/>
                    <a:pt x="14059" y="21099"/>
                    <a:pt x="13886" y="21147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3"/>
                  </a:cubicBezTo>
                  <a:lnTo>
                    <a:pt x="7714" y="20731"/>
                  </a:lnTo>
                  <a:cubicBezTo>
                    <a:pt x="7882" y="20780"/>
                    <a:pt x="8052" y="20826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399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7"/>
                  </a:lnTo>
                  <a:cubicBezTo>
                    <a:pt x="13201" y="21328"/>
                    <a:pt x="13030" y="21367"/>
                    <a:pt x="12856" y="21399"/>
                  </a:cubicBezTo>
                  <a:close/>
                  <a:moveTo>
                    <a:pt x="9238" y="21483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6"/>
                    <a:pt x="9076" y="21045"/>
                    <a:pt x="9249" y="21071"/>
                  </a:cubicBezTo>
                  <a:cubicBezTo>
                    <a:pt x="9249" y="21071"/>
                    <a:pt x="9238" y="21483"/>
                    <a:pt x="9238" y="21483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1"/>
                    <a:pt x="11998" y="21532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0"/>
                  </a:cubicBezTo>
                  <a:cubicBezTo>
                    <a:pt x="10276" y="21170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0"/>
                    <a:pt x="11304" y="21170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663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1"/>
                  </a:moveTo>
                  <a:cubicBezTo>
                    <a:pt x="14399" y="5861"/>
                    <a:pt x="12643" y="4897"/>
                    <a:pt x="10590" y="4897"/>
                  </a:cubicBezTo>
                  <a:cubicBezTo>
                    <a:pt x="9742" y="4897"/>
                    <a:pt x="8574" y="5310"/>
                    <a:pt x="8583" y="6118"/>
                  </a:cubicBezTo>
                  <a:cubicBezTo>
                    <a:pt x="8603" y="8565"/>
                    <a:pt x="20508" y="7985"/>
                    <a:pt x="21143" y="13913"/>
                  </a:cubicBezTo>
                  <a:cubicBezTo>
                    <a:pt x="21600" y="18176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4"/>
                    <a:pt x="6921" y="17951"/>
                    <a:pt x="6148" y="17169"/>
                  </a:cubicBezTo>
                  <a:lnTo>
                    <a:pt x="5763" y="19348"/>
                  </a:lnTo>
                  <a:lnTo>
                    <a:pt x="0" y="19348"/>
                  </a:lnTo>
                  <a:lnTo>
                    <a:pt x="397" y="12474"/>
                  </a:lnTo>
                  <a:lnTo>
                    <a:pt x="6200" y="12474"/>
                  </a:lnTo>
                  <a:cubicBezTo>
                    <a:pt x="6177" y="14682"/>
                    <a:pt x="8847" y="15059"/>
                    <a:pt x="10186" y="15116"/>
                  </a:cubicBezTo>
                  <a:cubicBezTo>
                    <a:pt x="11301" y="15116"/>
                    <a:pt x="12886" y="14897"/>
                    <a:pt x="12839" y="13777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8"/>
                    <a:pt x="8171" y="1508"/>
                  </a:cubicBezTo>
                  <a:cubicBezTo>
                    <a:pt x="8598" y="1508"/>
                    <a:pt x="9027" y="1528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1"/>
                  </a:lnTo>
                  <a:cubicBezTo>
                    <a:pt x="19924" y="7601"/>
                    <a:pt x="14500" y="7601"/>
                    <a:pt x="14500" y="7601"/>
                  </a:cubicBezTo>
                  <a:close/>
                  <a:moveTo>
                    <a:pt x="14500" y="7601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880"/>
              <a:ext cx="1419" cy="4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3"/>
                    <a:pt x="18406" y="8908"/>
                    <a:pt x="17664" y="9776"/>
                  </a:cubicBezTo>
                  <a:cubicBezTo>
                    <a:pt x="17058" y="10483"/>
                    <a:pt x="16399" y="11099"/>
                    <a:pt x="15696" y="11609"/>
                  </a:cubicBezTo>
                  <a:cubicBezTo>
                    <a:pt x="15071" y="12064"/>
                    <a:pt x="14414" y="12438"/>
                    <a:pt x="13728" y="12714"/>
                  </a:cubicBezTo>
                  <a:cubicBezTo>
                    <a:pt x="13094" y="12970"/>
                    <a:pt x="12436" y="13145"/>
                    <a:pt x="11761" y="13232"/>
                  </a:cubicBezTo>
                  <a:cubicBezTo>
                    <a:pt x="11444" y="13275"/>
                    <a:pt x="11124" y="13298"/>
                    <a:pt x="10800" y="13298"/>
                  </a:cubicBezTo>
                  <a:cubicBezTo>
                    <a:pt x="10460" y="13298"/>
                    <a:pt x="10124" y="13272"/>
                    <a:pt x="9793" y="13228"/>
                  </a:cubicBezTo>
                  <a:cubicBezTo>
                    <a:pt x="9117" y="13136"/>
                    <a:pt x="8460" y="12956"/>
                    <a:pt x="7825" y="12694"/>
                  </a:cubicBezTo>
                  <a:cubicBezTo>
                    <a:pt x="7139" y="12413"/>
                    <a:pt x="6481" y="12036"/>
                    <a:pt x="5857" y="11576"/>
                  </a:cubicBezTo>
                  <a:cubicBezTo>
                    <a:pt x="5154" y="11058"/>
                    <a:pt x="4495" y="10435"/>
                    <a:pt x="3889" y="9720"/>
                  </a:cubicBezTo>
                  <a:cubicBezTo>
                    <a:pt x="3146" y="8841"/>
                    <a:pt x="2484" y="7826"/>
                    <a:pt x="1922" y="6698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7"/>
                    <a:pt x="0" y="8476"/>
                  </a:cubicBezTo>
                  <a:cubicBezTo>
                    <a:pt x="314" y="10787"/>
                    <a:pt x="984" y="12952"/>
                    <a:pt x="1922" y="14832"/>
                  </a:cubicBezTo>
                  <a:cubicBezTo>
                    <a:pt x="2486" y="15965"/>
                    <a:pt x="3149" y="16993"/>
                    <a:pt x="3889" y="17887"/>
                  </a:cubicBezTo>
                  <a:cubicBezTo>
                    <a:pt x="4496" y="18623"/>
                    <a:pt x="5156" y="19263"/>
                    <a:pt x="5857" y="19800"/>
                  </a:cubicBezTo>
                  <a:cubicBezTo>
                    <a:pt x="6482" y="20275"/>
                    <a:pt x="7140" y="20669"/>
                    <a:pt x="7825" y="20963"/>
                  </a:cubicBezTo>
                  <a:cubicBezTo>
                    <a:pt x="8460" y="21237"/>
                    <a:pt x="9118" y="21429"/>
                    <a:pt x="9793" y="21527"/>
                  </a:cubicBezTo>
                  <a:cubicBezTo>
                    <a:pt x="10125" y="21573"/>
                    <a:pt x="10460" y="21599"/>
                    <a:pt x="10800" y="21600"/>
                  </a:cubicBezTo>
                  <a:cubicBezTo>
                    <a:pt x="11123" y="21599"/>
                    <a:pt x="11443" y="21576"/>
                    <a:pt x="11761" y="21532"/>
                  </a:cubicBezTo>
                  <a:cubicBezTo>
                    <a:pt x="12435" y="21439"/>
                    <a:pt x="13093" y="21253"/>
                    <a:pt x="13728" y="20984"/>
                  </a:cubicBezTo>
                  <a:cubicBezTo>
                    <a:pt x="14413" y="20694"/>
                    <a:pt x="15071" y="20305"/>
                    <a:pt x="15696" y="19833"/>
                  </a:cubicBezTo>
                  <a:cubicBezTo>
                    <a:pt x="16397" y="19305"/>
                    <a:pt x="17057" y="18670"/>
                    <a:pt x="17664" y="17943"/>
                  </a:cubicBezTo>
                  <a:cubicBezTo>
                    <a:pt x="18404" y="17060"/>
                    <a:pt x="19066" y="16044"/>
                    <a:pt x="19632" y="14924"/>
                  </a:cubicBezTo>
                  <a:cubicBezTo>
                    <a:pt x="20593" y="13020"/>
                    <a:pt x="21281" y="10824"/>
                    <a:pt x="21600" y="8476"/>
                  </a:cubicBezTo>
                  <a:cubicBezTo>
                    <a:pt x="21600" y="6487"/>
                    <a:pt x="21600" y="2133"/>
                    <a:pt x="21600" y="0"/>
                  </a:cubicBezTo>
                  <a:cubicBezTo>
                    <a:pt x="21319" y="2511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80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8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8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26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20"/>
                    <a:pt x="0" y="4847"/>
                    <a:pt x="0" y="10800"/>
                  </a:cubicBezTo>
                  <a:cubicBezTo>
                    <a:pt x="0" y="16753"/>
                    <a:pt x="4832" y="21581"/>
                    <a:pt x="10800" y="21600"/>
                  </a:cubicBezTo>
                  <a:cubicBezTo>
                    <a:pt x="16768" y="21581"/>
                    <a:pt x="21600" y="16753"/>
                    <a:pt x="21600" y="10800"/>
                  </a:cubicBezTo>
                  <a:cubicBezTo>
                    <a:pt x="21600" y="4847"/>
                    <a:pt x="16768" y="2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426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5"/>
                  </a:moveTo>
                  <a:lnTo>
                    <a:pt x="10282" y="11"/>
                  </a:lnTo>
                  <a:cubicBezTo>
                    <a:pt x="10454" y="4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3"/>
                  </a:lnTo>
                  <a:lnTo>
                    <a:pt x="10800" y="413"/>
                  </a:lnTo>
                  <a:cubicBezTo>
                    <a:pt x="10628" y="414"/>
                    <a:pt x="10457" y="417"/>
                    <a:pt x="10287" y="425"/>
                  </a:cubicBezTo>
                  <a:close/>
                  <a:moveTo>
                    <a:pt x="11848" y="466"/>
                  </a:moveTo>
                  <a:cubicBezTo>
                    <a:pt x="11678" y="449"/>
                    <a:pt x="11507" y="437"/>
                    <a:pt x="11335" y="429"/>
                  </a:cubicBezTo>
                  <a:lnTo>
                    <a:pt x="11339" y="14"/>
                  </a:lnTo>
                  <a:cubicBezTo>
                    <a:pt x="11513" y="23"/>
                    <a:pt x="11685" y="35"/>
                    <a:pt x="11856" y="51"/>
                  </a:cubicBezTo>
                  <a:cubicBezTo>
                    <a:pt x="11856" y="51"/>
                    <a:pt x="11848" y="466"/>
                    <a:pt x="11848" y="466"/>
                  </a:cubicBezTo>
                  <a:close/>
                  <a:moveTo>
                    <a:pt x="9260" y="527"/>
                  </a:moveTo>
                  <a:lnTo>
                    <a:pt x="9249" y="112"/>
                  </a:lnTo>
                  <a:cubicBezTo>
                    <a:pt x="9421" y="88"/>
                    <a:pt x="9592" y="67"/>
                    <a:pt x="9766" y="50"/>
                  </a:cubicBezTo>
                  <a:lnTo>
                    <a:pt x="9772" y="465"/>
                  </a:lnTo>
                  <a:cubicBezTo>
                    <a:pt x="9600" y="481"/>
                    <a:pt x="9429" y="502"/>
                    <a:pt x="9260" y="527"/>
                  </a:cubicBezTo>
                  <a:close/>
                  <a:moveTo>
                    <a:pt x="12875" y="617"/>
                  </a:moveTo>
                  <a:cubicBezTo>
                    <a:pt x="12705" y="585"/>
                    <a:pt x="12534" y="555"/>
                    <a:pt x="12362" y="530"/>
                  </a:cubicBezTo>
                  <a:lnTo>
                    <a:pt x="12372" y="116"/>
                  </a:lnTo>
                  <a:cubicBezTo>
                    <a:pt x="12546" y="141"/>
                    <a:pt x="12718" y="172"/>
                    <a:pt x="12888" y="203"/>
                  </a:cubicBezTo>
                  <a:cubicBezTo>
                    <a:pt x="12888" y="203"/>
                    <a:pt x="12875" y="617"/>
                    <a:pt x="12875" y="617"/>
                  </a:cubicBezTo>
                  <a:close/>
                  <a:moveTo>
                    <a:pt x="8235" y="725"/>
                  </a:moveTo>
                  <a:lnTo>
                    <a:pt x="8218" y="312"/>
                  </a:lnTo>
                  <a:cubicBezTo>
                    <a:pt x="8388" y="272"/>
                    <a:pt x="8559" y="234"/>
                    <a:pt x="8733" y="200"/>
                  </a:cubicBezTo>
                  <a:lnTo>
                    <a:pt x="8747" y="612"/>
                  </a:lnTo>
                  <a:cubicBezTo>
                    <a:pt x="8575" y="646"/>
                    <a:pt x="8404" y="684"/>
                    <a:pt x="8235" y="725"/>
                  </a:cubicBezTo>
                  <a:close/>
                  <a:moveTo>
                    <a:pt x="13898" y="870"/>
                  </a:moveTo>
                  <a:cubicBezTo>
                    <a:pt x="13729" y="821"/>
                    <a:pt x="13559" y="774"/>
                    <a:pt x="13387" y="730"/>
                  </a:cubicBezTo>
                  <a:lnTo>
                    <a:pt x="13403" y="319"/>
                  </a:lnTo>
                  <a:cubicBezTo>
                    <a:pt x="13577" y="360"/>
                    <a:pt x="13748" y="408"/>
                    <a:pt x="13918" y="459"/>
                  </a:cubicBezTo>
                  <a:cubicBezTo>
                    <a:pt x="13918" y="459"/>
                    <a:pt x="13898" y="870"/>
                    <a:pt x="13898" y="870"/>
                  </a:cubicBezTo>
                  <a:close/>
                  <a:moveTo>
                    <a:pt x="7216" y="1031"/>
                  </a:moveTo>
                  <a:lnTo>
                    <a:pt x="7190" y="620"/>
                  </a:lnTo>
                  <a:cubicBezTo>
                    <a:pt x="7360" y="562"/>
                    <a:pt x="7531" y="506"/>
                    <a:pt x="7703" y="454"/>
                  </a:cubicBezTo>
                  <a:lnTo>
                    <a:pt x="7725" y="865"/>
                  </a:lnTo>
                  <a:cubicBezTo>
                    <a:pt x="7553" y="915"/>
                    <a:pt x="7383" y="971"/>
                    <a:pt x="7216" y="1031"/>
                  </a:cubicBezTo>
                  <a:close/>
                  <a:moveTo>
                    <a:pt x="14913" y="1233"/>
                  </a:moveTo>
                  <a:cubicBezTo>
                    <a:pt x="14746" y="1164"/>
                    <a:pt x="14577" y="1098"/>
                    <a:pt x="14405" y="1038"/>
                  </a:cubicBezTo>
                  <a:lnTo>
                    <a:pt x="14431" y="627"/>
                  </a:lnTo>
                  <a:cubicBezTo>
                    <a:pt x="14603" y="689"/>
                    <a:pt x="14773" y="754"/>
                    <a:pt x="14942" y="824"/>
                  </a:cubicBezTo>
                  <a:cubicBezTo>
                    <a:pt x="14942" y="824"/>
                    <a:pt x="14913" y="1233"/>
                    <a:pt x="14913" y="1233"/>
                  </a:cubicBezTo>
                  <a:close/>
                  <a:moveTo>
                    <a:pt x="6203" y="1446"/>
                  </a:moveTo>
                  <a:lnTo>
                    <a:pt x="6170" y="1040"/>
                  </a:lnTo>
                  <a:cubicBezTo>
                    <a:pt x="6338" y="962"/>
                    <a:pt x="6507" y="886"/>
                    <a:pt x="6679" y="816"/>
                  </a:cubicBezTo>
                  <a:lnTo>
                    <a:pt x="6708" y="1225"/>
                  </a:lnTo>
                  <a:cubicBezTo>
                    <a:pt x="6537" y="1294"/>
                    <a:pt x="6369" y="1369"/>
                    <a:pt x="6203" y="1446"/>
                  </a:cubicBezTo>
                  <a:close/>
                  <a:moveTo>
                    <a:pt x="15920" y="1715"/>
                  </a:moveTo>
                  <a:cubicBezTo>
                    <a:pt x="15756" y="1624"/>
                    <a:pt x="15588" y="1539"/>
                    <a:pt x="15418" y="1458"/>
                  </a:cubicBezTo>
                  <a:lnTo>
                    <a:pt x="15451" y="1051"/>
                  </a:lnTo>
                  <a:cubicBezTo>
                    <a:pt x="15623" y="1132"/>
                    <a:pt x="15792" y="1218"/>
                    <a:pt x="15958" y="1308"/>
                  </a:cubicBezTo>
                  <a:cubicBezTo>
                    <a:pt x="15958" y="1308"/>
                    <a:pt x="15920" y="1715"/>
                    <a:pt x="15920" y="1715"/>
                  </a:cubicBezTo>
                  <a:close/>
                  <a:moveTo>
                    <a:pt x="5200" y="1990"/>
                  </a:moveTo>
                  <a:lnTo>
                    <a:pt x="5159" y="1587"/>
                  </a:lnTo>
                  <a:cubicBezTo>
                    <a:pt x="5325" y="1486"/>
                    <a:pt x="5492" y="1389"/>
                    <a:pt x="5663" y="1297"/>
                  </a:cubicBezTo>
                  <a:lnTo>
                    <a:pt x="5701" y="1703"/>
                  </a:lnTo>
                  <a:cubicBezTo>
                    <a:pt x="5531" y="1793"/>
                    <a:pt x="5365" y="1888"/>
                    <a:pt x="5200" y="1990"/>
                  </a:cubicBezTo>
                  <a:close/>
                  <a:moveTo>
                    <a:pt x="16915" y="2325"/>
                  </a:moveTo>
                  <a:cubicBezTo>
                    <a:pt x="16754" y="2211"/>
                    <a:pt x="16589" y="2105"/>
                    <a:pt x="16420" y="2002"/>
                  </a:cubicBezTo>
                  <a:lnTo>
                    <a:pt x="16462" y="1599"/>
                  </a:lnTo>
                  <a:cubicBezTo>
                    <a:pt x="16632" y="1703"/>
                    <a:pt x="16799" y="1812"/>
                    <a:pt x="16962" y="1925"/>
                  </a:cubicBezTo>
                  <a:cubicBezTo>
                    <a:pt x="16962" y="1925"/>
                    <a:pt x="16915" y="2325"/>
                    <a:pt x="16915" y="2325"/>
                  </a:cubicBezTo>
                  <a:close/>
                  <a:moveTo>
                    <a:pt x="4214" y="2669"/>
                  </a:moveTo>
                  <a:lnTo>
                    <a:pt x="4161" y="2274"/>
                  </a:lnTo>
                  <a:cubicBezTo>
                    <a:pt x="4324" y="2149"/>
                    <a:pt x="4490" y="2028"/>
                    <a:pt x="4658" y="1910"/>
                  </a:cubicBezTo>
                  <a:lnTo>
                    <a:pt x="4705" y="2311"/>
                  </a:lnTo>
                  <a:cubicBezTo>
                    <a:pt x="4538" y="2426"/>
                    <a:pt x="4374" y="2546"/>
                    <a:pt x="4214" y="2669"/>
                  </a:cubicBezTo>
                  <a:close/>
                  <a:moveTo>
                    <a:pt x="17891" y="3087"/>
                  </a:moveTo>
                  <a:cubicBezTo>
                    <a:pt x="17734" y="2949"/>
                    <a:pt x="17571" y="2815"/>
                    <a:pt x="17406" y="2685"/>
                  </a:cubicBezTo>
                  <a:lnTo>
                    <a:pt x="17459" y="2293"/>
                  </a:lnTo>
                  <a:cubicBezTo>
                    <a:pt x="17627" y="2422"/>
                    <a:pt x="17790" y="2557"/>
                    <a:pt x="17950" y="2699"/>
                  </a:cubicBezTo>
                  <a:cubicBezTo>
                    <a:pt x="17950" y="2699"/>
                    <a:pt x="17891" y="3087"/>
                    <a:pt x="17891" y="3087"/>
                  </a:cubicBezTo>
                  <a:close/>
                  <a:moveTo>
                    <a:pt x="3251" y="3515"/>
                  </a:moveTo>
                  <a:lnTo>
                    <a:pt x="3186" y="3131"/>
                  </a:lnTo>
                  <a:cubicBezTo>
                    <a:pt x="3344" y="2975"/>
                    <a:pt x="3505" y="2825"/>
                    <a:pt x="3671" y="2679"/>
                  </a:cubicBezTo>
                  <a:lnTo>
                    <a:pt x="3730" y="3070"/>
                  </a:lnTo>
                  <a:cubicBezTo>
                    <a:pt x="3565" y="3214"/>
                    <a:pt x="3406" y="3362"/>
                    <a:pt x="3251" y="3515"/>
                  </a:cubicBezTo>
                  <a:close/>
                  <a:moveTo>
                    <a:pt x="18837" y="4032"/>
                  </a:moveTo>
                  <a:cubicBezTo>
                    <a:pt x="18686" y="3859"/>
                    <a:pt x="18529" y="3693"/>
                    <a:pt x="18369" y="3534"/>
                  </a:cubicBezTo>
                  <a:lnTo>
                    <a:pt x="18434" y="3150"/>
                  </a:lnTo>
                  <a:cubicBezTo>
                    <a:pt x="18597" y="3312"/>
                    <a:pt x="18756" y="3480"/>
                    <a:pt x="18910" y="3656"/>
                  </a:cubicBezTo>
                  <a:cubicBezTo>
                    <a:pt x="18910" y="3656"/>
                    <a:pt x="18837" y="4032"/>
                    <a:pt x="18837" y="4032"/>
                  </a:cubicBezTo>
                  <a:close/>
                  <a:moveTo>
                    <a:pt x="2324" y="4559"/>
                  </a:moveTo>
                  <a:lnTo>
                    <a:pt x="2244" y="4194"/>
                  </a:lnTo>
                  <a:cubicBezTo>
                    <a:pt x="2393" y="4004"/>
                    <a:pt x="2549" y="3813"/>
                    <a:pt x="2710" y="3633"/>
                  </a:cubicBezTo>
                  <a:lnTo>
                    <a:pt x="2782" y="4010"/>
                  </a:lnTo>
                  <a:cubicBezTo>
                    <a:pt x="2623" y="4188"/>
                    <a:pt x="2469" y="4373"/>
                    <a:pt x="2324" y="4559"/>
                  </a:cubicBezTo>
                  <a:close/>
                  <a:moveTo>
                    <a:pt x="19736" y="5204"/>
                  </a:moveTo>
                  <a:cubicBezTo>
                    <a:pt x="19598" y="4994"/>
                    <a:pt x="19449" y="4786"/>
                    <a:pt x="19295" y="4586"/>
                  </a:cubicBezTo>
                  <a:lnTo>
                    <a:pt x="19375" y="4220"/>
                  </a:lnTo>
                  <a:cubicBezTo>
                    <a:pt x="19533" y="4425"/>
                    <a:pt x="19685" y="4637"/>
                    <a:pt x="19827" y="4853"/>
                  </a:cubicBezTo>
                  <a:cubicBezTo>
                    <a:pt x="19827" y="4853"/>
                    <a:pt x="19736" y="5204"/>
                    <a:pt x="19736" y="5204"/>
                  </a:cubicBezTo>
                  <a:close/>
                  <a:moveTo>
                    <a:pt x="1461" y="5867"/>
                  </a:moveTo>
                  <a:lnTo>
                    <a:pt x="1360" y="5534"/>
                  </a:lnTo>
                  <a:cubicBezTo>
                    <a:pt x="1493" y="5292"/>
                    <a:pt x="1639" y="5054"/>
                    <a:pt x="1792" y="4825"/>
                  </a:cubicBezTo>
                  <a:lnTo>
                    <a:pt x="1882" y="5175"/>
                  </a:lnTo>
                  <a:cubicBezTo>
                    <a:pt x="1732" y="5400"/>
                    <a:pt x="1591" y="5631"/>
                    <a:pt x="1461" y="5867"/>
                  </a:cubicBezTo>
                  <a:close/>
                  <a:moveTo>
                    <a:pt x="20547" y="6679"/>
                  </a:moveTo>
                  <a:cubicBezTo>
                    <a:pt x="20428" y="6415"/>
                    <a:pt x="20298" y="6151"/>
                    <a:pt x="20157" y="5896"/>
                  </a:cubicBezTo>
                  <a:lnTo>
                    <a:pt x="20258" y="5565"/>
                  </a:lnTo>
                  <a:cubicBezTo>
                    <a:pt x="20404" y="5828"/>
                    <a:pt x="20540" y="6100"/>
                    <a:pt x="20663" y="6373"/>
                  </a:cubicBezTo>
                  <a:cubicBezTo>
                    <a:pt x="20663" y="6373"/>
                    <a:pt x="20547" y="6679"/>
                    <a:pt x="20547" y="6679"/>
                  </a:cubicBezTo>
                  <a:close/>
                  <a:moveTo>
                    <a:pt x="719" y="7524"/>
                  </a:moveTo>
                  <a:lnTo>
                    <a:pt x="589" y="7256"/>
                  </a:lnTo>
                  <a:cubicBezTo>
                    <a:pt x="695" y="6946"/>
                    <a:pt x="818" y="6638"/>
                    <a:pt x="954" y="6339"/>
                  </a:cubicBezTo>
                  <a:lnTo>
                    <a:pt x="1068" y="6644"/>
                  </a:lnTo>
                  <a:cubicBezTo>
                    <a:pt x="939" y="6930"/>
                    <a:pt x="822" y="7227"/>
                    <a:pt x="719" y="7524"/>
                  </a:cubicBezTo>
                  <a:close/>
                  <a:moveTo>
                    <a:pt x="21176" y="8557"/>
                  </a:moveTo>
                  <a:cubicBezTo>
                    <a:pt x="21100" y="8222"/>
                    <a:pt x="21005" y="7887"/>
                    <a:pt x="20894" y="7561"/>
                  </a:cubicBezTo>
                  <a:lnTo>
                    <a:pt x="21025" y="7298"/>
                  </a:lnTo>
                  <a:cubicBezTo>
                    <a:pt x="21143" y="7642"/>
                    <a:pt x="21245" y="8000"/>
                    <a:pt x="21326" y="8357"/>
                  </a:cubicBezTo>
                  <a:cubicBezTo>
                    <a:pt x="21326" y="8357"/>
                    <a:pt x="21176" y="8557"/>
                    <a:pt x="21176" y="8557"/>
                  </a:cubicBezTo>
                  <a:close/>
                  <a:moveTo>
                    <a:pt x="240" y="9614"/>
                  </a:moveTo>
                  <a:lnTo>
                    <a:pt x="77" y="9500"/>
                  </a:lnTo>
                  <a:cubicBezTo>
                    <a:pt x="124" y="9099"/>
                    <a:pt x="194" y="8698"/>
                    <a:pt x="285" y="8308"/>
                  </a:cubicBezTo>
                  <a:lnTo>
                    <a:pt x="434" y="8515"/>
                  </a:lnTo>
                  <a:cubicBezTo>
                    <a:pt x="350" y="8875"/>
                    <a:pt x="284" y="9246"/>
                    <a:pt x="240" y="9614"/>
                  </a:cubicBezTo>
                  <a:close/>
                  <a:moveTo>
                    <a:pt x="21600" y="10840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799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1"/>
                  </a:lnTo>
                  <a:cubicBezTo>
                    <a:pt x="21576" y="9963"/>
                    <a:pt x="21600" y="10383"/>
                    <a:pt x="21600" y="10799"/>
                  </a:cubicBezTo>
                  <a:cubicBezTo>
                    <a:pt x="21600" y="10799"/>
                    <a:pt x="21600" y="10840"/>
                    <a:pt x="21600" y="10840"/>
                  </a:cubicBezTo>
                  <a:close/>
                  <a:moveTo>
                    <a:pt x="73" y="12072"/>
                  </a:moveTo>
                  <a:cubicBezTo>
                    <a:pt x="25" y="11654"/>
                    <a:pt x="0" y="11224"/>
                    <a:pt x="0" y="10799"/>
                  </a:cubicBezTo>
                  <a:lnTo>
                    <a:pt x="171" y="10787"/>
                  </a:lnTo>
                  <a:lnTo>
                    <a:pt x="171" y="10799"/>
                  </a:lnTo>
                  <a:cubicBezTo>
                    <a:pt x="171" y="11187"/>
                    <a:pt x="193" y="11577"/>
                    <a:pt x="238" y="11960"/>
                  </a:cubicBezTo>
                  <a:cubicBezTo>
                    <a:pt x="238" y="11960"/>
                    <a:pt x="73" y="12072"/>
                    <a:pt x="73" y="12072"/>
                  </a:cubicBezTo>
                  <a:close/>
                  <a:moveTo>
                    <a:pt x="21310" y="13312"/>
                  </a:moveTo>
                  <a:lnTo>
                    <a:pt x="21162" y="13106"/>
                  </a:lnTo>
                  <a:cubicBezTo>
                    <a:pt x="21246" y="12744"/>
                    <a:pt x="21313" y="12375"/>
                    <a:pt x="21357" y="12008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2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0"/>
                    <a:pt x="280" y="13264"/>
                  </a:cubicBezTo>
                  <a:lnTo>
                    <a:pt x="428" y="13061"/>
                  </a:lnTo>
                  <a:cubicBezTo>
                    <a:pt x="506" y="13396"/>
                    <a:pt x="601" y="13732"/>
                    <a:pt x="713" y="14056"/>
                  </a:cubicBezTo>
                  <a:cubicBezTo>
                    <a:pt x="713" y="14056"/>
                    <a:pt x="582" y="14322"/>
                    <a:pt x="582" y="14322"/>
                  </a:cubicBezTo>
                  <a:close/>
                  <a:moveTo>
                    <a:pt x="20639" y="15277"/>
                  </a:moveTo>
                  <a:lnTo>
                    <a:pt x="20524" y="14971"/>
                  </a:lnTo>
                  <a:cubicBezTo>
                    <a:pt x="20653" y="14686"/>
                    <a:pt x="20771" y="14390"/>
                    <a:pt x="20874" y="14095"/>
                  </a:cubicBezTo>
                  <a:lnTo>
                    <a:pt x="21005" y="14362"/>
                  </a:lnTo>
                  <a:cubicBezTo>
                    <a:pt x="20897" y="14671"/>
                    <a:pt x="20774" y="14979"/>
                    <a:pt x="20639" y="15277"/>
                  </a:cubicBezTo>
                  <a:close/>
                  <a:moveTo>
                    <a:pt x="1351" y="16049"/>
                  </a:moveTo>
                  <a:cubicBezTo>
                    <a:pt x="1204" y="15786"/>
                    <a:pt x="1068" y="15514"/>
                    <a:pt x="946" y="15241"/>
                  </a:cubicBezTo>
                  <a:lnTo>
                    <a:pt x="1061" y="14936"/>
                  </a:lnTo>
                  <a:cubicBezTo>
                    <a:pt x="1179" y="15199"/>
                    <a:pt x="1311" y="15461"/>
                    <a:pt x="1452" y="15716"/>
                  </a:cubicBezTo>
                  <a:cubicBezTo>
                    <a:pt x="1452" y="15716"/>
                    <a:pt x="1351" y="16049"/>
                    <a:pt x="1351" y="16049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0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0"/>
                    <a:pt x="19798" y="16789"/>
                  </a:cubicBezTo>
                  <a:close/>
                  <a:moveTo>
                    <a:pt x="2235" y="17390"/>
                  </a:moveTo>
                  <a:cubicBezTo>
                    <a:pt x="2078" y="17188"/>
                    <a:pt x="1925" y="16976"/>
                    <a:pt x="1782" y="16759"/>
                  </a:cubicBezTo>
                  <a:lnTo>
                    <a:pt x="1873" y="16407"/>
                  </a:lnTo>
                  <a:cubicBezTo>
                    <a:pt x="2012" y="16619"/>
                    <a:pt x="2162" y="16826"/>
                    <a:pt x="2315" y="17024"/>
                  </a:cubicBezTo>
                  <a:cubicBezTo>
                    <a:pt x="2315" y="17024"/>
                    <a:pt x="2235" y="17390"/>
                    <a:pt x="2235" y="17390"/>
                  </a:cubicBezTo>
                  <a:close/>
                  <a:moveTo>
                    <a:pt x="18880" y="17974"/>
                  </a:moveTo>
                  <a:lnTo>
                    <a:pt x="18809" y="17600"/>
                  </a:lnTo>
                  <a:cubicBezTo>
                    <a:pt x="18967" y="17421"/>
                    <a:pt x="19121" y="17237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6"/>
                    <a:pt x="18880" y="17974"/>
                  </a:cubicBezTo>
                  <a:close/>
                  <a:moveTo>
                    <a:pt x="3177" y="18457"/>
                  </a:moveTo>
                  <a:cubicBezTo>
                    <a:pt x="3015" y="18297"/>
                    <a:pt x="2854" y="18129"/>
                    <a:pt x="2701" y="17953"/>
                  </a:cubicBezTo>
                  <a:lnTo>
                    <a:pt x="2772" y="17579"/>
                  </a:lnTo>
                  <a:cubicBezTo>
                    <a:pt x="2924" y="17750"/>
                    <a:pt x="3082" y="17916"/>
                    <a:pt x="3240" y="18073"/>
                  </a:cubicBezTo>
                  <a:cubicBezTo>
                    <a:pt x="3240" y="18073"/>
                    <a:pt x="3177" y="18457"/>
                    <a:pt x="3177" y="18457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4"/>
                    <a:pt x="18340" y="18092"/>
                  </a:cubicBezTo>
                  <a:lnTo>
                    <a:pt x="18404" y="18476"/>
                  </a:lnTo>
                  <a:cubicBezTo>
                    <a:pt x="18247" y="18630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5"/>
                    <a:pt x="3820" y="19050"/>
                    <a:pt x="3661" y="18910"/>
                  </a:cubicBezTo>
                  <a:lnTo>
                    <a:pt x="3719" y="18518"/>
                  </a:lnTo>
                  <a:cubicBezTo>
                    <a:pt x="3877" y="18658"/>
                    <a:pt x="4039" y="18790"/>
                    <a:pt x="4204" y="18919"/>
                  </a:cubicBezTo>
                  <a:cubicBezTo>
                    <a:pt x="4204" y="18919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80"/>
                    <a:pt x="17216" y="19060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2"/>
                  </a:cubicBezTo>
                  <a:close/>
                  <a:moveTo>
                    <a:pt x="5149" y="20005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1"/>
                    <a:pt x="5022" y="19502"/>
                    <a:pt x="5190" y="19603"/>
                  </a:cubicBezTo>
                  <a:cubicBezTo>
                    <a:pt x="5190" y="19603"/>
                    <a:pt x="5149" y="20005"/>
                    <a:pt x="5149" y="20005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1"/>
                    <a:pt x="16226" y="19714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5"/>
                    <a:pt x="15926" y="20306"/>
                  </a:cubicBezTo>
                  <a:close/>
                  <a:moveTo>
                    <a:pt x="6160" y="20553"/>
                  </a:moveTo>
                  <a:cubicBezTo>
                    <a:pt x="5988" y="20472"/>
                    <a:pt x="5819" y="20384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7"/>
                  </a:lnTo>
                  <a:cubicBezTo>
                    <a:pt x="15052" y="20308"/>
                    <a:pt x="15221" y="20234"/>
                    <a:pt x="15387" y="20154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70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8"/>
                  </a:moveTo>
                  <a:lnTo>
                    <a:pt x="13865" y="20737"/>
                  </a:lnTo>
                  <a:cubicBezTo>
                    <a:pt x="14037" y="20686"/>
                    <a:pt x="14207" y="20630"/>
                    <a:pt x="14374" y="20571"/>
                  </a:cubicBezTo>
                  <a:lnTo>
                    <a:pt x="14399" y="20981"/>
                  </a:lnTo>
                  <a:cubicBezTo>
                    <a:pt x="14231" y="21043"/>
                    <a:pt x="14059" y="21097"/>
                    <a:pt x="13886" y="21148"/>
                  </a:cubicBezTo>
                  <a:close/>
                  <a:moveTo>
                    <a:pt x="8207" y="21281"/>
                  </a:moveTo>
                  <a:cubicBezTo>
                    <a:pt x="8034" y="21240"/>
                    <a:pt x="7863" y="21192"/>
                    <a:pt x="7692" y="21141"/>
                  </a:cubicBezTo>
                  <a:lnTo>
                    <a:pt x="7714" y="20731"/>
                  </a:lnTo>
                  <a:cubicBezTo>
                    <a:pt x="7882" y="20782"/>
                    <a:pt x="8052" y="20826"/>
                    <a:pt x="8224" y="20869"/>
                  </a:cubicBezTo>
                  <a:cubicBezTo>
                    <a:pt x="8224" y="20869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4"/>
                  </a:cubicBezTo>
                  <a:lnTo>
                    <a:pt x="13372" y="21286"/>
                  </a:lnTo>
                  <a:cubicBezTo>
                    <a:pt x="13201" y="21329"/>
                    <a:pt x="13030" y="21365"/>
                    <a:pt x="12856" y="21400"/>
                  </a:cubicBezTo>
                  <a:close/>
                  <a:moveTo>
                    <a:pt x="9238" y="21485"/>
                  </a:moveTo>
                  <a:cubicBezTo>
                    <a:pt x="9065" y="21457"/>
                    <a:pt x="8894" y="21429"/>
                    <a:pt x="8723" y="21395"/>
                  </a:cubicBezTo>
                  <a:lnTo>
                    <a:pt x="8736" y="20983"/>
                  </a:lnTo>
                  <a:cubicBezTo>
                    <a:pt x="8906" y="21015"/>
                    <a:pt x="9076" y="21045"/>
                    <a:pt x="9249" y="21071"/>
                  </a:cubicBezTo>
                  <a:cubicBezTo>
                    <a:pt x="9249" y="21071"/>
                    <a:pt x="9238" y="21485"/>
                    <a:pt x="9238" y="21485"/>
                  </a:cubicBezTo>
                  <a:close/>
                  <a:moveTo>
                    <a:pt x="11823" y="21550"/>
                  </a:moveTo>
                  <a:lnTo>
                    <a:pt x="11817" y="21134"/>
                  </a:lnTo>
                  <a:cubicBezTo>
                    <a:pt x="11989" y="21118"/>
                    <a:pt x="12161" y="21097"/>
                    <a:pt x="12331" y="21073"/>
                  </a:cubicBezTo>
                  <a:lnTo>
                    <a:pt x="12340" y="21486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5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1"/>
                  </a:cubicBezTo>
                  <a:cubicBezTo>
                    <a:pt x="10276" y="21171"/>
                    <a:pt x="10272" y="21585"/>
                    <a:pt x="10272" y="21585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5"/>
                  </a:lnTo>
                  <a:lnTo>
                    <a:pt x="10800" y="21185"/>
                  </a:lnTo>
                  <a:cubicBezTo>
                    <a:pt x="10969" y="21185"/>
                    <a:pt x="11137" y="21179"/>
                    <a:pt x="11304" y="21171"/>
                  </a:cubicBezTo>
                  <a:lnTo>
                    <a:pt x="11306" y="21587"/>
                  </a:lnTo>
                  <a:cubicBezTo>
                    <a:pt x="11138" y="21594"/>
                    <a:pt x="10970" y="2159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47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2"/>
                  </a:moveTo>
                  <a:cubicBezTo>
                    <a:pt x="14399" y="5863"/>
                    <a:pt x="12643" y="4896"/>
                    <a:pt x="10590" y="4896"/>
                  </a:cubicBezTo>
                  <a:cubicBezTo>
                    <a:pt x="9742" y="4896"/>
                    <a:pt x="8574" y="5308"/>
                    <a:pt x="8583" y="6118"/>
                  </a:cubicBezTo>
                  <a:cubicBezTo>
                    <a:pt x="8603" y="8567"/>
                    <a:pt x="20508" y="7986"/>
                    <a:pt x="21143" y="13911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9"/>
                  </a:lnTo>
                  <a:cubicBezTo>
                    <a:pt x="8131" y="18801"/>
                    <a:pt x="6921" y="17951"/>
                    <a:pt x="6148" y="17170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6"/>
                    <a:pt x="12839" y="13781"/>
                  </a:cubicBezTo>
                  <a:cubicBezTo>
                    <a:pt x="12755" y="11754"/>
                    <a:pt x="797" y="12603"/>
                    <a:pt x="1138" y="6325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6"/>
                    <a:pt x="9453" y="1572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6"/>
                  </a:lnTo>
                  <a:cubicBezTo>
                    <a:pt x="12502" y="2244"/>
                    <a:pt x="13559" y="2813"/>
                    <a:pt x="14248" y="3746"/>
                  </a:cubicBezTo>
                  <a:lnTo>
                    <a:pt x="14425" y="1896"/>
                  </a:lnTo>
                  <a:lnTo>
                    <a:pt x="19338" y="1896"/>
                  </a:lnTo>
                  <a:lnTo>
                    <a:pt x="19924" y="7602"/>
                  </a:lnTo>
                  <a:cubicBezTo>
                    <a:pt x="19924" y="7602"/>
                    <a:pt x="14500" y="7602"/>
                    <a:pt x="14500" y="7602"/>
                  </a:cubicBezTo>
                  <a:close/>
                  <a:moveTo>
                    <a:pt x="14500" y="7602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696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4"/>
                    <a:pt x="18406" y="8908"/>
                    <a:pt x="17664" y="9776"/>
                  </a:cubicBezTo>
                  <a:cubicBezTo>
                    <a:pt x="17058" y="10481"/>
                    <a:pt x="16399" y="11096"/>
                    <a:pt x="15696" y="11608"/>
                  </a:cubicBezTo>
                  <a:cubicBezTo>
                    <a:pt x="15071" y="12062"/>
                    <a:pt x="14414" y="12435"/>
                    <a:pt x="13728" y="12713"/>
                  </a:cubicBezTo>
                  <a:cubicBezTo>
                    <a:pt x="13094" y="12968"/>
                    <a:pt x="12436" y="13144"/>
                    <a:pt x="11761" y="13232"/>
                  </a:cubicBezTo>
                  <a:cubicBezTo>
                    <a:pt x="11444" y="13273"/>
                    <a:pt x="11124" y="13297"/>
                    <a:pt x="10800" y="13297"/>
                  </a:cubicBezTo>
                  <a:cubicBezTo>
                    <a:pt x="10460" y="13294"/>
                    <a:pt x="10124" y="13271"/>
                    <a:pt x="9793" y="13227"/>
                  </a:cubicBezTo>
                  <a:cubicBezTo>
                    <a:pt x="9117" y="13134"/>
                    <a:pt x="8460" y="12955"/>
                    <a:pt x="7825" y="12692"/>
                  </a:cubicBezTo>
                  <a:cubicBezTo>
                    <a:pt x="7139" y="12412"/>
                    <a:pt x="6481" y="12033"/>
                    <a:pt x="5857" y="11575"/>
                  </a:cubicBezTo>
                  <a:cubicBezTo>
                    <a:pt x="5154" y="11058"/>
                    <a:pt x="4495" y="10434"/>
                    <a:pt x="3889" y="9718"/>
                  </a:cubicBezTo>
                  <a:cubicBezTo>
                    <a:pt x="3146" y="8840"/>
                    <a:pt x="2484" y="7822"/>
                    <a:pt x="1922" y="6697"/>
                  </a:cubicBezTo>
                  <a:cubicBezTo>
                    <a:pt x="950" y="4748"/>
                    <a:pt x="276" y="2472"/>
                    <a:pt x="0" y="0"/>
                  </a:cubicBezTo>
                  <a:cubicBezTo>
                    <a:pt x="0" y="2132"/>
                    <a:pt x="0" y="6486"/>
                    <a:pt x="0" y="8475"/>
                  </a:cubicBezTo>
                  <a:cubicBezTo>
                    <a:pt x="314" y="10785"/>
                    <a:pt x="984" y="12949"/>
                    <a:pt x="1922" y="14831"/>
                  </a:cubicBezTo>
                  <a:cubicBezTo>
                    <a:pt x="2486" y="15964"/>
                    <a:pt x="3149" y="16992"/>
                    <a:pt x="3889" y="17886"/>
                  </a:cubicBezTo>
                  <a:cubicBezTo>
                    <a:pt x="4496" y="18620"/>
                    <a:pt x="5156" y="19261"/>
                    <a:pt x="5857" y="19798"/>
                  </a:cubicBezTo>
                  <a:cubicBezTo>
                    <a:pt x="6482" y="20276"/>
                    <a:pt x="7140" y="20667"/>
                    <a:pt x="7825" y="20962"/>
                  </a:cubicBezTo>
                  <a:cubicBezTo>
                    <a:pt x="8460" y="21235"/>
                    <a:pt x="9118" y="21426"/>
                    <a:pt x="9793" y="21525"/>
                  </a:cubicBezTo>
                  <a:cubicBezTo>
                    <a:pt x="10125" y="21571"/>
                    <a:pt x="10460" y="21597"/>
                    <a:pt x="10800" y="21600"/>
                  </a:cubicBezTo>
                  <a:cubicBezTo>
                    <a:pt x="11123" y="21597"/>
                    <a:pt x="11443" y="21574"/>
                    <a:pt x="11761" y="21531"/>
                  </a:cubicBezTo>
                  <a:cubicBezTo>
                    <a:pt x="12435" y="21438"/>
                    <a:pt x="13093" y="21251"/>
                    <a:pt x="13728" y="20983"/>
                  </a:cubicBezTo>
                  <a:cubicBezTo>
                    <a:pt x="14413" y="20692"/>
                    <a:pt x="15071" y="20305"/>
                    <a:pt x="15696" y="19831"/>
                  </a:cubicBezTo>
                  <a:cubicBezTo>
                    <a:pt x="16397" y="19303"/>
                    <a:pt x="17057" y="18668"/>
                    <a:pt x="17664" y="17940"/>
                  </a:cubicBezTo>
                  <a:cubicBezTo>
                    <a:pt x="18404" y="17059"/>
                    <a:pt x="19066" y="16044"/>
                    <a:pt x="19632" y="14922"/>
                  </a:cubicBezTo>
                  <a:cubicBezTo>
                    <a:pt x="20593" y="13020"/>
                    <a:pt x="21281" y="10822"/>
                    <a:pt x="21600" y="8475"/>
                  </a:cubicBezTo>
                  <a:cubicBezTo>
                    <a:pt x="21600" y="6486"/>
                    <a:pt x="21600" y="2132"/>
                    <a:pt x="21600" y="0"/>
                  </a:cubicBezTo>
                  <a:cubicBezTo>
                    <a:pt x="21319" y="2510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9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799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799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236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1"/>
                    <a:pt x="10800" y="21600"/>
                  </a:cubicBezTo>
                  <a:cubicBezTo>
                    <a:pt x="16768" y="21581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236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5"/>
                  </a:lnTo>
                  <a:lnTo>
                    <a:pt x="10800" y="415"/>
                  </a:lnTo>
                  <a:cubicBezTo>
                    <a:pt x="10628" y="415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6"/>
                  </a:lnTo>
                  <a:cubicBezTo>
                    <a:pt x="11513" y="25"/>
                    <a:pt x="11685" y="37"/>
                    <a:pt x="11856" y="53"/>
                  </a:cubicBezTo>
                  <a:cubicBezTo>
                    <a:pt x="11856" y="53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6"/>
                  </a:lnTo>
                  <a:cubicBezTo>
                    <a:pt x="9421" y="90"/>
                    <a:pt x="9592" y="69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29"/>
                  </a:cubicBezTo>
                  <a:close/>
                  <a:moveTo>
                    <a:pt x="12875" y="621"/>
                  </a:moveTo>
                  <a:cubicBezTo>
                    <a:pt x="12705" y="587"/>
                    <a:pt x="12534" y="557"/>
                    <a:pt x="12362" y="531"/>
                  </a:cubicBezTo>
                  <a:lnTo>
                    <a:pt x="12372" y="118"/>
                  </a:lnTo>
                  <a:cubicBezTo>
                    <a:pt x="12546" y="143"/>
                    <a:pt x="12718" y="173"/>
                    <a:pt x="12888" y="205"/>
                  </a:cubicBezTo>
                  <a:cubicBezTo>
                    <a:pt x="12888" y="205"/>
                    <a:pt x="12875" y="621"/>
                    <a:pt x="12875" y="621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4"/>
                    <a:pt x="8559" y="235"/>
                    <a:pt x="8733" y="204"/>
                  </a:cubicBezTo>
                  <a:lnTo>
                    <a:pt x="8747" y="614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2"/>
                  </a:moveTo>
                  <a:cubicBezTo>
                    <a:pt x="13729" y="823"/>
                    <a:pt x="13559" y="775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1"/>
                    <a:pt x="13918" y="461"/>
                  </a:cubicBezTo>
                  <a:cubicBezTo>
                    <a:pt x="13918" y="461"/>
                    <a:pt x="13898" y="872"/>
                    <a:pt x="13898" y="872"/>
                  </a:cubicBezTo>
                  <a:close/>
                  <a:moveTo>
                    <a:pt x="7216" y="1034"/>
                  </a:moveTo>
                  <a:lnTo>
                    <a:pt x="7190" y="622"/>
                  </a:lnTo>
                  <a:cubicBezTo>
                    <a:pt x="7360" y="561"/>
                    <a:pt x="7531" y="507"/>
                    <a:pt x="7703" y="455"/>
                  </a:cubicBezTo>
                  <a:lnTo>
                    <a:pt x="7725" y="867"/>
                  </a:lnTo>
                  <a:cubicBezTo>
                    <a:pt x="7553" y="918"/>
                    <a:pt x="7383" y="974"/>
                    <a:pt x="7216" y="1034"/>
                  </a:cubicBezTo>
                  <a:close/>
                  <a:moveTo>
                    <a:pt x="14913" y="1236"/>
                  </a:moveTo>
                  <a:cubicBezTo>
                    <a:pt x="14746" y="1167"/>
                    <a:pt x="14577" y="1100"/>
                    <a:pt x="14405" y="1041"/>
                  </a:cubicBezTo>
                  <a:lnTo>
                    <a:pt x="14431" y="628"/>
                  </a:lnTo>
                  <a:cubicBezTo>
                    <a:pt x="14603" y="691"/>
                    <a:pt x="14773" y="756"/>
                    <a:pt x="14942" y="827"/>
                  </a:cubicBezTo>
                  <a:cubicBezTo>
                    <a:pt x="14942" y="827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3"/>
                  </a:lnTo>
                  <a:cubicBezTo>
                    <a:pt x="6338" y="965"/>
                    <a:pt x="6507" y="889"/>
                    <a:pt x="6679" y="818"/>
                  </a:cubicBezTo>
                  <a:lnTo>
                    <a:pt x="6708" y="1226"/>
                  </a:lnTo>
                  <a:cubicBezTo>
                    <a:pt x="6537" y="1297"/>
                    <a:pt x="6369" y="1370"/>
                    <a:pt x="6203" y="1451"/>
                  </a:cubicBezTo>
                  <a:close/>
                  <a:moveTo>
                    <a:pt x="15920" y="1716"/>
                  </a:moveTo>
                  <a:cubicBezTo>
                    <a:pt x="15756" y="1626"/>
                    <a:pt x="15588" y="1541"/>
                    <a:pt x="15418" y="1458"/>
                  </a:cubicBezTo>
                  <a:lnTo>
                    <a:pt x="15451" y="1052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6"/>
                    <a:pt x="15920" y="1716"/>
                  </a:cubicBezTo>
                  <a:close/>
                  <a:moveTo>
                    <a:pt x="5200" y="1991"/>
                  </a:moveTo>
                  <a:lnTo>
                    <a:pt x="5159" y="1589"/>
                  </a:lnTo>
                  <a:cubicBezTo>
                    <a:pt x="5325" y="1488"/>
                    <a:pt x="5492" y="1391"/>
                    <a:pt x="5663" y="1300"/>
                  </a:cubicBezTo>
                  <a:lnTo>
                    <a:pt x="5701" y="1703"/>
                  </a:lnTo>
                  <a:cubicBezTo>
                    <a:pt x="5531" y="1796"/>
                    <a:pt x="5365" y="1890"/>
                    <a:pt x="5200" y="1991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7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6"/>
                    <a:pt x="16962" y="1927"/>
                  </a:cubicBezTo>
                  <a:cubicBezTo>
                    <a:pt x="16962" y="1927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7"/>
                  </a:lnTo>
                  <a:cubicBezTo>
                    <a:pt x="4324" y="2151"/>
                    <a:pt x="4490" y="2031"/>
                    <a:pt x="4658" y="1913"/>
                  </a:cubicBezTo>
                  <a:lnTo>
                    <a:pt x="4705" y="2313"/>
                  </a:lnTo>
                  <a:cubicBezTo>
                    <a:pt x="4538" y="2429"/>
                    <a:pt x="4374" y="2546"/>
                    <a:pt x="4214" y="2673"/>
                  </a:cubicBezTo>
                  <a:close/>
                  <a:moveTo>
                    <a:pt x="17891" y="3089"/>
                  </a:moveTo>
                  <a:cubicBezTo>
                    <a:pt x="17734" y="2950"/>
                    <a:pt x="17571" y="2817"/>
                    <a:pt x="17406" y="2689"/>
                  </a:cubicBezTo>
                  <a:lnTo>
                    <a:pt x="17459" y="2292"/>
                  </a:lnTo>
                  <a:cubicBezTo>
                    <a:pt x="17627" y="2423"/>
                    <a:pt x="17790" y="2560"/>
                    <a:pt x="17950" y="2700"/>
                  </a:cubicBezTo>
                  <a:cubicBezTo>
                    <a:pt x="17950" y="2700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8"/>
                    <a:pt x="3505" y="2829"/>
                    <a:pt x="3671" y="2683"/>
                  </a:cubicBezTo>
                  <a:lnTo>
                    <a:pt x="3730" y="3073"/>
                  </a:lnTo>
                  <a:cubicBezTo>
                    <a:pt x="3565" y="3215"/>
                    <a:pt x="3406" y="3366"/>
                    <a:pt x="3251" y="3517"/>
                  </a:cubicBezTo>
                  <a:close/>
                  <a:moveTo>
                    <a:pt x="18837" y="4033"/>
                  </a:moveTo>
                  <a:cubicBezTo>
                    <a:pt x="18686" y="3861"/>
                    <a:pt x="18529" y="3694"/>
                    <a:pt x="18369" y="3538"/>
                  </a:cubicBezTo>
                  <a:lnTo>
                    <a:pt x="18434" y="3152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3"/>
                    <a:pt x="18837" y="4033"/>
                  </a:cubicBezTo>
                  <a:close/>
                  <a:moveTo>
                    <a:pt x="2324" y="4561"/>
                  </a:moveTo>
                  <a:lnTo>
                    <a:pt x="2244" y="4196"/>
                  </a:lnTo>
                  <a:cubicBezTo>
                    <a:pt x="2393" y="4007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1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7"/>
                    <a:pt x="19685" y="4640"/>
                    <a:pt x="19827" y="4854"/>
                  </a:cubicBezTo>
                  <a:cubicBezTo>
                    <a:pt x="19827" y="4854"/>
                    <a:pt x="19736" y="5206"/>
                    <a:pt x="19736" y="5206"/>
                  </a:cubicBezTo>
                  <a:close/>
                  <a:moveTo>
                    <a:pt x="1461" y="5869"/>
                  </a:moveTo>
                  <a:lnTo>
                    <a:pt x="1360" y="5535"/>
                  </a:lnTo>
                  <a:cubicBezTo>
                    <a:pt x="1493" y="5295"/>
                    <a:pt x="1639" y="5057"/>
                    <a:pt x="1792" y="4826"/>
                  </a:cubicBezTo>
                  <a:lnTo>
                    <a:pt x="1882" y="5178"/>
                  </a:lnTo>
                  <a:cubicBezTo>
                    <a:pt x="1732" y="5402"/>
                    <a:pt x="1591" y="5636"/>
                    <a:pt x="1461" y="5869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4"/>
                    <a:pt x="20157" y="5899"/>
                  </a:cubicBezTo>
                  <a:lnTo>
                    <a:pt x="20258" y="5565"/>
                  </a:lnTo>
                  <a:cubicBezTo>
                    <a:pt x="20404" y="5830"/>
                    <a:pt x="20540" y="6103"/>
                    <a:pt x="20663" y="6375"/>
                  </a:cubicBezTo>
                  <a:cubicBezTo>
                    <a:pt x="20663" y="6375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7"/>
                    <a:pt x="818" y="6639"/>
                    <a:pt x="954" y="6340"/>
                  </a:cubicBezTo>
                  <a:lnTo>
                    <a:pt x="1068" y="6645"/>
                  </a:lnTo>
                  <a:cubicBezTo>
                    <a:pt x="939" y="6933"/>
                    <a:pt x="822" y="7229"/>
                    <a:pt x="719" y="7526"/>
                  </a:cubicBezTo>
                  <a:close/>
                  <a:moveTo>
                    <a:pt x="21176" y="8559"/>
                  </a:moveTo>
                  <a:cubicBezTo>
                    <a:pt x="21100" y="8224"/>
                    <a:pt x="21005" y="7888"/>
                    <a:pt x="20894" y="7563"/>
                  </a:cubicBezTo>
                  <a:lnTo>
                    <a:pt x="21025" y="7300"/>
                  </a:lnTo>
                  <a:cubicBezTo>
                    <a:pt x="21143" y="7645"/>
                    <a:pt x="21245" y="8002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8"/>
                    <a:pt x="240" y="9615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3"/>
                  </a:cubicBezTo>
                  <a:lnTo>
                    <a:pt x="21530" y="9552"/>
                  </a:lnTo>
                  <a:cubicBezTo>
                    <a:pt x="21576" y="9963"/>
                    <a:pt x="21600" y="10384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4"/>
                  </a:moveTo>
                  <a:cubicBezTo>
                    <a:pt x="25" y="11654"/>
                    <a:pt x="0" y="11225"/>
                    <a:pt x="0" y="10800"/>
                  </a:cubicBezTo>
                  <a:lnTo>
                    <a:pt x="171" y="10788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3"/>
                  </a:cubicBezTo>
                  <a:cubicBezTo>
                    <a:pt x="238" y="11963"/>
                    <a:pt x="73" y="12074"/>
                    <a:pt x="73" y="12074"/>
                  </a:cubicBezTo>
                  <a:close/>
                  <a:moveTo>
                    <a:pt x="21310" y="13313"/>
                  </a:moveTo>
                  <a:lnTo>
                    <a:pt x="21162" y="13108"/>
                  </a:lnTo>
                  <a:cubicBezTo>
                    <a:pt x="21246" y="12745"/>
                    <a:pt x="21313" y="12376"/>
                    <a:pt x="21357" y="12010"/>
                  </a:cubicBezTo>
                  <a:lnTo>
                    <a:pt x="21521" y="12126"/>
                  </a:lnTo>
                  <a:cubicBezTo>
                    <a:pt x="21473" y="12524"/>
                    <a:pt x="21401" y="12923"/>
                    <a:pt x="21310" y="13313"/>
                  </a:cubicBezTo>
                  <a:close/>
                  <a:moveTo>
                    <a:pt x="582" y="14324"/>
                  </a:moveTo>
                  <a:cubicBezTo>
                    <a:pt x="463" y="13977"/>
                    <a:pt x="361" y="13621"/>
                    <a:pt x="280" y="13266"/>
                  </a:cubicBezTo>
                  <a:lnTo>
                    <a:pt x="428" y="13062"/>
                  </a:lnTo>
                  <a:cubicBezTo>
                    <a:pt x="506" y="13397"/>
                    <a:pt x="601" y="13731"/>
                    <a:pt x="713" y="14058"/>
                  </a:cubicBezTo>
                  <a:cubicBezTo>
                    <a:pt x="713" y="14058"/>
                    <a:pt x="582" y="14324"/>
                    <a:pt x="582" y="14324"/>
                  </a:cubicBezTo>
                  <a:close/>
                  <a:moveTo>
                    <a:pt x="20639" y="15278"/>
                  </a:moveTo>
                  <a:lnTo>
                    <a:pt x="20524" y="14973"/>
                  </a:lnTo>
                  <a:cubicBezTo>
                    <a:pt x="20653" y="14685"/>
                    <a:pt x="20771" y="14391"/>
                    <a:pt x="20874" y="14095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1"/>
                  </a:moveTo>
                  <a:cubicBezTo>
                    <a:pt x="1204" y="15786"/>
                    <a:pt x="1068" y="15516"/>
                    <a:pt x="946" y="15243"/>
                  </a:cubicBezTo>
                  <a:lnTo>
                    <a:pt x="1061" y="14939"/>
                  </a:lnTo>
                  <a:cubicBezTo>
                    <a:pt x="1179" y="15199"/>
                    <a:pt x="1311" y="15461"/>
                    <a:pt x="1452" y="15717"/>
                  </a:cubicBezTo>
                  <a:cubicBezTo>
                    <a:pt x="1452" y="15717"/>
                    <a:pt x="1351" y="16051"/>
                    <a:pt x="1351" y="16051"/>
                  </a:cubicBezTo>
                  <a:close/>
                  <a:moveTo>
                    <a:pt x="19798" y="16788"/>
                  </a:moveTo>
                  <a:lnTo>
                    <a:pt x="19709" y="16436"/>
                  </a:lnTo>
                  <a:cubicBezTo>
                    <a:pt x="19858" y="16214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8"/>
                  </a:cubicBezTo>
                  <a:close/>
                  <a:moveTo>
                    <a:pt x="2235" y="17392"/>
                  </a:moveTo>
                  <a:cubicBezTo>
                    <a:pt x="2078" y="17189"/>
                    <a:pt x="1925" y="16976"/>
                    <a:pt x="1782" y="16761"/>
                  </a:cubicBezTo>
                  <a:lnTo>
                    <a:pt x="1873" y="16408"/>
                  </a:lnTo>
                  <a:cubicBezTo>
                    <a:pt x="2012" y="16621"/>
                    <a:pt x="2162" y="16826"/>
                    <a:pt x="2315" y="17026"/>
                  </a:cubicBezTo>
                  <a:cubicBezTo>
                    <a:pt x="2315" y="17026"/>
                    <a:pt x="2235" y="17392"/>
                    <a:pt x="2235" y="17392"/>
                  </a:cubicBezTo>
                  <a:close/>
                  <a:moveTo>
                    <a:pt x="18880" y="17976"/>
                  </a:moveTo>
                  <a:lnTo>
                    <a:pt x="18809" y="17598"/>
                  </a:lnTo>
                  <a:cubicBezTo>
                    <a:pt x="18967" y="17421"/>
                    <a:pt x="19121" y="17238"/>
                    <a:pt x="19267" y="17048"/>
                  </a:cubicBezTo>
                  <a:lnTo>
                    <a:pt x="19347" y="17414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7"/>
                    <a:pt x="2854" y="18129"/>
                    <a:pt x="2701" y="17954"/>
                  </a:cubicBezTo>
                  <a:lnTo>
                    <a:pt x="2772" y="17579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8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7"/>
                  </a:lnTo>
                  <a:cubicBezTo>
                    <a:pt x="18247" y="18631"/>
                    <a:pt x="18085" y="18781"/>
                    <a:pt x="17919" y="18928"/>
                  </a:cubicBezTo>
                  <a:close/>
                  <a:moveTo>
                    <a:pt x="4152" y="19316"/>
                  </a:moveTo>
                  <a:cubicBezTo>
                    <a:pt x="3984" y="19185"/>
                    <a:pt x="3820" y="19049"/>
                    <a:pt x="3661" y="18909"/>
                  </a:cubicBezTo>
                  <a:lnTo>
                    <a:pt x="3719" y="18519"/>
                  </a:lnTo>
                  <a:cubicBezTo>
                    <a:pt x="3877" y="18658"/>
                    <a:pt x="4039" y="18790"/>
                    <a:pt x="4204" y="18921"/>
                  </a:cubicBezTo>
                  <a:cubicBezTo>
                    <a:pt x="4204" y="18921"/>
                    <a:pt x="4152" y="19316"/>
                    <a:pt x="4152" y="19316"/>
                  </a:cubicBezTo>
                  <a:close/>
                  <a:moveTo>
                    <a:pt x="16931" y="19694"/>
                  </a:moveTo>
                  <a:lnTo>
                    <a:pt x="16885" y="19294"/>
                  </a:lnTo>
                  <a:cubicBezTo>
                    <a:pt x="17052" y="19179"/>
                    <a:pt x="17216" y="19060"/>
                    <a:pt x="17376" y="18935"/>
                  </a:cubicBezTo>
                  <a:lnTo>
                    <a:pt x="17428" y="19332"/>
                  </a:lnTo>
                  <a:cubicBezTo>
                    <a:pt x="17266" y="19455"/>
                    <a:pt x="17100" y="19578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79"/>
                  </a:cubicBezTo>
                  <a:lnTo>
                    <a:pt x="4695" y="19280"/>
                  </a:lnTo>
                  <a:cubicBezTo>
                    <a:pt x="4858" y="19392"/>
                    <a:pt x="5022" y="19499"/>
                    <a:pt x="5190" y="19605"/>
                  </a:cubicBezTo>
                  <a:cubicBezTo>
                    <a:pt x="5190" y="19605"/>
                    <a:pt x="5149" y="20006"/>
                    <a:pt x="5149" y="20006"/>
                  </a:cubicBezTo>
                  <a:close/>
                  <a:moveTo>
                    <a:pt x="15926" y="20307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4"/>
                    <a:pt x="15926" y="20307"/>
                  </a:cubicBezTo>
                  <a:close/>
                  <a:moveTo>
                    <a:pt x="6160" y="20553"/>
                  </a:moveTo>
                  <a:cubicBezTo>
                    <a:pt x="5988" y="20470"/>
                    <a:pt x="5819" y="20387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3"/>
                    <a:pt x="6193" y="20147"/>
                  </a:cubicBezTo>
                  <a:cubicBezTo>
                    <a:pt x="6193" y="20147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4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5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68"/>
                  </a:lnTo>
                  <a:cubicBezTo>
                    <a:pt x="6865" y="20438"/>
                    <a:pt x="7034" y="20505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50"/>
                  </a:moveTo>
                  <a:lnTo>
                    <a:pt x="13865" y="20737"/>
                  </a:lnTo>
                  <a:cubicBezTo>
                    <a:pt x="14037" y="20687"/>
                    <a:pt x="14207" y="20632"/>
                    <a:pt x="14374" y="20573"/>
                  </a:cubicBezTo>
                  <a:lnTo>
                    <a:pt x="14399" y="20982"/>
                  </a:lnTo>
                  <a:cubicBezTo>
                    <a:pt x="14231" y="21042"/>
                    <a:pt x="14059" y="21099"/>
                    <a:pt x="13886" y="21150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2"/>
                  </a:cubicBezTo>
                  <a:lnTo>
                    <a:pt x="7714" y="20729"/>
                  </a:lnTo>
                  <a:cubicBezTo>
                    <a:pt x="7882" y="20781"/>
                    <a:pt x="8052" y="20827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401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6"/>
                  </a:cubicBezTo>
                  <a:lnTo>
                    <a:pt x="13372" y="21288"/>
                  </a:lnTo>
                  <a:cubicBezTo>
                    <a:pt x="13201" y="21330"/>
                    <a:pt x="13030" y="21367"/>
                    <a:pt x="12856" y="21401"/>
                  </a:cubicBezTo>
                  <a:close/>
                  <a:moveTo>
                    <a:pt x="9238" y="21486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6"/>
                    <a:pt x="9238" y="21486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2"/>
                    <a:pt x="11998" y="21533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8"/>
                  </a:cubicBezTo>
                  <a:lnTo>
                    <a:pt x="9763" y="21131"/>
                  </a:lnTo>
                  <a:cubicBezTo>
                    <a:pt x="9932" y="21150"/>
                    <a:pt x="10103" y="21163"/>
                    <a:pt x="10276" y="21172"/>
                  </a:cubicBezTo>
                  <a:cubicBezTo>
                    <a:pt x="10276" y="21172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2"/>
                    <a:pt x="11304" y="21172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28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6"/>
                    <a:pt x="10590" y="4896"/>
                  </a:cubicBezTo>
                  <a:cubicBezTo>
                    <a:pt x="9742" y="4896"/>
                    <a:pt x="8574" y="5307"/>
                    <a:pt x="8583" y="6119"/>
                  </a:cubicBezTo>
                  <a:cubicBezTo>
                    <a:pt x="8603" y="8568"/>
                    <a:pt x="20508" y="7985"/>
                    <a:pt x="21143" y="13909"/>
                  </a:cubicBezTo>
                  <a:cubicBezTo>
                    <a:pt x="21600" y="18177"/>
                    <a:pt x="16950" y="19779"/>
                    <a:pt x="13024" y="19779"/>
                  </a:cubicBezTo>
                  <a:cubicBezTo>
                    <a:pt x="12624" y="19779"/>
                    <a:pt x="12230" y="19750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91"/>
                  </a:lnTo>
                  <a:cubicBezTo>
                    <a:pt x="8131" y="18802"/>
                    <a:pt x="6921" y="17950"/>
                    <a:pt x="6148" y="17167"/>
                  </a:cubicBezTo>
                  <a:lnTo>
                    <a:pt x="5763" y="19347"/>
                  </a:lnTo>
                  <a:lnTo>
                    <a:pt x="0" y="19347"/>
                  </a:lnTo>
                  <a:lnTo>
                    <a:pt x="397" y="12473"/>
                  </a:lnTo>
                  <a:lnTo>
                    <a:pt x="6200" y="12473"/>
                  </a:lnTo>
                  <a:cubicBezTo>
                    <a:pt x="6177" y="14683"/>
                    <a:pt x="8847" y="15059"/>
                    <a:pt x="10186" y="15112"/>
                  </a:cubicBezTo>
                  <a:cubicBezTo>
                    <a:pt x="11301" y="15112"/>
                    <a:pt x="12886" y="14896"/>
                    <a:pt x="12839" y="13779"/>
                  </a:cubicBezTo>
                  <a:cubicBezTo>
                    <a:pt x="12755" y="11753"/>
                    <a:pt x="797" y="12602"/>
                    <a:pt x="1138" y="6328"/>
                  </a:cubicBezTo>
                  <a:cubicBezTo>
                    <a:pt x="1320" y="2966"/>
                    <a:pt x="5382" y="1507"/>
                    <a:pt x="8171" y="1507"/>
                  </a:cubicBezTo>
                  <a:cubicBezTo>
                    <a:pt x="8598" y="1507"/>
                    <a:pt x="9027" y="1527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1"/>
                    <a:pt x="13559" y="2813"/>
                    <a:pt x="14248" y="3746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0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2"/>
                    <a:pt x="18406" y="8906"/>
                    <a:pt x="17664" y="9774"/>
                  </a:cubicBezTo>
                  <a:cubicBezTo>
                    <a:pt x="17058" y="10482"/>
                    <a:pt x="16399" y="11097"/>
                    <a:pt x="15696" y="11609"/>
                  </a:cubicBezTo>
                  <a:cubicBezTo>
                    <a:pt x="15071" y="12062"/>
                    <a:pt x="14414" y="12435"/>
                    <a:pt x="13728" y="12712"/>
                  </a:cubicBezTo>
                  <a:cubicBezTo>
                    <a:pt x="13094" y="12967"/>
                    <a:pt x="12436" y="13144"/>
                    <a:pt x="11761" y="13233"/>
                  </a:cubicBezTo>
                  <a:cubicBezTo>
                    <a:pt x="11444" y="13271"/>
                    <a:pt x="11124" y="13296"/>
                    <a:pt x="10800" y="13296"/>
                  </a:cubicBezTo>
                  <a:cubicBezTo>
                    <a:pt x="10460" y="13293"/>
                    <a:pt x="10124" y="13270"/>
                    <a:pt x="9793" y="13227"/>
                  </a:cubicBezTo>
                  <a:cubicBezTo>
                    <a:pt x="9117" y="13134"/>
                    <a:pt x="8460" y="12954"/>
                    <a:pt x="7825" y="12693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9"/>
                  </a:cubicBezTo>
                  <a:cubicBezTo>
                    <a:pt x="3146" y="8840"/>
                    <a:pt x="2484" y="7824"/>
                    <a:pt x="1922" y="6697"/>
                  </a:cubicBezTo>
                  <a:cubicBezTo>
                    <a:pt x="950" y="4749"/>
                    <a:pt x="276" y="2469"/>
                    <a:pt x="0" y="0"/>
                  </a:cubicBezTo>
                  <a:cubicBezTo>
                    <a:pt x="0" y="2133"/>
                    <a:pt x="0" y="6488"/>
                    <a:pt x="0" y="8475"/>
                  </a:cubicBezTo>
                  <a:cubicBezTo>
                    <a:pt x="314" y="10785"/>
                    <a:pt x="984" y="12950"/>
                    <a:pt x="1922" y="14830"/>
                  </a:cubicBezTo>
                  <a:cubicBezTo>
                    <a:pt x="2486" y="15963"/>
                    <a:pt x="3149" y="16991"/>
                    <a:pt x="3889" y="17885"/>
                  </a:cubicBezTo>
                  <a:cubicBezTo>
                    <a:pt x="4496" y="18618"/>
                    <a:pt x="5156" y="19262"/>
                    <a:pt x="5857" y="19794"/>
                  </a:cubicBezTo>
                  <a:cubicBezTo>
                    <a:pt x="6482" y="20273"/>
                    <a:pt x="7140" y="20666"/>
                    <a:pt x="7825" y="20962"/>
                  </a:cubicBezTo>
                  <a:cubicBezTo>
                    <a:pt x="8460" y="21234"/>
                    <a:pt x="9118" y="21425"/>
                    <a:pt x="9793" y="21524"/>
                  </a:cubicBezTo>
                  <a:cubicBezTo>
                    <a:pt x="10125" y="21571"/>
                    <a:pt x="10460" y="21596"/>
                    <a:pt x="10800" y="21600"/>
                  </a:cubicBezTo>
                  <a:cubicBezTo>
                    <a:pt x="11123" y="21596"/>
                    <a:pt x="11443" y="21573"/>
                    <a:pt x="11761" y="21530"/>
                  </a:cubicBezTo>
                  <a:cubicBezTo>
                    <a:pt x="12435" y="21437"/>
                    <a:pt x="13093" y="21252"/>
                    <a:pt x="13728" y="20979"/>
                  </a:cubicBezTo>
                  <a:cubicBezTo>
                    <a:pt x="14413" y="20691"/>
                    <a:pt x="15071" y="20304"/>
                    <a:pt x="15696" y="19833"/>
                  </a:cubicBezTo>
                  <a:cubicBezTo>
                    <a:pt x="16397" y="19302"/>
                    <a:pt x="17057" y="18667"/>
                    <a:pt x="17664" y="17941"/>
                  </a:cubicBezTo>
                  <a:cubicBezTo>
                    <a:pt x="18404" y="17058"/>
                    <a:pt x="19066" y="16040"/>
                    <a:pt x="19632" y="14920"/>
                  </a:cubicBezTo>
                  <a:cubicBezTo>
                    <a:pt x="20593" y="13019"/>
                    <a:pt x="21281" y="10824"/>
                    <a:pt x="21600" y="8475"/>
                  </a:cubicBezTo>
                  <a:cubicBezTo>
                    <a:pt x="21600" y="6488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5"/>
                    <a:pt x="0" y="10799"/>
                  </a:cubicBezTo>
                  <a:cubicBezTo>
                    <a:pt x="0" y="16753"/>
                    <a:pt x="4832" y="21580"/>
                    <a:pt x="10800" y="21600"/>
                  </a:cubicBezTo>
                  <a:cubicBezTo>
                    <a:pt x="16768" y="21580"/>
                    <a:pt x="21600" y="16753"/>
                    <a:pt x="21600" y="10799"/>
                  </a:cubicBezTo>
                  <a:cubicBezTo>
                    <a:pt x="21600" y="4845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DC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1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3"/>
                    <a:pt x="18406" y="8907"/>
                    <a:pt x="17664" y="9774"/>
                  </a:cubicBezTo>
                  <a:cubicBezTo>
                    <a:pt x="17058" y="10481"/>
                    <a:pt x="16399" y="11098"/>
                    <a:pt x="15696" y="11608"/>
                  </a:cubicBezTo>
                  <a:cubicBezTo>
                    <a:pt x="15071" y="12064"/>
                    <a:pt x="14414" y="12434"/>
                    <a:pt x="13728" y="12712"/>
                  </a:cubicBezTo>
                  <a:cubicBezTo>
                    <a:pt x="13094" y="12967"/>
                    <a:pt x="12436" y="13144"/>
                    <a:pt x="11761" y="13232"/>
                  </a:cubicBezTo>
                  <a:cubicBezTo>
                    <a:pt x="11444" y="13274"/>
                    <a:pt x="11124" y="13297"/>
                    <a:pt x="10800" y="13299"/>
                  </a:cubicBezTo>
                  <a:cubicBezTo>
                    <a:pt x="10460" y="13297"/>
                    <a:pt x="10124" y="13274"/>
                    <a:pt x="9793" y="13227"/>
                  </a:cubicBezTo>
                  <a:cubicBezTo>
                    <a:pt x="9117" y="13135"/>
                    <a:pt x="8460" y="12955"/>
                    <a:pt x="7825" y="12694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8"/>
                  </a:cubicBezTo>
                  <a:cubicBezTo>
                    <a:pt x="3146" y="8841"/>
                    <a:pt x="2484" y="7825"/>
                    <a:pt x="1922" y="6696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6"/>
                    <a:pt x="0" y="8474"/>
                  </a:cubicBezTo>
                  <a:cubicBezTo>
                    <a:pt x="314" y="10786"/>
                    <a:pt x="984" y="12950"/>
                    <a:pt x="1922" y="14831"/>
                  </a:cubicBezTo>
                  <a:cubicBezTo>
                    <a:pt x="2486" y="15964"/>
                    <a:pt x="3149" y="16992"/>
                    <a:pt x="3889" y="17888"/>
                  </a:cubicBezTo>
                  <a:cubicBezTo>
                    <a:pt x="4496" y="18622"/>
                    <a:pt x="5156" y="19262"/>
                    <a:pt x="5857" y="19799"/>
                  </a:cubicBezTo>
                  <a:cubicBezTo>
                    <a:pt x="6482" y="20276"/>
                    <a:pt x="7140" y="20668"/>
                    <a:pt x="7825" y="20964"/>
                  </a:cubicBezTo>
                  <a:cubicBezTo>
                    <a:pt x="8460" y="21236"/>
                    <a:pt x="9118" y="21429"/>
                    <a:pt x="9793" y="21526"/>
                  </a:cubicBezTo>
                  <a:cubicBezTo>
                    <a:pt x="10125" y="21574"/>
                    <a:pt x="10460" y="21599"/>
                    <a:pt x="10800" y="21600"/>
                  </a:cubicBezTo>
                  <a:cubicBezTo>
                    <a:pt x="11123" y="21599"/>
                    <a:pt x="11443" y="21575"/>
                    <a:pt x="11761" y="21532"/>
                  </a:cubicBezTo>
                  <a:cubicBezTo>
                    <a:pt x="12435" y="21439"/>
                    <a:pt x="13093" y="21254"/>
                    <a:pt x="13728" y="20983"/>
                  </a:cubicBezTo>
                  <a:cubicBezTo>
                    <a:pt x="14413" y="20694"/>
                    <a:pt x="15071" y="20303"/>
                    <a:pt x="15696" y="19833"/>
                  </a:cubicBezTo>
                  <a:cubicBezTo>
                    <a:pt x="16397" y="19303"/>
                    <a:pt x="17057" y="18669"/>
                    <a:pt x="17664" y="17942"/>
                  </a:cubicBezTo>
                  <a:cubicBezTo>
                    <a:pt x="18404" y="17060"/>
                    <a:pt x="19066" y="16043"/>
                    <a:pt x="19632" y="14921"/>
                  </a:cubicBezTo>
                  <a:cubicBezTo>
                    <a:pt x="20593" y="13019"/>
                    <a:pt x="21281" y="10824"/>
                    <a:pt x="21600" y="8474"/>
                  </a:cubicBezTo>
                  <a:cubicBezTo>
                    <a:pt x="21600" y="6486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6" cy="4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" y="170"/>
              <a:ext cx="478" cy="208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</p:grpSp>
      <p:grpSp>
        <p:nvGrpSpPr>
          <p:cNvPr id="62" name="Group 60出自【趣你的PPT】(微信:qunideppt)：最优质的PPT资源库"/>
          <p:cNvGrpSpPr>
            <a:grpSpLocks/>
          </p:cNvGrpSpPr>
          <p:nvPr/>
        </p:nvGrpSpPr>
        <p:grpSpPr bwMode="auto">
          <a:xfrm>
            <a:off x="6796137" y="2976587"/>
            <a:ext cx="909962" cy="830445"/>
            <a:chOff x="0" y="0"/>
            <a:chExt cx="1419" cy="1294"/>
          </a:xfrm>
        </p:grpSpPr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834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827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9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29"/>
                  </a:cubicBezTo>
                  <a:close/>
                  <a:moveTo>
                    <a:pt x="11848" y="469"/>
                  </a:moveTo>
                  <a:cubicBezTo>
                    <a:pt x="11678" y="450"/>
                    <a:pt x="11507" y="440"/>
                    <a:pt x="11335" y="430"/>
                  </a:cubicBezTo>
                  <a:lnTo>
                    <a:pt x="11339" y="16"/>
                  </a:lnTo>
                  <a:cubicBezTo>
                    <a:pt x="11513" y="23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4"/>
                  </a:lnTo>
                  <a:cubicBezTo>
                    <a:pt x="9421" y="88"/>
                    <a:pt x="9592" y="69"/>
                    <a:pt x="9766" y="51"/>
                  </a:cubicBezTo>
                  <a:lnTo>
                    <a:pt x="9772" y="466"/>
                  </a:lnTo>
                  <a:cubicBezTo>
                    <a:pt x="9600" y="483"/>
                    <a:pt x="9429" y="503"/>
                    <a:pt x="9260" y="529"/>
                  </a:cubicBezTo>
                  <a:close/>
                  <a:moveTo>
                    <a:pt x="12875" y="618"/>
                  </a:moveTo>
                  <a:cubicBezTo>
                    <a:pt x="12705" y="585"/>
                    <a:pt x="12534" y="557"/>
                    <a:pt x="12362" y="532"/>
                  </a:cubicBezTo>
                  <a:lnTo>
                    <a:pt x="12372" y="115"/>
                  </a:lnTo>
                  <a:cubicBezTo>
                    <a:pt x="12546" y="143"/>
                    <a:pt x="12718" y="171"/>
                    <a:pt x="12888" y="206"/>
                  </a:cubicBezTo>
                  <a:cubicBezTo>
                    <a:pt x="12888" y="206"/>
                    <a:pt x="12875" y="618"/>
                    <a:pt x="12875" y="618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2"/>
                    <a:pt x="8559" y="236"/>
                    <a:pt x="8733" y="202"/>
                  </a:cubicBezTo>
                  <a:lnTo>
                    <a:pt x="8747" y="616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3"/>
                  </a:moveTo>
                  <a:cubicBezTo>
                    <a:pt x="13729" y="823"/>
                    <a:pt x="13559" y="774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0"/>
                    <a:pt x="13918" y="462"/>
                  </a:cubicBezTo>
                  <a:cubicBezTo>
                    <a:pt x="13918" y="462"/>
                    <a:pt x="13898" y="873"/>
                    <a:pt x="13898" y="873"/>
                  </a:cubicBezTo>
                  <a:close/>
                  <a:moveTo>
                    <a:pt x="7216" y="1033"/>
                  </a:moveTo>
                  <a:lnTo>
                    <a:pt x="7190" y="624"/>
                  </a:lnTo>
                  <a:cubicBezTo>
                    <a:pt x="7360" y="561"/>
                    <a:pt x="7531" y="508"/>
                    <a:pt x="7703" y="457"/>
                  </a:cubicBezTo>
                  <a:lnTo>
                    <a:pt x="7725" y="867"/>
                  </a:lnTo>
                  <a:cubicBezTo>
                    <a:pt x="7553" y="919"/>
                    <a:pt x="7383" y="975"/>
                    <a:pt x="7216" y="1033"/>
                  </a:cubicBezTo>
                  <a:close/>
                  <a:moveTo>
                    <a:pt x="14913" y="1236"/>
                  </a:moveTo>
                  <a:cubicBezTo>
                    <a:pt x="14746" y="1166"/>
                    <a:pt x="14577" y="1101"/>
                    <a:pt x="14405" y="1040"/>
                  </a:cubicBezTo>
                  <a:lnTo>
                    <a:pt x="14431" y="630"/>
                  </a:lnTo>
                  <a:cubicBezTo>
                    <a:pt x="14603" y="691"/>
                    <a:pt x="14773" y="758"/>
                    <a:pt x="14942" y="826"/>
                  </a:cubicBezTo>
                  <a:cubicBezTo>
                    <a:pt x="14942" y="826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2"/>
                  </a:lnTo>
                  <a:cubicBezTo>
                    <a:pt x="6338" y="963"/>
                    <a:pt x="6507" y="887"/>
                    <a:pt x="6679" y="819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1"/>
                  </a:cubicBezTo>
                  <a:close/>
                  <a:moveTo>
                    <a:pt x="15920" y="1714"/>
                  </a:moveTo>
                  <a:cubicBezTo>
                    <a:pt x="15756" y="1627"/>
                    <a:pt x="15588" y="1541"/>
                    <a:pt x="15418" y="1458"/>
                  </a:cubicBezTo>
                  <a:lnTo>
                    <a:pt x="15451" y="1054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4"/>
                    <a:pt x="15920" y="1714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6"/>
                    <a:pt x="5492" y="1391"/>
                    <a:pt x="5663" y="1298"/>
                  </a:cubicBezTo>
                  <a:lnTo>
                    <a:pt x="5701" y="1703"/>
                  </a:lnTo>
                  <a:cubicBezTo>
                    <a:pt x="5531" y="1795"/>
                    <a:pt x="5365" y="1891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3"/>
                    <a:pt x="16589" y="2105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5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1"/>
                  </a:moveTo>
                  <a:lnTo>
                    <a:pt x="4161" y="2277"/>
                  </a:lnTo>
                  <a:cubicBezTo>
                    <a:pt x="4324" y="2151"/>
                    <a:pt x="4490" y="2030"/>
                    <a:pt x="4658" y="1913"/>
                  </a:cubicBezTo>
                  <a:lnTo>
                    <a:pt x="4705" y="2313"/>
                  </a:lnTo>
                  <a:cubicBezTo>
                    <a:pt x="4538" y="2428"/>
                    <a:pt x="4374" y="2546"/>
                    <a:pt x="4214" y="2671"/>
                  </a:cubicBezTo>
                  <a:close/>
                  <a:moveTo>
                    <a:pt x="17891" y="3089"/>
                  </a:moveTo>
                  <a:cubicBezTo>
                    <a:pt x="17734" y="2952"/>
                    <a:pt x="17571" y="2817"/>
                    <a:pt x="17406" y="2687"/>
                  </a:cubicBezTo>
                  <a:lnTo>
                    <a:pt x="17459" y="2294"/>
                  </a:lnTo>
                  <a:cubicBezTo>
                    <a:pt x="17627" y="2424"/>
                    <a:pt x="17790" y="2560"/>
                    <a:pt x="17950" y="2699"/>
                  </a:cubicBezTo>
                  <a:cubicBezTo>
                    <a:pt x="17950" y="2699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7"/>
                    <a:pt x="3505" y="2828"/>
                    <a:pt x="3671" y="2682"/>
                  </a:cubicBezTo>
                  <a:lnTo>
                    <a:pt x="3730" y="3073"/>
                  </a:lnTo>
                  <a:cubicBezTo>
                    <a:pt x="3565" y="3216"/>
                    <a:pt x="3406" y="3364"/>
                    <a:pt x="3251" y="3517"/>
                  </a:cubicBezTo>
                  <a:close/>
                  <a:moveTo>
                    <a:pt x="18837" y="4035"/>
                  </a:moveTo>
                  <a:cubicBezTo>
                    <a:pt x="18686" y="3861"/>
                    <a:pt x="18529" y="3694"/>
                    <a:pt x="18369" y="3537"/>
                  </a:cubicBezTo>
                  <a:lnTo>
                    <a:pt x="18434" y="3153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5"/>
                    <a:pt x="18837" y="4035"/>
                  </a:cubicBezTo>
                  <a:close/>
                  <a:moveTo>
                    <a:pt x="2324" y="4563"/>
                  </a:moveTo>
                  <a:lnTo>
                    <a:pt x="2244" y="4197"/>
                  </a:lnTo>
                  <a:cubicBezTo>
                    <a:pt x="2393" y="4004"/>
                    <a:pt x="2549" y="3816"/>
                    <a:pt x="2710" y="3635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6"/>
                    <a:pt x="19685" y="4640"/>
                    <a:pt x="19827" y="4852"/>
                  </a:cubicBezTo>
                  <a:cubicBezTo>
                    <a:pt x="19827" y="4852"/>
                    <a:pt x="19736" y="5206"/>
                    <a:pt x="19736" y="5206"/>
                  </a:cubicBezTo>
                  <a:close/>
                  <a:moveTo>
                    <a:pt x="1461" y="5868"/>
                  </a:moveTo>
                  <a:lnTo>
                    <a:pt x="1360" y="5535"/>
                  </a:lnTo>
                  <a:cubicBezTo>
                    <a:pt x="1493" y="5294"/>
                    <a:pt x="1639" y="5056"/>
                    <a:pt x="1792" y="4825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68"/>
                  </a:cubicBezTo>
                  <a:close/>
                  <a:moveTo>
                    <a:pt x="20547" y="6680"/>
                  </a:moveTo>
                  <a:cubicBezTo>
                    <a:pt x="20428" y="6415"/>
                    <a:pt x="20298" y="6154"/>
                    <a:pt x="20157" y="5897"/>
                  </a:cubicBezTo>
                  <a:lnTo>
                    <a:pt x="20258" y="5565"/>
                  </a:lnTo>
                  <a:cubicBezTo>
                    <a:pt x="20404" y="5829"/>
                    <a:pt x="20540" y="6102"/>
                    <a:pt x="20663" y="6373"/>
                  </a:cubicBezTo>
                  <a:cubicBezTo>
                    <a:pt x="20663" y="6373"/>
                    <a:pt x="20547" y="6680"/>
                    <a:pt x="20547" y="6680"/>
                  </a:cubicBezTo>
                  <a:close/>
                  <a:moveTo>
                    <a:pt x="719" y="7525"/>
                  </a:moveTo>
                  <a:lnTo>
                    <a:pt x="589" y="7257"/>
                  </a:lnTo>
                  <a:cubicBezTo>
                    <a:pt x="695" y="6948"/>
                    <a:pt x="818" y="6638"/>
                    <a:pt x="954" y="6339"/>
                  </a:cubicBezTo>
                  <a:lnTo>
                    <a:pt x="1068" y="6645"/>
                  </a:lnTo>
                  <a:cubicBezTo>
                    <a:pt x="939" y="6934"/>
                    <a:pt x="822" y="7228"/>
                    <a:pt x="719" y="7525"/>
                  </a:cubicBezTo>
                  <a:close/>
                  <a:moveTo>
                    <a:pt x="21176" y="8559"/>
                  </a:moveTo>
                  <a:cubicBezTo>
                    <a:pt x="21100" y="8223"/>
                    <a:pt x="21005" y="7888"/>
                    <a:pt x="20894" y="7563"/>
                  </a:cubicBezTo>
                  <a:lnTo>
                    <a:pt x="21025" y="7299"/>
                  </a:lnTo>
                  <a:cubicBezTo>
                    <a:pt x="21143" y="7646"/>
                    <a:pt x="21245" y="8000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6"/>
                  </a:moveTo>
                  <a:lnTo>
                    <a:pt x="77" y="9502"/>
                  </a:lnTo>
                  <a:cubicBezTo>
                    <a:pt x="124" y="9101"/>
                    <a:pt x="194" y="8699"/>
                    <a:pt x="285" y="8311"/>
                  </a:cubicBezTo>
                  <a:lnTo>
                    <a:pt x="434" y="8515"/>
                  </a:lnTo>
                  <a:cubicBezTo>
                    <a:pt x="350" y="8878"/>
                    <a:pt x="284" y="9245"/>
                    <a:pt x="240" y="9616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1"/>
                    <a:pt x="21409" y="10038"/>
                    <a:pt x="21365" y="9664"/>
                  </a:cubicBezTo>
                  <a:lnTo>
                    <a:pt x="21530" y="9552"/>
                  </a:lnTo>
                  <a:cubicBezTo>
                    <a:pt x="21576" y="9963"/>
                    <a:pt x="21600" y="10382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5"/>
                    <a:pt x="0" y="10800"/>
                  </a:cubicBezTo>
                  <a:lnTo>
                    <a:pt x="171" y="10787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1"/>
                  </a:moveTo>
                  <a:lnTo>
                    <a:pt x="21162" y="13107"/>
                  </a:lnTo>
                  <a:cubicBezTo>
                    <a:pt x="21246" y="12746"/>
                    <a:pt x="21313" y="12376"/>
                    <a:pt x="21357" y="12009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1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2"/>
                    <a:pt x="280" y="13266"/>
                  </a:cubicBezTo>
                  <a:lnTo>
                    <a:pt x="428" y="13064"/>
                  </a:lnTo>
                  <a:cubicBezTo>
                    <a:pt x="506" y="13397"/>
                    <a:pt x="601" y="13731"/>
                    <a:pt x="713" y="14057"/>
                  </a:cubicBezTo>
                  <a:cubicBezTo>
                    <a:pt x="713" y="14057"/>
                    <a:pt x="582" y="14322"/>
                    <a:pt x="582" y="14322"/>
                  </a:cubicBezTo>
                  <a:close/>
                  <a:moveTo>
                    <a:pt x="20639" y="15279"/>
                  </a:moveTo>
                  <a:lnTo>
                    <a:pt x="20524" y="14972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2"/>
                    <a:pt x="20774" y="14981"/>
                    <a:pt x="20639" y="15279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5"/>
                    <a:pt x="946" y="15243"/>
                  </a:cubicBezTo>
                  <a:lnTo>
                    <a:pt x="1061" y="14937"/>
                  </a:lnTo>
                  <a:cubicBezTo>
                    <a:pt x="1179" y="15200"/>
                    <a:pt x="1311" y="15462"/>
                    <a:pt x="1452" y="15718"/>
                  </a:cubicBezTo>
                  <a:cubicBezTo>
                    <a:pt x="1452" y="15718"/>
                    <a:pt x="1351" y="16050"/>
                    <a:pt x="1351" y="16050"/>
                  </a:cubicBezTo>
                  <a:close/>
                  <a:moveTo>
                    <a:pt x="19798" y="16787"/>
                  </a:moveTo>
                  <a:lnTo>
                    <a:pt x="19709" y="16436"/>
                  </a:lnTo>
                  <a:cubicBezTo>
                    <a:pt x="19858" y="16211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1"/>
                    <a:pt x="19798" y="16787"/>
                  </a:cubicBezTo>
                  <a:close/>
                  <a:moveTo>
                    <a:pt x="2235" y="17390"/>
                  </a:moveTo>
                  <a:cubicBezTo>
                    <a:pt x="2078" y="17187"/>
                    <a:pt x="1925" y="16977"/>
                    <a:pt x="1782" y="16759"/>
                  </a:cubicBezTo>
                  <a:lnTo>
                    <a:pt x="1873" y="16407"/>
                  </a:lnTo>
                  <a:cubicBezTo>
                    <a:pt x="2012" y="16618"/>
                    <a:pt x="2162" y="16826"/>
                    <a:pt x="2315" y="17025"/>
                  </a:cubicBezTo>
                  <a:cubicBezTo>
                    <a:pt x="2315" y="17025"/>
                    <a:pt x="2235" y="17390"/>
                    <a:pt x="2235" y="17390"/>
                  </a:cubicBezTo>
                  <a:close/>
                  <a:moveTo>
                    <a:pt x="18880" y="17976"/>
                  </a:moveTo>
                  <a:lnTo>
                    <a:pt x="18809" y="17599"/>
                  </a:lnTo>
                  <a:cubicBezTo>
                    <a:pt x="18967" y="17422"/>
                    <a:pt x="19121" y="17235"/>
                    <a:pt x="19267" y="17050"/>
                  </a:cubicBezTo>
                  <a:lnTo>
                    <a:pt x="19347" y="17415"/>
                  </a:lnTo>
                  <a:cubicBezTo>
                    <a:pt x="19198" y="17606"/>
                    <a:pt x="19041" y="17796"/>
                    <a:pt x="18880" y="17976"/>
                  </a:cubicBezTo>
                  <a:close/>
                  <a:moveTo>
                    <a:pt x="3177" y="18459"/>
                  </a:moveTo>
                  <a:cubicBezTo>
                    <a:pt x="3015" y="18298"/>
                    <a:pt x="2854" y="18127"/>
                    <a:pt x="2701" y="17954"/>
                  </a:cubicBezTo>
                  <a:lnTo>
                    <a:pt x="2772" y="17578"/>
                  </a:lnTo>
                  <a:cubicBezTo>
                    <a:pt x="2924" y="17749"/>
                    <a:pt x="3082" y="17915"/>
                    <a:pt x="3240" y="18074"/>
                  </a:cubicBezTo>
                  <a:cubicBezTo>
                    <a:pt x="3240" y="18074"/>
                    <a:pt x="3177" y="18459"/>
                    <a:pt x="3177" y="18459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6"/>
                    <a:pt x="18340" y="18092"/>
                  </a:cubicBezTo>
                  <a:lnTo>
                    <a:pt x="18404" y="18476"/>
                  </a:lnTo>
                  <a:cubicBezTo>
                    <a:pt x="18247" y="18631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3"/>
                    <a:pt x="3820" y="19049"/>
                    <a:pt x="3661" y="18910"/>
                  </a:cubicBezTo>
                  <a:lnTo>
                    <a:pt x="3719" y="18519"/>
                  </a:lnTo>
                  <a:cubicBezTo>
                    <a:pt x="3877" y="18656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78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5"/>
                    <a:pt x="17100" y="19578"/>
                    <a:pt x="16931" y="19692"/>
                  </a:cubicBezTo>
                  <a:close/>
                  <a:moveTo>
                    <a:pt x="5149" y="20004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1"/>
                    <a:pt x="5190" y="19604"/>
                  </a:cubicBezTo>
                  <a:cubicBezTo>
                    <a:pt x="5190" y="19604"/>
                    <a:pt x="5149" y="20004"/>
                    <a:pt x="5149" y="20004"/>
                  </a:cubicBezTo>
                  <a:close/>
                  <a:moveTo>
                    <a:pt x="15926" y="20306"/>
                  </a:moveTo>
                  <a:lnTo>
                    <a:pt x="15890" y="19903"/>
                  </a:lnTo>
                  <a:cubicBezTo>
                    <a:pt x="16059" y="19812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9"/>
                    <a:pt x="16097" y="20215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2"/>
                    <a:pt x="5819" y="20387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6"/>
                    <a:pt x="15221" y="20233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77"/>
                  </a:cubicBezTo>
                  <a:lnTo>
                    <a:pt x="6697" y="20370"/>
                  </a:lnTo>
                  <a:cubicBezTo>
                    <a:pt x="6865" y="20439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9"/>
                  </a:moveTo>
                  <a:lnTo>
                    <a:pt x="13865" y="20738"/>
                  </a:lnTo>
                  <a:cubicBezTo>
                    <a:pt x="14037" y="20685"/>
                    <a:pt x="14207" y="20632"/>
                    <a:pt x="14374" y="20571"/>
                  </a:cubicBezTo>
                  <a:lnTo>
                    <a:pt x="14399" y="20981"/>
                  </a:lnTo>
                  <a:cubicBezTo>
                    <a:pt x="14231" y="21041"/>
                    <a:pt x="14059" y="21097"/>
                    <a:pt x="13886" y="21149"/>
                  </a:cubicBezTo>
                  <a:close/>
                  <a:moveTo>
                    <a:pt x="8207" y="21281"/>
                  </a:moveTo>
                  <a:cubicBezTo>
                    <a:pt x="8034" y="21242"/>
                    <a:pt x="7863" y="21193"/>
                    <a:pt x="7692" y="21141"/>
                  </a:cubicBezTo>
                  <a:lnTo>
                    <a:pt x="7714" y="20731"/>
                  </a:lnTo>
                  <a:cubicBezTo>
                    <a:pt x="7882" y="20780"/>
                    <a:pt x="8052" y="20827"/>
                    <a:pt x="8224" y="20870"/>
                  </a:cubicBezTo>
                  <a:cubicBezTo>
                    <a:pt x="8224" y="20870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6"/>
                  </a:lnTo>
                  <a:cubicBezTo>
                    <a:pt x="13201" y="21328"/>
                    <a:pt x="13030" y="21366"/>
                    <a:pt x="12856" y="21400"/>
                  </a:cubicBezTo>
                  <a:close/>
                  <a:moveTo>
                    <a:pt x="9238" y="21484"/>
                  </a:moveTo>
                  <a:cubicBezTo>
                    <a:pt x="9065" y="21459"/>
                    <a:pt x="8894" y="21429"/>
                    <a:pt x="8723" y="21396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4"/>
                    <a:pt x="9238" y="21484"/>
                  </a:cubicBezTo>
                  <a:close/>
                  <a:moveTo>
                    <a:pt x="11823" y="21550"/>
                  </a:moveTo>
                  <a:lnTo>
                    <a:pt x="11817" y="21135"/>
                  </a:lnTo>
                  <a:cubicBezTo>
                    <a:pt x="11989" y="21119"/>
                    <a:pt x="12161" y="21097"/>
                    <a:pt x="12331" y="21074"/>
                  </a:cubicBezTo>
                  <a:lnTo>
                    <a:pt x="12340" y="21488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3"/>
                    <a:pt x="10276" y="21171"/>
                  </a:cubicBezTo>
                  <a:cubicBezTo>
                    <a:pt x="10276" y="21171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4"/>
                    <a:pt x="11137" y="21179"/>
                    <a:pt x="11304" y="21173"/>
                  </a:cubicBezTo>
                  <a:lnTo>
                    <a:pt x="11306" y="21586"/>
                  </a:lnTo>
                  <a:cubicBezTo>
                    <a:pt x="11138" y="21594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880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5"/>
                    <a:pt x="10590" y="4895"/>
                  </a:cubicBezTo>
                  <a:cubicBezTo>
                    <a:pt x="9742" y="4895"/>
                    <a:pt x="8574" y="5307"/>
                    <a:pt x="8583" y="6118"/>
                  </a:cubicBezTo>
                  <a:cubicBezTo>
                    <a:pt x="8603" y="8567"/>
                    <a:pt x="20508" y="7988"/>
                    <a:pt x="21143" y="13909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4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2"/>
                    <a:pt x="6921" y="17951"/>
                    <a:pt x="6148" y="17167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7"/>
                    <a:pt x="12839" y="13779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9"/>
                    <a:pt x="9453" y="1570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4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4"/>
                  </a:lnTo>
                  <a:lnTo>
                    <a:pt x="19338" y="1894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64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1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1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617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6"/>
                    <a:pt x="0" y="10799"/>
                  </a:cubicBezTo>
                  <a:cubicBezTo>
                    <a:pt x="0" y="16752"/>
                    <a:pt x="4832" y="21583"/>
                    <a:pt x="10800" y="21600"/>
                  </a:cubicBezTo>
                  <a:cubicBezTo>
                    <a:pt x="16768" y="21583"/>
                    <a:pt x="21600" y="16752"/>
                    <a:pt x="21600" y="10799"/>
                  </a:cubicBezTo>
                  <a:cubicBezTo>
                    <a:pt x="21600" y="4846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610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5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7"/>
                  </a:lnTo>
                  <a:cubicBezTo>
                    <a:pt x="11513" y="26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30"/>
                  </a:moveTo>
                  <a:lnTo>
                    <a:pt x="9249" y="114"/>
                  </a:lnTo>
                  <a:cubicBezTo>
                    <a:pt x="9421" y="90"/>
                    <a:pt x="9592" y="71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30"/>
                  </a:cubicBezTo>
                  <a:close/>
                  <a:moveTo>
                    <a:pt x="12875" y="619"/>
                  </a:moveTo>
                  <a:cubicBezTo>
                    <a:pt x="12705" y="587"/>
                    <a:pt x="12534" y="557"/>
                    <a:pt x="12362" y="530"/>
                  </a:cubicBezTo>
                  <a:lnTo>
                    <a:pt x="12372" y="117"/>
                  </a:lnTo>
                  <a:cubicBezTo>
                    <a:pt x="12546" y="143"/>
                    <a:pt x="12718" y="172"/>
                    <a:pt x="12888" y="206"/>
                  </a:cubicBezTo>
                  <a:cubicBezTo>
                    <a:pt x="12888" y="206"/>
                    <a:pt x="12875" y="619"/>
                    <a:pt x="12875" y="619"/>
                  </a:cubicBezTo>
                  <a:close/>
                  <a:moveTo>
                    <a:pt x="8235" y="728"/>
                  </a:moveTo>
                  <a:lnTo>
                    <a:pt x="8218" y="315"/>
                  </a:lnTo>
                  <a:cubicBezTo>
                    <a:pt x="8388" y="274"/>
                    <a:pt x="8559" y="236"/>
                    <a:pt x="8733" y="202"/>
                  </a:cubicBezTo>
                  <a:lnTo>
                    <a:pt x="8747" y="615"/>
                  </a:lnTo>
                  <a:cubicBezTo>
                    <a:pt x="8575" y="649"/>
                    <a:pt x="8404" y="687"/>
                    <a:pt x="8235" y="728"/>
                  </a:cubicBezTo>
                  <a:close/>
                  <a:moveTo>
                    <a:pt x="13898" y="874"/>
                  </a:moveTo>
                  <a:cubicBezTo>
                    <a:pt x="13729" y="823"/>
                    <a:pt x="13559" y="776"/>
                    <a:pt x="13387" y="734"/>
                  </a:cubicBezTo>
                  <a:lnTo>
                    <a:pt x="13403" y="320"/>
                  </a:lnTo>
                  <a:cubicBezTo>
                    <a:pt x="13577" y="363"/>
                    <a:pt x="13748" y="409"/>
                    <a:pt x="13918" y="462"/>
                  </a:cubicBezTo>
                  <a:cubicBezTo>
                    <a:pt x="13918" y="462"/>
                    <a:pt x="13898" y="874"/>
                    <a:pt x="13898" y="874"/>
                  </a:cubicBezTo>
                  <a:close/>
                  <a:moveTo>
                    <a:pt x="7216" y="1033"/>
                  </a:moveTo>
                  <a:lnTo>
                    <a:pt x="7190" y="622"/>
                  </a:lnTo>
                  <a:cubicBezTo>
                    <a:pt x="7360" y="562"/>
                    <a:pt x="7531" y="506"/>
                    <a:pt x="7703" y="455"/>
                  </a:cubicBezTo>
                  <a:lnTo>
                    <a:pt x="7725" y="867"/>
                  </a:lnTo>
                  <a:cubicBezTo>
                    <a:pt x="7553" y="920"/>
                    <a:pt x="7383" y="974"/>
                    <a:pt x="7216" y="1033"/>
                  </a:cubicBezTo>
                  <a:close/>
                  <a:moveTo>
                    <a:pt x="14913" y="1235"/>
                  </a:moveTo>
                  <a:cubicBezTo>
                    <a:pt x="14746" y="1166"/>
                    <a:pt x="14577" y="1102"/>
                    <a:pt x="14405" y="1040"/>
                  </a:cubicBezTo>
                  <a:lnTo>
                    <a:pt x="14431" y="631"/>
                  </a:lnTo>
                  <a:cubicBezTo>
                    <a:pt x="14603" y="691"/>
                    <a:pt x="14773" y="758"/>
                    <a:pt x="14942" y="827"/>
                  </a:cubicBezTo>
                  <a:cubicBezTo>
                    <a:pt x="14942" y="827"/>
                    <a:pt x="14913" y="1235"/>
                    <a:pt x="14913" y="1235"/>
                  </a:cubicBezTo>
                  <a:close/>
                  <a:moveTo>
                    <a:pt x="6203" y="1450"/>
                  </a:moveTo>
                  <a:lnTo>
                    <a:pt x="6170" y="1043"/>
                  </a:lnTo>
                  <a:cubicBezTo>
                    <a:pt x="6338" y="964"/>
                    <a:pt x="6507" y="888"/>
                    <a:pt x="6679" y="817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0"/>
                  </a:cubicBezTo>
                  <a:close/>
                  <a:moveTo>
                    <a:pt x="15920" y="1715"/>
                  </a:moveTo>
                  <a:cubicBezTo>
                    <a:pt x="15756" y="1627"/>
                    <a:pt x="15588" y="1541"/>
                    <a:pt x="15418" y="1461"/>
                  </a:cubicBezTo>
                  <a:lnTo>
                    <a:pt x="15451" y="1053"/>
                  </a:lnTo>
                  <a:cubicBezTo>
                    <a:pt x="15623" y="1135"/>
                    <a:pt x="15792" y="1221"/>
                    <a:pt x="15958" y="1310"/>
                  </a:cubicBezTo>
                  <a:cubicBezTo>
                    <a:pt x="15958" y="1310"/>
                    <a:pt x="15920" y="1715"/>
                    <a:pt x="15920" y="1715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7"/>
                    <a:pt x="5492" y="1391"/>
                    <a:pt x="5663" y="1298"/>
                  </a:cubicBezTo>
                  <a:lnTo>
                    <a:pt x="5701" y="1704"/>
                  </a:lnTo>
                  <a:cubicBezTo>
                    <a:pt x="5531" y="1797"/>
                    <a:pt x="5365" y="1890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8"/>
                    <a:pt x="16420" y="2004"/>
                  </a:cubicBezTo>
                  <a:lnTo>
                    <a:pt x="16462" y="1602"/>
                  </a:lnTo>
                  <a:cubicBezTo>
                    <a:pt x="16632" y="1705"/>
                    <a:pt x="16799" y="1814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6"/>
                  </a:lnTo>
                  <a:cubicBezTo>
                    <a:pt x="4324" y="2151"/>
                    <a:pt x="4490" y="2032"/>
                    <a:pt x="4658" y="1914"/>
                  </a:cubicBezTo>
                  <a:lnTo>
                    <a:pt x="4705" y="2313"/>
                  </a:lnTo>
                  <a:cubicBezTo>
                    <a:pt x="4538" y="2428"/>
                    <a:pt x="4374" y="2547"/>
                    <a:pt x="4214" y="2673"/>
                  </a:cubicBezTo>
                  <a:close/>
                  <a:moveTo>
                    <a:pt x="17891" y="3091"/>
                  </a:moveTo>
                  <a:cubicBezTo>
                    <a:pt x="17734" y="2951"/>
                    <a:pt x="17571" y="2817"/>
                    <a:pt x="17406" y="2688"/>
                  </a:cubicBezTo>
                  <a:lnTo>
                    <a:pt x="17459" y="2295"/>
                  </a:lnTo>
                  <a:cubicBezTo>
                    <a:pt x="17627" y="2422"/>
                    <a:pt x="17790" y="2560"/>
                    <a:pt x="17950" y="2702"/>
                  </a:cubicBezTo>
                  <a:cubicBezTo>
                    <a:pt x="17950" y="2702"/>
                    <a:pt x="17891" y="3091"/>
                    <a:pt x="17891" y="3091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9"/>
                    <a:pt x="3505" y="2828"/>
                    <a:pt x="3671" y="2682"/>
                  </a:cubicBezTo>
                  <a:lnTo>
                    <a:pt x="3730" y="3072"/>
                  </a:lnTo>
                  <a:cubicBezTo>
                    <a:pt x="3565" y="3215"/>
                    <a:pt x="3406" y="3365"/>
                    <a:pt x="3251" y="3517"/>
                  </a:cubicBezTo>
                  <a:close/>
                  <a:moveTo>
                    <a:pt x="18837" y="4032"/>
                  </a:moveTo>
                  <a:cubicBezTo>
                    <a:pt x="18686" y="3863"/>
                    <a:pt x="18529" y="3695"/>
                    <a:pt x="18369" y="3538"/>
                  </a:cubicBezTo>
                  <a:lnTo>
                    <a:pt x="18434" y="3152"/>
                  </a:lnTo>
                  <a:cubicBezTo>
                    <a:pt x="18597" y="3314"/>
                    <a:pt x="18756" y="3485"/>
                    <a:pt x="18910" y="3658"/>
                  </a:cubicBezTo>
                  <a:cubicBezTo>
                    <a:pt x="18910" y="3658"/>
                    <a:pt x="18837" y="4032"/>
                    <a:pt x="18837" y="4032"/>
                  </a:cubicBezTo>
                  <a:close/>
                  <a:moveTo>
                    <a:pt x="2324" y="4563"/>
                  </a:moveTo>
                  <a:lnTo>
                    <a:pt x="2244" y="4196"/>
                  </a:lnTo>
                  <a:cubicBezTo>
                    <a:pt x="2393" y="4004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8"/>
                    <a:pt x="19295" y="4587"/>
                  </a:cubicBezTo>
                  <a:lnTo>
                    <a:pt x="19375" y="4222"/>
                  </a:lnTo>
                  <a:cubicBezTo>
                    <a:pt x="19533" y="4428"/>
                    <a:pt x="19685" y="4640"/>
                    <a:pt x="19827" y="4855"/>
                  </a:cubicBezTo>
                  <a:cubicBezTo>
                    <a:pt x="19827" y="4855"/>
                    <a:pt x="19736" y="5206"/>
                    <a:pt x="19736" y="5206"/>
                  </a:cubicBezTo>
                  <a:close/>
                  <a:moveTo>
                    <a:pt x="1461" y="5870"/>
                  </a:moveTo>
                  <a:lnTo>
                    <a:pt x="1360" y="5537"/>
                  </a:lnTo>
                  <a:cubicBezTo>
                    <a:pt x="1493" y="5294"/>
                    <a:pt x="1639" y="5056"/>
                    <a:pt x="1792" y="4826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70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3"/>
                    <a:pt x="20157" y="5898"/>
                  </a:cubicBezTo>
                  <a:lnTo>
                    <a:pt x="20258" y="5567"/>
                  </a:lnTo>
                  <a:cubicBezTo>
                    <a:pt x="20404" y="5828"/>
                    <a:pt x="20540" y="6103"/>
                    <a:pt x="20663" y="6374"/>
                  </a:cubicBezTo>
                  <a:cubicBezTo>
                    <a:pt x="20663" y="6374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9"/>
                    <a:pt x="818" y="6640"/>
                    <a:pt x="954" y="6339"/>
                  </a:cubicBezTo>
                  <a:lnTo>
                    <a:pt x="1068" y="6646"/>
                  </a:lnTo>
                  <a:cubicBezTo>
                    <a:pt x="939" y="6933"/>
                    <a:pt x="822" y="7228"/>
                    <a:pt x="719" y="7526"/>
                  </a:cubicBezTo>
                  <a:close/>
                  <a:moveTo>
                    <a:pt x="21176" y="8558"/>
                  </a:moveTo>
                  <a:cubicBezTo>
                    <a:pt x="21100" y="8224"/>
                    <a:pt x="21005" y="7889"/>
                    <a:pt x="20894" y="7563"/>
                  </a:cubicBezTo>
                  <a:lnTo>
                    <a:pt x="21025" y="7300"/>
                  </a:lnTo>
                  <a:cubicBezTo>
                    <a:pt x="21143" y="7644"/>
                    <a:pt x="21245" y="8002"/>
                    <a:pt x="21326" y="8357"/>
                  </a:cubicBezTo>
                  <a:cubicBezTo>
                    <a:pt x="21326" y="8357"/>
                    <a:pt x="21176" y="8558"/>
                    <a:pt x="21176" y="8558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7"/>
                    <a:pt x="240" y="9615"/>
                  </a:cubicBezTo>
                  <a:close/>
                  <a:moveTo>
                    <a:pt x="21600" y="10843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2"/>
                  </a:lnTo>
                  <a:cubicBezTo>
                    <a:pt x="21576" y="9964"/>
                    <a:pt x="21600" y="10384"/>
                    <a:pt x="21600" y="10800"/>
                  </a:cubicBezTo>
                  <a:cubicBezTo>
                    <a:pt x="21600" y="10800"/>
                    <a:pt x="21600" y="10843"/>
                    <a:pt x="21600" y="10843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7"/>
                    <a:pt x="0" y="10800"/>
                  </a:cubicBezTo>
                  <a:lnTo>
                    <a:pt x="171" y="10789"/>
                  </a:lnTo>
                  <a:lnTo>
                    <a:pt x="171" y="10800"/>
                  </a:lnTo>
                  <a:cubicBezTo>
                    <a:pt x="171" y="11188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3"/>
                  </a:moveTo>
                  <a:lnTo>
                    <a:pt x="21162" y="13106"/>
                  </a:lnTo>
                  <a:cubicBezTo>
                    <a:pt x="21246" y="12745"/>
                    <a:pt x="21313" y="12376"/>
                    <a:pt x="21357" y="12008"/>
                  </a:cubicBezTo>
                  <a:lnTo>
                    <a:pt x="21521" y="12124"/>
                  </a:lnTo>
                  <a:cubicBezTo>
                    <a:pt x="21473" y="12525"/>
                    <a:pt x="21401" y="12923"/>
                    <a:pt x="21310" y="13313"/>
                  </a:cubicBezTo>
                  <a:close/>
                  <a:moveTo>
                    <a:pt x="582" y="14322"/>
                  </a:moveTo>
                  <a:cubicBezTo>
                    <a:pt x="463" y="13977"/>
                    <a:pt x="361" y="13621"/>
                    <a:pt x="280" y="13267"/>
                  </a:cubicBezTo>
                  <a:lnTo>
                    <a:pt x="428" y="13065"/>
                  </a:lnTo>
                  <a:cubicBezTo>
                    <a:pt x="506" y="13398"/>
                    <a:pt x="601" y="13731"/>
                    <a:pt x="713" y="14058"/>
                  </a:cubicBezTo>
                  <a:cubicBezTo>
                    <a:pt x="713" y="14058"/>
                    <a:pt x="582" y="14322"/>
                    <a:pt x="582" y="14322"/>
                  </a:cubicBezTo>
                  <a:close/>
                  <a:moveTo>
                    <a:pt x="20639" y="15278"/>
                  </a:moveTo>
                  <a:lnTo>
                    <a:pt x="20524" y="14971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4"/>
                    <a:pt x="946" y="15244"/>
                  </a:cubicBezTo>
                  <a:lnTo>
                    <a:pt x="1061" y="14937"/>
                  </a:lnTo>
                  <a:cubicBezTo>
                    <a:pt x="1179" y="15200"/>
                    <a:pt x="1311" y="15461"/>
                    <a:pt x="1452" y="15717"/>
                  </a:cubicBezTo>
                  <a:cubicBezTo>
                    <a:pt x="1452" y="15717"/>
                    <a:pt x="1351" y="16050"/>
                    <a:pt x="1351" y="16050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9"/>
                  </a:cubicBezTo>
                  <a:close/>
                  <a:moveTo>
                    <a:pt x="2235" y="17391"/>
                  </a:moveTo>
                  <a:cubicBezTo>
                    <a:pt x="2078" y="17188"/>
                    <a:pt x="1925" y="16977"/>
                    <a:pt x="1782" y="16760"/>
                  </a:cubicBezTo>
                  <a:lnTo>
                    <a:pt x="1873" y="16408"/>
                  </a:lnTo>
                  <a:cubicBezTo>
                    <a:pt x="2012" y="16619"/>
                    <a:pt x="2162" y="16826"/>
                    <a:pt x="2315" y="17025"/>
                  </a:cubicBezTo>
                  <a:cubicBezTo>
                    <a:pt x="2315" y="17025"/>
                    <a:pt x="2235" y="17391"/>
                    <a:pt x="2235" y="17391"/>
                  </a:cubicBezTo>
                  <a:close/>
                  <a:moveTo>
                    <a:pt x="18880" y="17976"/>
                  </a:moveTo>
                  <a:lnTo>
                    <a:pt x="18809" y="17600"/>
                  </a:lnTo>
                  <a:cubicBezTo>
                    <a:pt x="18967" y="17423"/>
                    <a:pt x="19121" y="17236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8"/>
                    <a:pt x="2854" y="18128"/>
                    <a:pt x="2701" y="17957"/>
                  </a:cubicBezTo>
                  <a:lnTo>
                    <a:pt x="2772" y="17580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7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6"/>
                  </a:lnTo>
                  <a:cubicBezTo>
                    <a:pt x="18247" y="18632"/>
                    <a:pt x="18085" y="18781"/>
                    <a:pt x="17919" y="18927"/>
                  </a:cubicBezTo>
                  <a:close/>
                  <a:moveTo>
                    <a:pt x="4152" y="19315"/>
                  </a:moveTo>
                  <a:cubicBezTo>
                    <a:pt x="3984" y="19184"/>
                    <a:pt x="3820" y="19049"/>
                    <a:pt x="3661" y="18911"/>
                  </a:cubicBezTo>
                  <a:lnTo>
                    <a:pt x="3719" y="18518"/>
                  </a:lnTo>
                  <a:cubicBezTo>
                    <a:pt x="3877" y="18657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4"/>
                  </a:moveTo>
                  <a:lnTo>
                    <a:pt x="16885" y="19295"/>
                  </a:lnTo>
                  <a:cubicBezTo>
                    <a:pt x="17052" y="19181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0"/>
                    <a:pt x="5190" y="19604"/>
                  </a:cubicBezTo>
                  <a:cubicBezTo>
                    <a:pt x="5190" y="19604"/>
                    <a:pt x="5149" y="20006"/>
                    <a:pt x="5149" y="20006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6"/>
                  </a:cubicBezTo>
                  <a:lnTo>
                    <a:pt x="16431" y="20017"/>
                  </a:lnTo>
                  <a:cubicBezTo>
                    <a:pt x="16266" y="20119"/>
                    <a:pt x="16097" y="20214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0"/>
                    <a:pt x="5819" y="20384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5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7"/>
                    <a:pt x="6670" y="20780"/>
                  </a:cubicBezTo>
                  <a:lnTo>
                    <a:pt x="6697" y="20368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47"/>
                  </a:moveTo>
                  <a:lnTo>
                    <a:pt x="13865" y="20737"/>
                  </a:lnTo>
                  <a:cubicBezTo>
                    <a:pt x="14037" y="20688"/>
                    <a:pt x="14207" y="20630"/>
                    <a:pt x="14374" y="20572"/>
                  </a:cubicBezTo>
                  <a:lnTo>
                    <a:pt x="14399" y="20981"/>
                  </a:lnTo>
                  <a:cubicBezTo>
                    <a:pt x="14231" y="21042"/>
                    <a:pt x="14059" y="21099"/>
                    <a:pt x="13886" y="21147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3"/>
                  </a:cubicBezTo>
                  <a:lnTo>
                    <a:pt x="7714" y="20731"/>
                  </a:lnTo>
                  <a:cubicBezTo>
                    <a:pt x="7882" y="20780"/>
                    <a:pt x="8052" y="20826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399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7"/>
                  </a:lnTo>
                  <a:cubicBezTo>
                    <a:pt x="13201" y="21328"/>
                    <a:pt x="13030" y="21367"/>
                    <a:pt x="12856" y="21399"/>
                  </a:cubicBezTo>
                  <a:close/>
                  <a:moveTo>
                    <a:pt x="9238" y="21483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6"/>
                    <a:pt x="9076" y="21045"/>
                    <a:pt x="9249" y="21071"/>
                  </a:cubicBezTo>
                  <a:cubicBezTo>
                    <a:pt x="9249" y="21071"/>
                    <a:pt x="9238" y="21483"/>
                    <a:pt x="9238" y="21483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1"/>
                    <a:pt x="11998" y="21532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0"/>
                  </a:cubicBezTo>
                  <a:cubicBezTo>
                    <a:pt x="10276" y="21170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0"/>
                    <a:pt x="11304" y="21170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663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1"/>
                  </a:moveTo>
                  <a:cubicBezTo>
                    <a:pt x="14399" y="5861"/>
                    <a:pt x="12643" y="4897"/>
                    <a:pt x="10590" y="4897"/>
                  </a:cubicBezTo>
                  <a:cubicBezTo>
                    <a:pt x="9742" y="4897"/>
                    <a:pt x="8574" y="5310"/>
                    <a:pt x="8583" y="6118"/>
                  </a:cubicBezTo>
                  <a:cubicBezTo>
                    <a:pt x="8603" y="8565"/>
                    <a:pt x="20508" y="7985"/>
                    <a:pt x="21143" y="13913"/>
                  </a:cubicBezTo>
                  <a:cubicBezTo>
                    <a:pt x="21600" y="18176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4"/>
                    <a:pt x="6921" y="17951"/>
                    <a:pt x="6148" y="17169"/>
                  </a:cubicBezTo>
                  <a:lnTo>
                    <a:pt x="5763" y="19348"/>
                  </a:lnTo>
                  <a:lnTo>
                    <a:pt x="0" y="19348"/>
                  </a:lnTo>
                  <a:lnTo>
                    <a:pt x="397" y="12474"/>
                  </a:lnTo>
                  <a:lnTo>
                    <a:pt x="6200" y="12474"/>
                  </a:lnTo>
                  <a:cubicBezTo>
                    <a:pt x="6177" y="14682"/>
                    <a:pt x="8847" y="15059"/>
                    <a:pt x="10186" y="15116"/>
                  </a:cubicBezTo>
                  <a:cubicBezTo>
                    <a:pt x="11301" y="15116"/>
                    <a:pt x="12886" y="14897"/>
                    <a:pt x="12839" y="13777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8"/>
                    <a:pt x="8171" y="1508"/>
                  </a:cubicBezTo>
                  <a:cubicBezTo>
                    <a:pt x="8598" y="1508"/>
                    <a:pt x="9027" y="1528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1"/>
                  </a:lnTo>
                  <a:cubicBezTo>
                    <a:pt x="19924" y="7601"/>
                    <a:pt x="14500" y="7601"/>
                    <a:pt x="14500" y="7601"/>
                  </a:cubicBezTo>
                  <a:close/>
                  <a:moveTo>
                    <a:pt x="14500" y="7601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880"/>
              <a:ext cx="1419" cy="4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3"/>
                    <a:pt x="18406" y="8908"/>
                    <a:pt x="17664" y="9776"/>
                  </a:cubicBezTo>
                  <a:cubicBezTo>
                    <a:pt x="17058" y="10483"/>
                    <a:pt x="16399" y="11099"/>
                    <a:pt x="15696" y="11609"/>
                  </a:cubicBezTo>
                  <a:cubicBezTo>
                    <a:pt x="15071" y="12064"/>
                    <a:pt x="14414" y="12438"/>
                    <a:pt x="13728" y="12714"/>
                  </a:cubicBezTo>
                  <a:cubicBezTo>
                    <a:pt x="13094" y="12970"/>
                    <a:pt x="12436" y="13145"/>
                    <a:pt x="11761" y="13232"/>
                  </a:cubicBezTo>
                  <a:cubicBezTo>
                    <a:pt x="11444" y="13275"/>
                    <a:pt x="11124" y="13298"/>
                    <a:pt x="10800" y="13298"/>
                  </a:cubicBezTo>
                  <a:cubicBezTo>
                    <a:pt x="10460" y="13298"/>
                    <a:pt x="10124" y="13272"/>
                    <a:pt x="9793" y="13228"/>
                  </a:cubicBezTo>
                  <a:cubicBezTo>
                    <a:pt x="9117" y="13136"/>
                    <a:pt x="8460" y="12956"/>
                    <a:pt x="7825" y="12694"/>
                  </a:cubicBezTo>
                  <a:cubicBezTo>
                    <a:pt x="7139" y="12413"/>
                    <a:pt x="6481" y="12036"/>
                    <a:pt x="5857" y="11576"/>
                  </a:cubicBezTo>
                  <a:cubicBezTo>
                    <a:pt x="5154" y="11058"/>
                    <a:pt x="4495" y="10435"/>
                    <a:pt x="3889" y="9720"/>
                  </a:cubicBezTo>
                  <a:cubicBezTo>
                    <a:pt x="3146" y="8841"/>
                    <a:pt x="2484" y="7826"/>
                    <a:pt x="1922" y="6698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7"/>
                    <a:pt x="0" y="8476"/>
                  </a:cubicBezTo>
                  <a:cubicBezTo>
                    <a:pt x="314" y="10787"/>
                    <a:pt x="984" y="12952"/>
                    <a:pt x="1922" y="14832"/>
                  </a:cubicBezTo>
                  <a:cubicBezTo>
                    <a:pt x="2486" y="15965"/>
                    <a:pt x="3149" y="16993"/>
                    <a:pt x="3889" y="17887"/>
                  </a:cubicBezTo>
                  <a:cubicBezTo>
                    <a:pt x="4496" y="18623"/>
                    <a:pt x="5156" y="19263"/>
                    <a:pt x="5857" y="19800"/>
                  </a:cubicBezTo>
                  <a:cubicBezTo>
                    <a:pt x="6482" y="20275"/>
                    <a:pt x="7140" y="20669"/>
                    <a:pt x="7825" y="20963"/>
                  </a:cubicBezTo>
                  <a:cubicBezTo>
                    <a:pt x="8460" y="21237"/>
                    <a:pt x="9118" y="21429"/>
                    <a:pt x="9793" y="21527"/>
                  </a:cubicBezTo>
                  <a:cubicBezTo>
                    <a:pt x="10125" y="21573"/>
                    <a:pt x="10460" y="21599"/>
                    <a:pt x="10800" y="21600"/>
                  </a:cubicBezTo>
                  <a:cubicBezTo>
                    <a:pt x="11123" y="21599"/>
                    <a:pt x="11443" y="21576"/>
                    <a:pt x="11761" y="21532"/>
                  </a:cubicBezTo>
                  <a:cubicBezTo>
                    <a:pt x="12435" y="21439"/>
                    <a:pt x="13093" y="21253"/>
                    <a:pt x="13728" y="20984"/>
                  </a:cubicBezTo>
                  <a:cubicBezTo>
                    <a:pt x="14413" y="20694"/>
                    <a:pt x="15071" y="20305"/>
                    <a:pt x="15696" y="19833"/>
                  </a:cubicBezTo>
                  <a:cubicBezTo>
                    <a:pt x="16397" y="19305"/>
                    <a:pt x="17057" y="18670"/>
                    <a:pt x="17664" y="17943"/>
                  </a:cubicBezTo>
                  <a:cubicBezTo>
                    <a:pt x="18404" y="17060"/>
                    <a:pt x="19066" y="16044"/>
                    <a:pt x="19632" y="14924"/>
                  </a:cubicBezTo>
                  <a:cubicBezTo>
                    <a:pt x="20593" y="13020"/>
                    <a:pt x="21281" y="10824"/>
                    <a:pt x="21600" y="8476"/>
                  </a:cubicBezTo>
                  <a:cubicBezTo>
                    <a:pt x="21600" y="6487"/>
                    <a:pt x="21600" y="2133"/>
                    <a:pt x="21600" y="0"/>
                  </a:cubicBezTo>
                  <a:cubicBezTo>
                    <a:pt x="21319" y="2511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80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8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8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26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20"/>
                    <a:pt x="0" y="4847"/>
                    <a:pt x="0" y="10800"/>
                  </a:cubicBezTo>
                  <a:cubicBezTo>
                    <a:pt x="0" y="16753"/>
                    <a:pt x="4832" y="21581"/>
                    <a:pt x="10800" y="21600"/>
                  </a:cubicBezTo>
                  <a:cubicBezTo>
                    <a:pt x="16768" y="21581"/>
                    <a:pt x="21600" y="16753"/>
                    <a:pt x="21600" y="10800"/>
                  </a:cubicBezTo>
                  <a:cubicBezTo>
                    <a:pt x="21600" y="4847"/>
                    <a:pt x="16768" y="2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426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5"/>
                  </a:moveTo>
                  <a:lnTo>
                    <a:pt x="10282" y="11"/>
                  </a:lnTo>
                  <a:cubicBezTo>
                    <a:pt x="10454" y="4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3"/>
                  </a:lnTo>
                  <a:lnTo>
                    <a:pt x="10800" y="413"/>
                  </a:lnTo>
                  <a:cubicBezTo>
                    <a:pt x="10628" y="414"/>
                    <a:pt x="10457" y="417"/>
                    <a:pt x="10287" y="425"/>
                  </a:cubicBezTo>
                  <a:close/>
                  <a:moveTo>
                    <a:pt x="11848" y="466"/>
                  </a:moveTo>
                  <a:cubicBezTo>
                    <a:pt x="11678" y="449"/>
                    <a:pt x="11507" y="437"/>
                    <a:pt x="11335" y="429"/>
                  </a:cubicBezTo>
                  <a:lnTo>
                    <a:pt x="11339" y="14"/>
                  </a:lnTo>
                  <a:cubicBezTo>
                    <a:pt x="11513" y="23"/>
                    <a:pt x="11685" y="35"/>
                    <a:pt x="11856" y="51"/>
                  </a:cubicBezTo>
                  <a:cubicBezTo>
                    <a:pt x="11856" y="51"/>
                    <a:pt x="11848" y="466"/>
                    <a:pt x="11848" y="466"/>
                  </a:cubicBezTo>
                  <a:close/>
                  <a:moveTo>
                    <a:pt x="9260" y="527"/>
                  </a:moveTo>
                  <a:lnTo>
                    <a:pt x="9249" y="112"/>
                  </a:lnTo>
                  <a:cubicBezTo>
                    <a:pt x="9421" y="88"/>
                    <a:pt x="9592" y="67"/>
                    <a:pt x="9766" y="50"/>
                  </a:cubicBezTo>
                  <a:lnTo>
                    <a:pt x="9772" y="465"/>
                  </a:lnTo>
                  <a:cubicBezTo>
                    <a:pt x="9600" y="481"/>
                    <a:pt x="9429" y="502"/>
                    <a:pt x="9260" y="527"/>
                  </a:cubicBezTo>
                  <a:close/>
                  <a:moveTo>
                    <a:pt x="12875" y="617"/>
                  </a:moveTo>
                  <a:cubicBezTo>
                    <a:pt x="12705" y="585"/>
                    <a:pt x="12534" y="555"/>
                    <a:pt x="12362" y="530"/>
                  </a:cubicBezTo>
                  <a:lnTo>
                    <a:pt x="12372" y="116"/>
                  </a:lnTo>
                  <a:cubicBezTo>
                    <a:pt x="12546" y="141"/>
                    <a:pt x="12718" y="172"/>
                    <a:pt x="12888" y="203"/>
                  </a:cubicBezTo>
                  <a:cubicBezTo>
                    <a:pt x="12888" y="203"/>
                    <a:pt x="12875" y="617"/>
                    <a:pt x="12875" y="617"/>
                  </a:cubicBezTo>
                  <a:close/>
                  <a:moveTo>
                    <a:pt x="8235" y="725"/>
                  </a:moveTo>
                  <a:lnTo>
                    <a:pt x="8218" y="312"/>
                  </a:lnTo>
                  <a:cubicBezTo>
                    <a:pt x="8388" y="272"/>
                    <a:pt x="8559" y="234"/>
                    <a:pt x="8733" y="200"/>
                  </a:cubicBezTo>
                  <a:lnTo>
                    <a:pt x="8747" y="612"/>
                  </a:lnTo>
                  <a:cubicBezTo>
                    <a:pt x="8575" y="646"/>
                    <a:pt x="8404" y="684"/>
                    <a:pt x="8235" y="725"/>
                  </a:cubicBezTo>
                  <a:close/>
                  <a:moveTo>
                    <a:pt x="13898" y="870"/>
                  </a:moveTo>
                  <a:cubicBezTo>
                    <a:pt x="13729" y="821"/>
                    <a:pt x="13559" y="774"/>
                    <a:pt x="13387" y="730"/>
                  </a:cubicBezTo>
                  <a:lnTo>
                    <a:pt x="13403" y="319"/>
                  </a:lnTo>
                  <a:cubicBezTo>
                    <a:pt x="13577" y="360"/>
                    <a:pt x="13748" y="408"/>
                    <a:pt x="13918" y="459"/>
                  </a:cubicBezTo>
                  <a:cubicBezTo>
                    <a:pt x="13918" y="459"/>
                    <a:pt x="13898" y="870"/>
                    <a:pt x="13898" y="870"/>
                  </a:cubicBezTo>
                  <a:close/>
                  <a:moveTo>
                    <a:pt x="7216" y="1031"/>
                  </a:moveTo>
                  <a:lnTo>
                    <a:pt x="7190" y="620"/>
                  </a:lnTo>
                  <a:cubicBezTo>
                    <a:pt x="7360" y="562"/>
                    <a:pt x="7531" y="506"/>
                    <a:pt x="7703" y="454"/>
                  </a:cubicBezTo>
                  <a:lnTo>
                    <a:pt x="7725" y="865"/>
                  </a:lnTo>
                  <a:cubicBezTo>
                    <a:pt x="7553" y="915"/>
                    <a:pt x="7383" y="971"/>
                    <a:pt x="7216" y="1031"/>
                  </a:cubicBezTo>
                  <a:close/>
                  <a:moveTo>
                    <a:pt x="14913" y="1233"/>
                  </a:moveTo>
                  <a:cubicBezTo>
                    <a:pt x="14746" y="1164"/>
                    <a:pt x="14577" y="1098"/>
                    <a:pt x="14405" y="1038"/>
                  </a:cubicBezTo>
                  <a:lnTo>
                    <a:pt x="14431" y="627"/>
                  </a:lnTo>
                  <a:cubicBezTo>
                    <a:pt x="14603" y="689"/>
                    <a:pt x="14773" y="754"/>
                    <a:pt x="14942" y="824"/>
                  </a:cubicBezTo>
                  <a:cubicBezTo>
                    <a:pt x="14942" y="824"/>
                    <a:pt x="14913" y="1233"/>
                    <a:pt x="14913" y="1233"/>
                  </a:cubicBezTo>
                  <a:close/>
                  <a:moveTo>
                    <a:pt x="6203" y="1446"/>
                  </a:moveTo>
                  <a:lnTo>
                    <a:pt x="6170" y="1040"/>
                  </a:lnTo>
                  <a:cubicBezTo>
                    <a:pt x="6338" y="962"/>
                    <a:pt x="6507" y="886"/>
                    <a:pt x="6679" y="816"/>
                  </a:cubicBezTo>
                  <a:lnTo>
                    <a:pt x="6708" y="1225"/>
                  </a:lnTo>
                  <a:cubicBezTo>
                    <a:pt x="6537" y="1294"/>
                    <a:pt x="6369" y="1369"/>
                    <a:pt x="6203" y="1446"/>
                  </a:cubicBezTo>
                  <a:close/>
                  <a:moveTo>
                    <a:pt x="15920" y="1715"/>
                  </a:moveTo>
                  <a:cubicBezTo>
                    <a:pt x="15756" y="1624"/>
                    <a:pt x="15588" y="1539"/>
                    <a:pt x="15418" y="1458"/>
                  </a:cubicBezTo>
                  <a:lnTo>
                    <a:pt x="15451" y="1051"/>
                  </a:lnTo>
                  <a:cubicBezTo>
                    <a:pt x="15623" y="1132"/>
                    <a:pt x="15792" y="1218"/>
                    <a:pt x="15958" y="1308"/>
                  </a:cubicBezTo>
                  <a:cubicBezTo>
                    <a:pt x="15958" y="1308"/>
                    <a:pt x="15920" y="1715"/>
                    <a:pt x="15920" y="1715"/>
                  </a:cubicBezTo>
                  <a:close/>
                  <a:moveTo>
                    <a:pt x="5200" y="1990"/>
                  </a:moveTo>
                  <a:lnTo>
                    <a:pt x="5159" y="1587"/>
                  </a:lnTo>
                  <a:cubicBezTo>
                    <a:pt x="5325" y="1486"/>
                    <a:pt x="5492" y="1389"/>
                    <a:pt x="5663" y="1297"/>
                  </a:cubicBezTo>
                  <a:lnTo>
                    <a:pt x="5701" y="1703"/>
                  </a:lnTo>
                  <a:cubicBezTo>
                    <a:pt x="5531" y="1793"/>
                    <a:pt x="5365" y="1888"/>
                    <a:pt x="5200" y="1990"/>
                  </a:cubicBezTo>
                  <a:close/>
                  <a:moveTo>
                    <a:pt x="16915" y="2325"/>
                  </a:moveTo>
                  <a:cubicBezTo>
                    <a:pt x="16754" y="2211"/>
                    <a:pt x="16589" y="2105"/>
                    <a:pt x="16420" y="2002"/>
                  </a:cubicBezTo>
                  <a:lnTo>
                    <a:pt x="16462" y="1599"/>
                  </a:lnTo>
                  <a:cubicBezTo>
                    <a:pt x="16632" y="1703"/>
                    <a:pt x="16799" y="1812"/>
                    <a:pt x="16962" y="1925"/>
                  </a:cubicBezTo>
                  <a:cubicBezTo>
                    <a:pt x="16962" y="1925"/>
                    <a:pt x="16915" y="2325"/>
                    <a:pt x="16915" y="2325"/>
                  </a:cubicBezTo>
                  <a:close/>
                  <a:moveTo>
                    <a:pt x="4214" y="2669"/>
                  </a:moveTo>
                  <a:lnTo>
                    <a:pt x="4161" y="2274"/>
                  </a:lnTo>
                  <a:cubicBezTo>
                    <a:pt x="4324" y="2149"/>
                    <a:pt x="4490" y="2028"/>
                    <a:pt x="4658" y="1910"/>
                  </a:cubicBezTo>
                  <a:lnTo>
                    <a:pt x="4705" y="2311"/>
                  </a:lnTo>
                  <a:cubicBezTo>
                    <a:pt x="4538" y="2426"/>
                    <a:pt x="4374" y="2546"/>
                    <a:pt x="4214" y="2669"/>
                  </a:cubicBezTo>
                  <a:close/>
                  <a:moveTo>
                    <a:pt x="17891" y="3087"/>
                  </a:moveTo>
                  <a:cubicBezTo>
                    <a:pt x="17734" y="2949"/>
                    <a:pt x="17571" y="2815"/>
                    <a:pt x="17406" y="2685"/>
                  </a:cubicBezTo>
                  <a:lnTo>
                    <a:pt x="17459" y="2293"/>
                  </a:lnTo>
                  <a:cubicBezTo>
                    <a:pt x="17627" y="2422"/>
                    <a:pt x="17790" y="2557"/>
                    <a:pt x="17950" y="2699"/>
                  </a:cubicBezTo>
                  <a:cubicBezTo>
                    <a:pt x="17950" y="2699"/>
                    <a:pt x="17891" y="3087"/>
                    <a:pt x="17891" y="3087"/>
                  </a:cubicBezTo>
                  <a:close/>
                  <a:moveTo>
                    <a:pt x="3251" y="3515"/>
                  </a:moveTo>
                  <a:lnTo>
                    <a:pt x="3186" y="3131"/>
                  </a:lnTo>
                  <a:cubicBezTo>
                    <a:pt x="3344" y="2975"/>
                    <a:pt x="3505" y="2825"/>
                    <a:pt x="3671" y="2679"/>
                  </a:cubicBezTo>
                  <a:lnTo>
                    <a:pt x="3730" y="3070"/>
                  </a:lnTo>
                  <a:cubicBezTo>
                    <a:pt x="3565" y="3214"/>
                    <a:pt x="3406" y="3362"/>
                    <a:pt x="3251" y="3515"/>
                  </a:cubicBezTo>
                  <a:close/>
                  <a:moveTo>
                    <a:pt x="18837" y="4032"/>
                  </a:moveTo>
                  <a:cubicBezTo>
                    <a:pt x="18686" y="3859"/>
                    <a:pt x="18529" y="3693"/>
                    <a:pt x="18369" y="3534"/>
                  </a:cubicBezTo>
                  <a:lnTo>
                    <a:pt x="18434" y="3150"/>
                  </a:lnTo>
                  <a:cubicBezTo>
                    <a:pt x="18597" y="3312"/>
                    <a:pt x="18756" y="3480"/>
                    <a:pt x="18910" y="3656"/>
                  </a:cubicBezTo>
                  <a:cubicBezTo>
                    <a:pt x="18910" y="3656"/>
                    <a:pt x="18837" y="4032"/>
                    <a:pt x="18837" y="4032"/>
                  </a:cubicBezTo>
                  <a:close/>
                  <a:moveTo>
                    <a:pt x="2324" y="4559"/>
                  </a:moveTo>
                  <a:lnTo>
                    <a:pt x="2244" y="4194"/>
                  </a:lnTo>
                  <a:cubicBezTo>
                    <a:pt x="2393" y="4004"/>
                    <a:pt x="2549" y="3813"/>
                    <a:pt x="2710" y="3633"/>
                  </a:cubicBezTo>
                  <a:lnTo>
                    <a:pt x="2782" y="4010"/>
                  </a:lnTo>
                  <a:cubicBezTo>
                    <a:pt x="2623" y="4188"/>
                    <a:pt x="2469" y="4373"/>
                    <a:pt x="2324" y="4559"/>
                  </a:cubicBezTo>
                  <a:close/>
                  <a:moveTo>
                    <a:pt x="19736" y="5204"/>
                  </a:moveTo>
                  <a:cubicBezTo>
                    <a:pt x="19598" y="4994"/>
                    <a:pt x="19449" y="4786"/>
                    <a:pt x="19295" y="4586"/>
                  </a:cubicBezTo>
                  <a:lnTo>
                    <a:pt x="19375" y="4220"/>
                  </a:lnTo>
                  <a:cubicBezTo>
                    <a:pt x="19533" y="4425"/>
                    <a:pt x="19685" y="4637"/>
                    <a:pt x="19827" y="4853"/>
                  </a:cubicBezTo>
                  <a:cubicBezTo>
                    <a:pt x="19827" y="4853"/>
                    <a:pt x="19736" y="5204"/>
                    <a:pt x="19736" y="5204"/>
                  </a:cubicBezTo>
                  <a:close/>
                  <a:moveTo>
                    <a:pt x="1461" y="5867"/>
                  </a:moveTo>
                  <a:lnTo>
                    <a:pt x="1360" y="5534"/>
                  </a:lnTo>
                  <a:cubicBezTo>
                    <a:pt x="1493" y="5292"/>
                    <a:pt x="1639" y="5054"/>
                    <a:pt x="1792" y="4825"/>
                  </a:cubicBezTo>
                  <a:lnTo>
                    <a:pt x="1882" y="5175"/>
                  </a:lnTo>
                  <a:cubicBezTo>
                    <a:pt x="1732" y="5400"/>
                    <a:pt x="1591" y="5631"/>
                    <a:pt x="1461" y="5867"/>
                  </a:cubicBezTo>
                  <a:close/>
                  <a:moveTo>
                    <a:pt x="20547" y="6679"/>
                  </a:moveTo>
                  <a:cubicBezTo>
                    <a:pt x="20428" y="6415"/>
                    <a:pt x="20298" y="6151"/>
                    <a:pt x="20157" y="5896"/>
                  </a:cubicBezTo>
                  <a:lnTo>
                    <a:pt x="20258" y="5565"/>
                  </a:lnTo>
                  <a:cubicBezTo>
                    <a:pt x="20404" y="5828"/>
                    <a:pt x="20540" y="6100"/>
                    <a:pt x="20663" y="6373"/>
                  </a:cubicBezTo>
                  <a:cubicBezTo>
                    <a:pt x="20663" y="6373"/>
                    <a:pt x="20547" y="6679"/>
                    <a:pt x="20547" y="6679"/>
                  </a:cubicBezTo>
                  <a:close/>
                  <a:moveTo>
                    <a:pt x="719" y="7524"/>
                  </a:moveTo>
                  <a:lnTo>
                    <a:pt x="589" y="7256"/>
                  </a:lnTo>
                  <a:cubicBezTo>
                    <a:pt x="695" y="6946"/>
                    <a:pt x="818" y="6638"/>
                    <a:pt x="954" y="6339"/>
                  </a:cubicBezTo>
                  <a:lnTo>
                    <a:pt x="1068" y="6644"/>
                  </a:lnTo>
                  <a:cubicBezTo>
                    <a:pt x="939" y="6930"/>
                    <a:pt x="822" y="7227"/>
                    <a:pt x="719" y="7524"/>
                  </a:cubicBezTo>
                  <a:close/>
                  <a:moveTo>
                    <a:pt x="21176" y="8557"/>
                  </a:moveTo>
                  <a:cubicBezTo>
                    <a:pt x="21100" y="8222"/>
                    <a:pt x="21005" y="7887"/>
                    <a:pt x="20894" y="7561"/>
                  </a:cubicBezTo>
                  <a:lnTo>
                    <a:pt x="21025" y="7298"/>
                  </a:lnTo>
                  <a:cubicBezTo>
                    <a:pt x="21143" y="7642"/>
                    <a:pt x="21245" y="8000"/>
                    <a:pt x="21326" y="8357"/>
                  </a:cubicBezTo>
                  <a:cubicBezTo>
                    <a:pt x="21326" y="8357"/>
                    <a:pt x="21176" y="8557"/>
                    <a:pt x="21176" y="8557"/>
                  </a:cubicBezTo>
                  <a:close/>
                  <a:moveTo>
                    <a:pt x="240" y="9614"/>
                  </a:moveTo>
                  <a:lnTo>
                    <a:pt x="77" y="9500"/>
                  </a:lnTo>
                  <a:cubicBezTo>
                    <a:pt x="124" y="9099"/>
                    <a:pt x="194" y="8698"/>
                    <a:pt x="285" y="8308"/>
                  </a:cubicBezTo>
                  <a:lnTo>
                    <a:pt x="434" y="8515"/>
                  </a:lnTo>
                  <a:cubicBezTo>
                    <a:pt x="350" y="8875"/>
                    <a:pt x="284" y="9246"/>
                    <a:pt x="240" y="9614"/>
                  </a:cubicBezTo>
                  <a:close/>
                  <a:moveTo>
                    <a:pt x="21600" y="10840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799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1"/>
                  </a:lnTo>
                  <a:cubicBezTo>
                    <a:pt x="21576" y="9963"/>
                    <a:pt x="21600" y="10383"/>
                    <a:pt x="21600" y="10799"/>
                  </a:cubicBezTo>
                  <a:cubicBezTo>
                    <a:pt x="21600" y="10799"/>
                    <a:pt x="21600" y="10840"/>
                    <a:pt x="21600" y="10840"/>
                  </a:cubicBezTo>
                  <a:close/>
                  <a:moveTo>
                    <a:pt x="73" y="12072"/>
                  </a:moveTo>
                  <a:cubicBezTo>
                    <a:pt x="25" y="11654"/>
                    <a:pt x="0" y="11224"/>
                    <a:pt x="0" y="10799"/>
                  </a:cubicBezTo>
                  <a:lnTo>
                    <a:pt x="171" y="10787"/>
                  </a:lnTo>
                  <a:lnTo>
                    <a:pt x="171" y="10799"/>
                  </a:lnTo>
                  <a:cubicBezTo>
                    <a:pt x="171" y="11187"/>
                    <a:pt x="193" y="11577"/>
                    <a:pt x="238" y="11960"/>
                  </a:cubicBezTo>
                  <a:cubicBezTo>
                    <a:pt x="238" y="11960"/>
                    <a:pt x="73" y="12072"/>
                    <a:pt x="73" y="12072"/>
                  </a:cubicBezTo>
                  <a:close/>
                  <a:moveTo>
                    <a:pt x="21310" y="13312"/>
                  </a:moveTo>
                  <a:lnTo>
                    <a:pt x="21162" y="13106"/>
                  </a:lnTo>
                  <a:cubicBezTo>
                    <a:pt x="21246" y="12744"/>
                    <a:pt x="21313" y="12375"/>
                    <a:pt x="21357" y="12008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2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0"/>
                    <a:pt x="280" y="13264"/>
                  </a:cubicBezTo>
                  <a:lnTo>
                    <a:pt x="428" y="13061"/>
                  </a:lnTo>
                  <a:cubicBezTo>
                    <a:pt x="506" y="13396"/>
                    <a:pt x="601" y="13732"/>
                    <a:pt x="713" y="14056"/>
                  </a:cubicBezTo>
                  <a:cubicBezTo>
                    <a:pt x="713" y="14056"/>
                    <a:pt x="582" y="14322"/>
                    <a:pt x="582" y="14322"/>
                  </a:cubicBezTo>
                  <a:close/>
                  <a:moveTo>
                    <a:pt x="20639" y="15277"/>
                  </a:moveTo>
                  <a:lnTo>
                    <a:pt x="20524" y="14971"/>
                  </a:lnTo>
                  <a:cubicBezTo>
                    <a:pt x="20653" y="14686"/>
                    <a:pt x="20771" y="14390"/>
                    <a:pt x="20874" y="14095"/>
                  </a:cubicBezTo>
                  <a:lnTo>
                    <a:pt x="21005" y="14362"/>
                  </a:lnTo>
                  <a:cubicBezTo>
                    <a:pt x="20897" y="14671"/>
                    <a:pt x="20774" y="14979"/>
                    <a:pt x="20639" y="15277"/>
                  </a:cubicBezTo>
                  <a:close/>
                  <a:moveTo>
                    <a:pt x="1351" y="16049"/>
                  </a:moveTo>
                  <a:cubicBezTo>
                    <a:pt x="1204" y="15786"/>
                    <a:pt x="1068" y="15514"/>
                    <a:pt x="946" y="15241"/>
                  </a:cubicBezTo>
                  <a:lnTo>
                    <a:pt x="1061" y="14936"/>
                  </a:lnTo>
                  <a:cubicBezTo>
                    <a:pt x="1179" y="15199"/>
                    <a:pt x="1311" y="15461"/>
                    <a:pt x="1452" y="15716"/>
                  </a:cubicBezTo>
                  <a:cubicBezTo>
                    <a:pt x="1452" y="15716"/>
                    <a:pt x="1351" y="16049"/>
                    <a:pt x="1351" y="16049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0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0"/>
                    <a:pt x="19798" y="16789"/>
                  </a:cubicBezTo>
                  <a:close/>
                  <a:moveTo>
                    <a:pt x="2235" y="17390"/>
                  </a:moveTo>
                  <a:cubicBezTo>
                    <a:pt x="2078" y="17188"/>
                    <a:pt x="1925" y="16976"/>
                    <a:pt x="1782" y="16759"/>
                  </a:cubicBezTo>
                  <a:lnTo>
                    <a:pt x="1873" y="16407"/>
                  </a:lnTo>
                  <a:cubicBezTo>
                    <a:pt x="2012" y="16619"/>
                    <a:pt x="2162" y="16826"/>
                    <a:pt x="2315" y="17024"/>
                  </a:cubicBezTo>
                  <a:cubicBezTo>
                    <a:pt x="2315" y="17024"/>
                    <a:pt x="2235" y="17390"/>
                    <a:pt x="2235" y="17390"/>
                  </a:cubicBezTo>
                  <a:close/>
                  <a:moveTo>
                    <a:pt x="18880" y="17974"/>
                  </a:moveTo>
                  <a:lnTo>
                    <a:pt x="18809" y="17600"/>
                  </a:lnTo>
                  <a:cubicBezTo>
                    <a:pt x="18967" y="17421"/>
                    <a:pt x="19121" y="17237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6"/>
                    <a:pt x="18880" y="17974"/>
                  </a:cubicBezTo>
                  <a:close/>
                  <a:moveTo>
                    <a:pt x="3177" y="18457"/>
                  </a:moveTo>
                  <a:cubicBezTo>
                    <a:pt x="3015" y="18297"/>
                    <a:pt x="2854" y="18129"/>
                    <a:pt x="2701" y="17953"/>
                  </a:cubicBezTo>
                  <a:lnTo>
                    <a:pt x="2772" y="17579"/>
                  </a:lnTo>
                  <a:cubicBezTo>
                    <a:pt x="2924" y="17750"/>
                    <a:pt x="3082" y="17916"/>
                    <a:pt x="3240" y="18073"/>
                  </a:cubicBezTo>
                  <a:cubicBezTo>
                    <a:pt x="3240" y="18073"/>
                    <a:pt x="3177" y="18457"/>
                    <a:pt x="3177" y="18457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4"/>
                    <a:pt x="18340" y="18092"/>
                  </a:cubicBezTo>
                  <a:lnTo>
                    <a:pt x="18404" y="18476"/>
                  </a:lnTo>
                  <a:cubicBezTo>
                    <a:pt x="18247" y="18630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5"/>
                    <a:pt x="3820" y="19050"/>
                    <a:pt x="3661" y="18910"/>
                  </a:cubicBezTo>
                  <a:lnTo>
                    <a:pt x="3719" y="18518"/>
                  </a:lnTo>
                  <a:cubicBezTo>
                    <a:pt x="3877" y="18658"/>
                    <a:pt x="4039" y="18790"/>
                    <a:pt x="4204" y="18919"/>
                  </a:cubicBezTo>
                  <a:cubicBezTo>
                    <a:pt x="4204" y="18919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80"/>
                    <a:pt x="17216" y="19060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2"/>
                  </a:cubicBezTo>
                  <a:close/>
                  <a:moveTo>
                    <a:pt x="5149" y="20005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1"/>
                    <a:pt x="5022" y="19502"/>
                    <a:pt x="5190" y="19603"/>
                  </a:cubicBezTo>
                  <a:cubicBezTo>
                    <a:pt x="5190" y="19603"/>
                    <a:pt x="5149" y="20005"/>
                    <a:pt x="5149" y="20005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1"/>
                    <a:pt x="16226" y="19714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5"/>
                    <a:pt x="15926" y="20306"/>
                  </a:cubicBezTo>
                  <a:close/>
                  <a:moveTo>
                    <a:pt x="6160" y="20553"/>
                  </a:moveTo>
                  <a:cubicBezTo>
                    <a:pt x="5988" y="20472"/>
                    <a:pt x="5819" y="20384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7"/>
                  </a:lnTo>
                  <a:cubicBezTo>
                    <a:pt x="15052" y="20308"/>
                    <a:pt x="15221" y="20234"/>
                    <a:pt x="15387" y="20154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70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8"/>
                  </a:moveTo>
                  <a:lnTo>
                    <a:pt x="13865" y="20737"/>
                  </a:lnTo>
                  <a:cubicBezTo>
                    <a:pt x="14037" y="20686"/>
                    <a:pt x="14207" y="20630"/>
                    <a:pt x="14374" y="20571"/>
                  </a:cubicBezTo>
                  <a:lnTo>
                    <a:pt x="14399" y="20981"/>
                  </a:lnTo>
                  <a:cubicBezTo>
                    <a:pt x="14231" y="21043"/>
                    <a:pt x="14059" y="21097"/>
                    <a:pt x="13886" y="21148"/>
                  </a:cubicBezTo>
                  <a:close/>
                  <a:moveTo>
                    <a:pt x="8207" y="21281"/>
                  </a:moveTo>
                  <a:cubicBezTo>
                    <a:pt x="8034" y="21240"/>
                    <a:pt x="7863" y="21192"/>
                    <a:pt x="7692" y="21141"/>
                  </a:cubicBezTo>
                  <a:lnTo>
                    <a:pt x="7714" y="20731"/>
                  </a:lnTo>
                  <a:cubicBezTo>
                    <a:pt x="7882" y="20782"/>
                    <a:pt x="8052" y="20826"/>
                    <a:pt x="8224" y="20869"/>
                  </a:cubicBezTo>
                  <a:cubicBezTo>
                    <a:pt x="8224" y="20869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4"/>
                  </a:cubicBezTo>
                  <a:lnTo>
                    <a:pt x="13372" y="21286"/>
                  </a:lnTo>
                  <a:cubicBezTo>
                    <a:pt x="13201" y="21329"/>
                    <a:pt x="13030" y="21365"/>
                    <a:pt x="12856" y="21400"/>
                  </a:cubicBezTo>
                  <a:close/>
                  <a:moveTo>
                    <a:pt x="9238" y="21485"/>
                  </a:moveTo>
                  <a:cubicBezTo>
                    <a:pt x="9065" y="21457"/>
                    <a:pt x="8894" y="21429"/>
                    <a:pt x="8723" y="21395"/>
                  </a:cubicBezTo>
                  <a:lnTo>
                    <a:pt x="8736" y="20983"/>
                  </a:lnTo>
                  <a:cubicBezTo>
                    <a:pt x="8906" y="21015"/>
                    <a:pt x="9076" y="21045"/>
                    <a:pt x="9249" y="21071"/>
                  </a:cubicBezTo>
                  <a:cubicBezTo>
                    <a:pt x="9249" y="21071"/>
                    <a:pt x="9238" y="21485"/>
                    <a:pt x="9238" y="21485"/>
                  </a:cubicBezTo>
                  <a:close/>
                  <a:moveTo>
                    <a:pt x="11823" y="21550"/>
                  </a:moveTo>
                  <a:lnTo>
                    <a:pt x="11817" y="21134"/>
                  </a:lnTo>
                  <a:cubicBezTo>
                    <a:pt x="11989" y="21118"/>
                    <a:pt x="12161" y="21097"/>
                    <a:pt x="12331" y="21073"/>
                  </a:cubicBezTo>
                  <a:lnTo>
                    <a:pt x="12340" y="21486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5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1"/>
                  </a:cubicBezTo>
                  <a:cubicBezTo>
                    <a:pt x="10276" y="21171"/>
                    <a:pt x="10272" y="21585"/>
                    <a:pt x="10272" y="21585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5"/>
                  </a:lnTo>
                  <a:lnTo>
                    <a:pt x="10800" y="21185"/>
                  </a:lnTo>
                  <a:cubicBezTo>
                    <a:pt x="10969" y="21185"/>
                    <a:pt x="11137" y="21179"/>
                    <a:pt x="11304" y="21171"/>
                  </a:cubicBezTo>
                  <a:lnTo>
                    <a:pt x="11306" y="21587"/>
                  </a:lnTo>
                  <a:cubicBezTo>
                    <a:pt x="11138" y="21594"/>
                    <a:pt x="10970" y="2159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47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2"/>
                  </a:moveTo>
                  <a:cubicBezTo>
                    <a:pt x="14399" y="5863"/>
                    <a:pt x="12643" y="4896"/>
                    <a:pt x="10590" y="4896"/>
                  </a:cubicBezTo>
                  <a:cubicBezTo>
                    <a:pt x="9742" y="4896"/>
                    <a:pt x="8574" y="5308"/>
                    <a:pt x="8583" y="6118"/>
                  </a:cubicBezTo>
                  <a:cubicBezTo>
                    <a:pt x="8603" y="8567"/>
                    <a:pt x="20508" y="7986"/>
                    <a:pt x="21143" y="13911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9"/>
                  </a:lnTo>
                  <a:cubicBezTo>
                    <a:pt x="8131" y="18801"/>
                    <a:pt x="6921" y="17951"/>
                    <a:pt x="6148" y="17170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6"/>
                    <a:pt x="12839" y="13781"/>
                  </a:cubicBezTo>
                  <a:cubicBezTo>
                    <a:pt x="12755" y="11754"/>
                    <a:pt x="797" y="12603"/>
                    <a:pt x="1138" y="6325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6"/>
                    <a:pt x="9453" y="1572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6"/>
                  </a:lnTo>
                  <a:cubicBezTo>
                    <a:pt x="12502" y="2244"/>
                    <a:pt x="13559" y="2813"/>
                    <a:pt x="14248" y="3746"/>
                  </a:cubicBezTo>
                  <a:lnTo>
                    <a:pt x="14425" y="1896"/>
                  </a:lnTo>
                  <a:lnTo>
                    <a:pt x="19338" y="1896"/>
                  </a:lnTo>
                  <a:lnTo>
                    <a:pt x="19924" y="7602"/>
                  </a:lnTo>
                  <a:cubicBezTo>
                    <a:pt x="19924" y="7602"/>
                    <a:pt x="14500" y="7602"/>
                    <a:pt x="14500" y="7602"/>
                  </a:cubicBezTo>
                  <a:close/>
                  <a:moveTo>
                    <a:pt x="14500" y="7602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696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4"/>
                    <a:pt x="18406" y="8908"/>
                    <a:pt x="17664" y="9776"/>
                  </a:cubicBezTo>
                  <a:cubicBezTo>
                    <a:pt x="17058" y="10481"/>
                    <a:pt x="16399" y="11096"/>
                    <a:pt x="15696" y="11608"/>
                  </a:cubicBezTo>
                  <a:cubicBezTo>
                    <a:pt x="15071" y="12062"/>
                    <a:pt x="14414" y="12435"/>
                    <a:pt x="13728" y="12713"/>
                  </a:cubicBezTo>
                  <a:cubicBezTo>
                    <a:pt x="13094" y="12968"/>
                    <a:pt x="12436" y="13144"/>
                    <a:pt x="11761" y="13232"/>
                  </a:cubicBezTo>
                  <a:cubicBezTo>
                    <a:pt x="11444" y="13273"/>
                    <a:pt x="11124" y="13297"/>
                    <a:pt x="10800" y="13297"/>
                  </a:cubicBezTo>
                  <a:cubicBezTo>
                    <a:pt x="10460" y="13294"/>
                    <a:pt x="10124" y="13271"/>
                    <a:pt x="9793" y="13227"/>
                  </a:cubicBezTo>
                  <a:cubicBezTo>
                    <a:pt x="9117" y="13134"/>
                    <a:pt x="8460" y="12955"/>
                    <a:pt x="7825" y="12692"/>
                  </a:cubicBezTo>
                  <a:cubicBezTo>
                    <a:pt x="7139" y="12412"/>
                    <a:pt x="6481" y="12033"/>
                    <a:pt x="5857" y="11575"/>
                  </a:cubicBezTo>
                  <a:cubicBezTo>
                    <a:pt x="5154" y="11058"/>
                    <a:pt x="4495" y="10434"/>
                    <a:pt x="3889" y="9718"/>
                  </a:cubicBezTo>
                  <a:cubicBezTo>
                    <a:pt x="3146" y="8840"/>
                    <a:pt x="2484" y="7822"/>
                    <a:pt x="1922" y="6697"/>
                  </a:cubicBezTo>
                  <a:cubicBezTo>
                    <a:pt x="950" y="4748"/>
                    <a:pt x="276" y="2472"/>
                    <a:pt x="0" y="0"/>
                  </a:cubicBezTo>
                  <a:cubicBezTo>
                    <a:pt x="0" y="2132"/>
                    <a:pt x="0" y="6486"/>
                    <a:pt x="0" y="8475"/>
                  </a:cubicBezTo>
                  <a:cubicBezTo>
                    <a:pt x="314" y="10785"/>
                    <a:pt x="984" y="12949"/>
                    <a:pt x="1922" y="14831"/>
                  </a:cubicBezTo>
                  <a:cubicBezTo>
                    <a:pt x="2486" y="15964"/>
                    <a:pt x="3149" y="16992"/>
                    <a:pt x="3889" y="17886"/>
                  </a:cubicBezTo>
                  <a:cubicBezTo>
                    <a:pt x="4496" y="18620"/>
                    <a:pt x="5156" y="19261"/>
                    <a:pt x="5857" y="19798"/>
                  </a:cubicBezTo>
                  <a:cubicBezTo>
                    <a:pt x="6482" y="20276"/>
                    <a:pt x="7140" y="20667"/>
                    <a:pt x="7825" y="20962"/>
                  </a:cubicBezTo>
                  <a:cubicBezTo>
                    <a:pt x="8460" y="21235"/>
                    <a:pt x="9118" y="21426"/>
                    <a:pt x="9793" y="21525"/>
                  </a:cubicBezTo>
                  <a:cubicBezTo>
                    <a:pt x="10125" y="21571"/>
                    <a:pt x="10460" y="21597"/>
                    <a:pt x="10800" y="21600"/>
                  </a:cubicBezTo>
                  <a:cubicBezTo>
                    <a:pt x="11123" y="21597"/>
                    <a:pt x="11443" y="21574"/>
                    <a:pt x="11761" y="21531"/>
                  </a:cubicBezTo>
                  <a:cubicBezTo>
                    <a:pt x="12435" y="21438"/>
                    <a:pt x="13093" y="21251"/>
                    <a:pt x="13728" y="20983"/>
                  </a:cubicBezTo>
                  <a:cubicBezTo>
                    <a:pt x="14413" y="20692"/>
                    <a:pt x="15071" y="20305"/>
                    <a:pt x="15696" y="19831"/>
                  </a:cubicBezTo>
                  <a:cubicBezTo>
                    <a:pt x="16397" y="19303"/>
                    <a:pt x="17057" y="18668"/>
                    <a:pt x="17664" y="17940"/>
                  </a:cubicBezTo>
                  <a:cubicBezTo>
                    <a:pt x="18404" y="17059"/>
                    <a:pt x="19066" y="16044"/>
                    <a:pt x="19632" y="14922"/>
                  </a:cubicBezTo>
                  <a:cubicBezTo>
                    <a:pt x="20593" y="13020"/>
                    <a:pt x="21281" y="10822"/>
                    <a:pt x="21600" y="8475"/>
                  </a:cubicBezTo>
                  <a:cubicBezTo>
                    <a:pt x="21600" y="6486"/>
                    <a:pt x="21600" y="2132"/>
                    <a:pt x="21600" y="0"/>
                  </a:cubicBezTo>
                  <a:cubicBezTo>
                    <a:pt x="21319" y="2510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9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799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799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236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1"/>
                    <a:pt x="10800" y="21600"/>
                  </a:cubicBezTo>
                  <a:cubicBezTo>
                    <a:pt x="16768" y="21581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236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5"/>
                  </a:lnTo>
                  <a:lnTo>
                    <a:pt x="10800" y="415"/>
                  </a:lnTo>
                  <a:cubicBezTo>
                    <a:pt x="10628" y="415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6"/>
                  </a:lnTo>
                  <a:cubicBezTo>
                    <a:pt x="11513" y="25"/>
                    <a:pt x="11685" y="37"/>
                    <a:pt x="11856" y="53"/>
                  </a:cubicBezTo>
                  <a:cubicBezTo>
                    <a:pt x="11856" y="53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6"/>
                  </a:lnTo>
                  <a:cubicBezTo>
                    <a:pt x="9421" y="90"/>
                    <a:pt x="9592" y="69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29"/>
                  </a:cubicBezTo>
                  <a:close/>
                  <a:moveTo>
                    <a:pt x="12875" y="621"/>
                  </a:moveTo>
                  <a:cubicBezTo>
                    <a:pt x="12705" y="587"/>
                    <a:pt x="12534" y="557"/>
                    <a:pt x="12362" y="531"/>
                  </a:cubicBezTo>
                  <a:lnTo>
                    <a:pt x="12372" y="118"/>
                  </a:lnTo>
                  <a:cubicBezTo>
                    <a:pt x="12546" y="143"/>
                    <a:pt x="12718" y="173"/>
                    <a:pt x="12888" y="205"/>
                  </a:cubicBezTo>
                  <a:cubicBezTo>
                    <a:pt x="12888" y="205"/>
                    <a:pt x="12875" y="621"/>
                    <a:pt x="12875" y="621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4"/>
                    <a:pt x="8559" y="235"/>
                    <a:pt x="8733" y="204"/>
                  </a:cubicBezTo>
                  <a:lnTo>
                    <a:pt x="8747" y="614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2"/>
                  </a:moveTo>
                  <a:cubicBezTo>
                    <a:pt x="13729" y="823"/>
                    <a:pt x="13559" y="775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1"/>
                    <a:pt x="13918" y="461"/>
                  </a:cubicBezTo>
                  <a:cubicBezTo>
                    <a:pt x="13918" y="461"/>
                    <a:pt x="13898" y="872"/>
                    <a:pt x="13898" y="872"/>
                  </a:cubicBezTo>
                  <a:close/>
                  <a:moveTo>
                    <a:pt x="7216" y="1034"/>
                  </a:moveTo>
                  <a:lnTo>
                    <a:pt x="7190" y="622"/>
                  </a:lnTo>
                  <a:cubicBezTo>
                    <a:pt x="7360" y="561"/>
                    <a:pt x="7531" y="507"/>
                    <a:pt x="7703" y="455"/>
                  </a:cubicBezTo>
                  <a:lnTo>
                    <a:pt x="7725" y="867"/>
                  </a:lnTo>
                  <a:cubicBezTo>
                    <a:pt x="7553" y="918"/>
                    <a:pt x="7383" y="974"/>
                    <a:pt x="7216" y="1034"/>
                  </a:cubicBezTo>
                  <a:close/>
                  <a:moveTo>
                    <a:pt x="14913" y="1236"/>
                  </a:moveTo>
                  <a:cubicBezTo>
                    <a:pt x="14746" y="1167"/>
                    <a:pt x="14577" y="1100"/>
                    <a:pt x="14405" y="1041"/>
                  </a:cubicBezTo>
                  <a:lnTo>
                    <a:pt x="14431" y="628"/>
                  </a:lnTo>
                  <a:cubicBezTo>
                    <a:pt x="14603" y="691"/>
                    <a:pt x="14773" y="756"/>
                    <a:pt x="14942" y="827"/>
                  </a:cubicBezTo>
                  <a:cubicBezTo>
                    <a:pt x="14942" y="827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3"/>
                  </a:lnTo>
                  <a:cubicBezTo>
                    <a:pt x="6338" y="965"/>
                    <a:pt x="6507" y="889"/>
                    <a:pt x="6679" y="818"/>
                  </a:cubicBezTo>
                  <a:lnTo>
                    <a:pt x="6708" y="1226"/>
                  </a:lnTo>
                  <a:cubicBezTo>
                    <a:pt x="6537" y="1297"/>
                    <a:pt x="6369" y="1370"/>
                    <a:pt x="6203" y="1451"/>
                  </a:cubicBezTo>
                  <a:close/>
                  <a:moveTo>
                    <a:pt x="15920" y="1716"/>
                  </a:moveTo>
                  <a:cubicBezTo>
                    <a:pt x="15756" y="1626"/>
                    <a:pt x="15588" y="1541"/>
                    <a:pt x="15418" y="1458"/>
                  </a:cubicBezTo>
                  <a:lnTo>
                    <a:pt x="15451" y="1052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6"/>
                    <a:pt x="15920" y="1716"/>
                  </a:cubicBezTo>
                  <a:close/>
                  <a:moveTo>
                    <a:pt x="5200" y="1991"/>
                  </a:moveTo>
                  <a:lnTo>
                    <a:pt x="5159" y="1589"/>
                  </a:lnTo>
                  <a:cubicBezTo>
                    <a:pt x="5325" y="1488"/>
                    <a:pt x="5492" y="1391"/>
                    <a:pt x="5663" y="1300"/>
                  </a:cubicBezTo>
                  <a:lnTo>
                    <a:pt x="5701" y="1703"/>
                  </a:lnTo>
                  <a:cubicBezTo>
                    <a:pt x="5531" y="1796"/>
                    <a:pt x="5365" y="1890"/>
                    <a:pt x="5200" y="1991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7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6"/>
                    <a:pt x="16962" y="1927"/>
                  </a:cubicBezTo>
                  <a:cubicBezTo>
                    <a:pt x="16962" y="1927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7"/>
                  </a:lnTo>
                  <a:cubicBezTo>
                    <a:pt x="4324" y="2151"/>
                    <a:pt x="4490" y="2031"/>
                    <a:pt x="4658" y="1913"/>
                  </a:cubicBezTo>
                  <a:lnTo>
                    <a:pt x="4705" y="2313"/>
                  </a:lnTo>
                  <a:cubicBezTo>
                    <a:pt x="4538" y="2429"/>
                    <a:pt x="4374" y="2546"/>
                    <a:pt x="4214" y="2673"/>
                  </a:cubicBezTo>
                  <a:close/>
                  <a:moveTo>
                    <a:pt x="17891" y="3089"/>
                  </a:moveTo>
                  <a:cubicBezTo>
                    <a:pt x="17734" y="2950"/>
                    <a:pt x="17571" y="2817"/>
                    <a:pt x="17406" y="2689"/>
                  </a:cubicBezTo>
                  <a:lnTo>
                    <a:pt x="17459" y="2292"/>
                  </a:lnTo>
                  <a:cubicBezTo>
                    <a:pt x="17627" y="2423"/>
                    <a:pt x="17790" y="2560"/>
                    <a:pt x="17950" y="2700"/>
                  </a:cubicBezTo>
                  <a:cubicBezTo>
                    <a:pt x="17950" y="2700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8"/>
                    <a:pt x="3505" y="2829"/>
                    <a:pt x="3671" y="2683"/>
                  </a:cubicBezTo>
                  <a:lnTo>
                    <a:pt x="3730" y="3073"/>
                  </a:lnTo>
                  <a:cubicBezTo>
                    <a:pt x="3565" y="3215"/>
                    <a:pt x="3406" y="3366"/>
                    <a:pt x="3251" y="3517"/>
                  </a:cubicBezTo>
                  <a:close/>
                  <a:moveTo>
                    <a:pt x="18837" y="4033"/>
                  </a:moveTo>
                  <a:cubicBezTo>
                    <a:pt x="18686" y="3861"/>
                    <a:pt x="18529" y="3694"/>
                    <a:pt x="18369" y="3538"/>
                  </a:cubicBezTo>
                  <a:lnTo>
                    <a:pt x="18434" y="3152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3"/>
                    <a:pt x="18837" y="4033"/>
                  </a:cubicBezTo>
                  <a:close/>
                  <a:moveTo>
                    <a:pt x="2324" y="4561"/>
                  </a:moveTo>
                  <a:lnTo>
                    <a:pt x="2244" y="4196"/>
                  </a:lnTo>
                  <a:cubicBezTo>
                    <a:pt x="2393" y="4007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1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7"/>
                    <a:pt x="19685" y="4640"/>
                    <a:pt x="19827" y="4854"/>
                  </a:cubicBezTo>
                  <a:cubicBezTo>
                    <a:pt x="19827" y="4854"/>
                    <a:pt x="19736" y="5206"/>
                    <a:pt x="19736" y="5206"/>
                  </a:cubicBezTo>
                  <a:close/>
                  <a:moveTo>
                    <a:pt x="1461" y="5869"/>
                  </a:moveTo>
                  <a:lnTo>
                    <a:pt x="1360" y="5535"/>
                  </a:lnTo>
                  <a:cubicBezTo>
                    <a:pt x="1493" y="5295"/>
                    <a:pt x="1639" y="5057"/>
                    <a:pt x="1792" y="4826"/>
                  </a:cubicBezTo>
                  <a:lnTo>
                    <a:pt x="1882" y="5178"/>
                  </a:lnTo>
                  <a:cubicBezTo>
                    <a:pt x="1732" y="5402"/>
                    <a:pt x="1591" y="5636"/>
                    <a:pt x="1461" y="5869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4"/>
                    <a:pt x="20157" y="5899"/>
                  </a:cubicBezTo>
                  <a:lnTo>
                    <a:pt x="20258" y="5565"/>
                  </a:lnTo>
                  <a:cubicBezTo>
                    <a:pt x="20404" y="5830"/>
                    <a:pt x="20540" y="6103"/>
                    <a:pt x="20663" y="6375"/>
                  </a:cubicBezTo>
                  <a:cubicBezTo>
                    <a:pt x="20663" y="6375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7"/>
                    <a:pt x="818" y="6639"/>
                    <a:pt x="954" y="6340"/>
                  </a:cubicBezTo>
                  <a:lnTo>
                    <a:pt x="1068" y="6645"/>
                  </a:lnTo>
                  <a:cubicBezTo>
                    <a:pt x="939" y="6933"/>
                    <a:pt x="822" y="7229"/>
                    <a:pt x="719" y="7526"/>
                  </a:cubicBezTo>
                  <a:close/>
                  <a:moveTo>
                    <a:pt x="21176" y="8559"/>
                  </a:moveTo>
                  <a:cubicBezTo>
                    <a:pt x="21100" y="8224"/>
                    <a:pt x="21005" y="7888"/>
                    <a:pt x="20894" y="7563"/>
                  </a:cubicBezTo>
                  <a:lnTo>
                    <a:pt x="21025" y="7300"/>
                  </a:lnTo>
                  <a:cubicBezTo>
                    <a:pt x="21143" y="7645"/>
                    <a:pt x="21245" y="8002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8"/>
                    <a:pt x="240" y="9615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3"/>
                  </a:cubicBezTo>
                  <a:lnTo>
                    <a:pt x="21530" y="9552"/>
                  </a:lnTo>
                  <a:cubicBezTo>
                    <a:pt x="21576" y="9963"/>
                    <a:pt x="21600" y="10384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4"/>
                  </a:moveTo>
                  <a:cubicBezTo>
                    <a:pt x="25" y="11654"/>
                    <a:pt x="0" y="11225"/>
                    <a:pt x="0" y="10800"/>
                  </a:cubicBezTo>
                  <a:lnTo>
                    <a:pt x="171" y="10788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3"/>
                  </a:cubicBezTo>
                  <a:cubicBezTo>
                    <a:pt x="238" y="11963"/>
                    <a:pt x="73" y="12074"/>
                    <a:pt x="73" y="12074"/>
                  </a:cubicBezTo>
                  <a:close/>
                  <a:moveTo>
                    <a:pt x="21310" y="13313"/>
                  </a:moveTo>
                  <a:lnTo>
                    <a:pt x="21162" y="13108"/>
                  </a:lnTo>
                  <a:cubicBezTo>
                    <a:pt x="21246" y="12745"/>
                    <a:pt x="21313" y="12376"/>
                    <a:pt x="21357" y="12010"/>
                  </a:cubicBezTo>
                  <a:lnTo>
                    <a:pt x="21521" y="12126"/>
                  </a:lnTo>
                  <a:cubicBezTo>
                    <a:pt x="21473" y="12524"/>
                    <a:pt x="21401" y="12923"/>
                    <a:pt x="21310" y="13313"/>
                  </a:cubicBezTo>
                  <a:close/>
                  <a:moveTo>
                    <a:pt x="582" y="14324"/>
                  </a:moveTo>
                  <a:cubicBezTo>
                    <a:pt x="463" y="13977"/>
                    <a:pt x="361" y="13621"/>
                    <a:pt x="280" y="13266"/>
                  </a:cubicBezTo>
                  <a:lnTo>
                    <a:pt x="428" y="13062"/>
                  </a:lnTo>
                  <a:cubicBezTo>
                    <a:pt x="506" y="13397"/>
                    <a:pt x="601" y="13731"/>
                    <a:pt x="713" y="14058"/>
                  </a:cubicBezTo>
                  <a:cubicBezTo>
                    <a:pt x="713" y="14058"/>
                    <a:pt x="582" y="14324"/>
                    <a:pt x="582" y="14324"/>
                  </a:cubicBezTo>
                  <a:close/>
                  <a:moveTo>
                    <a:pt x="20639" y="15278"/>
                  </a:moveTo>
                  <a:lnTo>
                    <a:pt x="20524" y="14973"/>
                  </a:lnTo>
                  <a:cubicBezTo>
                    <a:pt x="20653" y="14685"/>
                    <a:pt x="20771" y="14391"/>
                    <a:pt x="20874" y="14095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1"/>
                  </a:moveTo>
                  <a:cubicBezTo>
                    <a:pt x="1204" y="15786"/>
                    <a:pt x="1068" y="15516"/>
                    <a:pt x="946" y="15243"/>
                  </a:cubicBezTo>
                  <a:lnTo>
                    <a:pt x="1061" y="14939"/>
                  </a:lnTo>
                  <a:cubicBezTo>
                    <a:pt x="1179" y="15199"/>
                    <a:pt x="1311" y="15461"/>
                    <a:pt x="1452" y="15717"/>
                  </a:cubicBezTo>
                  <a:cubicBezTo>
                    <a:pt x="1452" y="15717"/>
                    <a:pt x="1351" y="16051"/>
                    <a:pt x="1351" y="16051"/>
                  </a:cubicBezTo>
                  <a:close/>
                  <a:moveTo>
                    <a:pt x="19798" y="16788"/>
                  </a:moveTo>
                  <a:lnTo>
                    <a:pt x="19709" y="16436"/>
                  </a:lnTo>
                  <a:cubicBezTo>
                    <a:pt x="19858" y="16214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8"/>
                  </a:cubicBezTo>
                  <a:close/>
                  <a:moveTo>
                    <a:pt x="2235" y="17392"/>
                  </a:moveTo>
                  <a:cubicBezTo>
                    <a:pt x="2078" y="17189"/>
                    <a:pt x="1925" y="16976"/>
                    <a:pt x="1782" y="16761"/>
                  </a:cubicBezTo>
                  <a:lnTo>
                    <a:pt x="1873" y="16408"/>
                  </a:lnTo>
                  <a:cubicBezTo>
                    <a:pt x="2012" y="16621"/>
                    <a:pt x="2162" y="16826"/>
                    <a:pt x="2315" y="17026"/>
                  </a:cubicBezTo>
                  <a:cubicBezTo>
                    <a:pt x="2315" y="17026"/>
                    <a:pt x="2235" y="17392"/>
                    <a:pt x="2235" y="17392"/>
                  </a:cubicBezTo>
                  <a:close/>
                  <a:moveTo>
                    <a:pt x="18880" y="17976"/>
                  </a:moveTo>
                  <a:lnTo>
                    <a:pt x="18809" y="17598"/>
                  </a:lnTo>
                  <a:cubicBezTo>
                    <a:pt x="18967" y="17421"/>
                    <a:pt x="19121" y="17238"/>
                    <a:pt x="19267" y="17048"/>
                  </a:cubicBezTo>
                  <a:lnTo>
                    <a:pt x="19347" y="17414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7"/>
                    <a:pt x="2854" y="18129"/>
                    <a:pt x="2701" y="17954"/>
                  </a:cubicBezTo>
                  <a:lnTo>
                    <a:pt x="2772" y="17579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8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7"/>
                  </a:lnTo>
                  <a:cubicBezTo>
                    <a:pt x="18247" y="18631"/>
                    <a:pt x="18085" y="18781"/>
                    <a:pt x="17919" y="18928"/>
                  </a:cubicBezTo>
                  <a:close/>
                  <a:moveTo>
                    <a:pt x="4152" y="19316"/>
                  </a:moveTo>
                  <a:cubicBezTo>
                    <a:pt x="3984" y="19185"/>
                    <a:pt x="3820" y="19049"/>
                    <a:pt x="3661" y="18909"/>
                  </a:cubicBezTo>
                  <a:lnTo>
                    <a:pt x="3719" y="18519"/>
                  </a:lnTo>
                  <a:cubicBezTo>
                    <a:pt x="3877" y="18658"/>
                    <a:pt x="4039" y="18790"/>
                    <a:pt x="4204" y="18921"/>
                  </a:cubicBezTo>
                  <a:cubicBezTo>
                    <a:pt x="4204" y="18921"/>
                    <a:pt x="4152" y="19316"/>
                    <a:pt x="4152" y="19316"/>
                  </a:cubicBezTo>
                  <a:close/>
                  <a:moveTo>
                    <a:pt x="16931" y="19694"/>
                  </a:moveTo>
                  <a:lnTo>
                    <a:pt x="16885" y="19294"/>
                  </a:lnTo>
                  <a:cubicBezTo>
                    <a:pt x="17052" y="19179"/>
                    <a:pt x="17216" y="19060"/>
                    <a:pt x="17376" y="18935"/>
                  </a:cubicBezTo>
                  <a:lnTo>
                    <a:pt x="17428" y="19332"/>
                  </a:lnTo>
                  <a:cubicBezTo>
                    <a:pt x="17266" y="19455"/>
                    <a:pt x="17100" y="19578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79"/>
                  </a:cubicBezTo>
                  <a:lnTo>
                    <a:pt x="4695" y="19280"/>
                  </a:lnTo>
                  <a:cubicBezTo>
                    <a:pt x="4858" y="19392"/>
                    <a:pt x="5022" y="19499"/>
                    <a:pt x="5190" y="19605"/>
                  </a:cubicBezTo>
                  <a:cubicBezTo>
                    <a:pt x="5190" y="19605"/>
                    <a:pt x="5149" y="20006"/>
                    <a:pt x="5149" y="20006"/>
                  </a:cubicBezTo>
                  <a:close/>
                  <a:moveTo>
                    <a:pt x="15926" y="20307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4"/>
                    <a:pt x="15926" y="20307"/>
                  </a:cubicBezTo>
                  <a:close/>
                  <a:moveTo>
                    <a:pt x="6160" y="20553"/>
                  </a:moveTo>
                  <a:cubicBezTo>
                    <a:pt x="5988" y="20470"/>
                    <a:pt x="5819" y="20387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3"/>
                    <a:pt x="6193" y="20147"/>
                  </a:cubicBezTo>
                  <a:cubicBezTo>
                    <a:pt x="6193" y="20147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4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5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68"/>
                  </a:lnTo>
                  <a:cubicBezTo>
                    <a:pt x="6865" y="20438"/>
                    <a:pt x="7034" y="20505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50"/>
                  </a:moveTo>
                  <a:lnTo>
                    <a:pt x="13865" y="20737"/>
                  </a:lnTo>
                  <a:cubicBezTo>
                    <a:pt x="14037" y="20687"/>
                    <a:pt x="14207" y="20632"/>
                    <a:pt x="14374" y="20573"/>
                  </a:cubicBezTo>
                  <a:lnTo>
                    <a:pt x="14399" y="20982"/>
                  </a:lnTo>
                  <a:cubicBezTo>
                    <a:pt x="14231" y="21042"/>
                    <a:pt x="14059" y="21099"/>
                    <a:pt x="13886" y="21150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2"/>
                  </a:cubicBezTo>
                  <a:lnTo>
                    <a:pt x="7714" y="20729"/>
                  </a:lnTo>
                  <a:cubicBezTo>
                    <a:pt x="7882" y="20781"/>
                    <a:pt x="8052" y="20827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401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6"/>
                  </a:cubicBezTo>
                  <a:lnTo>
                    <a:pt x="13372" y="21288"/>
                  </a:lnTo>
                  <a:cubicBezTo>
                    <a:pt x="13201" y="21330"/>
                    <a:pt x="13030" y="21367"/>
                    <a:pt x="12856" y="21401"/>
                  </a:cubicBezTo>
                  <a:close/>
                  <a:moveTo>
                    <a:pt x="9238" y="21486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6"/>
                    <a:pt x="9238" y="21486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2"/>
                    <a:pt x="11998" y="21533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8"/>
                  </a:cubicBezTo>
                  <a:lnTo>
                    <a:pt x="9763" y="21131"/>
                  </a:lnTo>
                  <a:cubicBezTo>
                    <a:pt x="9932" y="21150"/>
                    <a:pt x="10103" y="21163"/>
                    <a:pt x="10276" y="21172"/>
                  </a:cubicBezTo>
                  <a:cubicBezTo>
                    <a:pt x="10276" y="21172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2"/>
                    <a:pt x="11304" y="21172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28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6"/>
                    <a:pt x="10590" y="4896"/>
                  </a:cubicBezTo>
                  <a:cubicBezTo>
                    <a:pt x="9742" y="4896"/>
                    <a:pt x="8574" y="5307"/>
                    <a:pt x="8583" y="6119"/>
                  </a:cubicBezTo>
                  <a:cubicBezTo>
                    <a:pt x="8603" y="8568"/>
                    <a:pt x="20508" y="7985"/>
                    <a:pt x="21143" y="13909"/>
                  </a:cubicBezTo>
                  <a:cubicBezTo>
                    <a:pt x="21600" y="18177"/>
                    <a:pt x="16950" y="19779"/>
                    <a:pt x="13024" y="19779"/>
                  </a:cubicBezTo>
                  <a:cubicBezTo>
                    <a:pt x="12624" y="19779"/>
                    <a:pt x="12230" y="19750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91"/>
                  </a:lnTo>
                  <a:cubicBezTo>
                    <a:pt x="8131" y="18802"/>
                    <a:pt x="6921" y="17950"/>
                    <a:pt x="6148" y="17167"/>
                  </a:cubicBezTo>
                  <a:lnTo>
                    <a:pt x="5763" y="19347"/>
                  </a:lnTo>
                  <a:lnTo>
                    <a:pt x="0" y="19347"/>
                  </a:lnTo>
                  <a:lnTo>
                    <a:pt x="397" y="12473"/>
                  </a:lnTo>
                  <a:lnTo>
                    <a:pt x="6200" y="12473"/>
                  </a:lnTo>
                  <a:cubicBezTo>
                    <a:pt x="6177" y="14683"/>
                    <a:pt x="8847" y="15059"/>
                    <a:pt x="10186" y="15112"/>
                  </a:cubicBezTo>
                  <a:cubicBezTo>
                    <a:pt x="11301" y="15112"/>
                    <a:pt x="12886" y="14896"/>
                    <a:pt x="12839" y="13779"/>
                  </a:cubicBezTo>
                  <a:cubicBezTo>
                    <a:pt x="12755" y="11753"/>
                    <a:pt x="797" y="12602"/>
                    <a:pt x="1138" y="6328"/>
                  </a:cubicBezTo>
                  <a:cubicBezTo>
                    <a:pt x="1320" y="2966"/>
                    <a:pt x="5382" y="1507"/>
                    <a:pt x="8171" y="1507"/>
                  </a:cubicBezTo>
                  <a:cubicBezTo>
                    <a:pt x="8598" y="1507"/>
                    <a:pt x="9027" y="1527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1"/>
                    <a:pt x="13559" y="2813"/>
                    <a:pt x="14248" y="3746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0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2"/>
                    <a:pt x="18406" y="8906"/>
                    <a:pt x="17664" y="9774"/>
                  </a:cubicBezTo>
                  <a:cubicBezTo>
                    <a:pt x="17058" y="10482"/>
                    <a:pt x="16399" y="11097"/>
                    <a:pt x="15696" y="11609"/>
                  </a:cubicBezTo>
                  <a:cubicBezTo>
                    <a:pt x="15071" y="12062"/>
                    <a:pt x="14414" y="12435"/>
                    <a:pt x="13728" y="12712"/>
                  </a:cubicBezTo>
                  <a:cubicBezTo>
                    <a:pt x="13094" y="12967"/>
                    <a:pt x="12436" y="13144"/>
                    <a:pt x="11761" y="13233"/>
                  </a:cubicBezTo>
                  <a:cubicBezTo>
                    <a:pt x="11444" y="13271"/>
                    <a:pt x="11124" y="13296"/>
                    <a:pt x="10800" y="13296"/>
                  </a:cubicBezTo>
                  <a:cubicBezTo>
                    <a:pt x="10460" y="13293"/>
                    <a:pt x="10124" y="13270"/>
                    <a:pt x="9793" y="13227"/>
                  </a:cubicBezTo>
                  <a:cubicBezTo>
                    <a:pt x="9117" y="13134"/>
                    <a:pt x="8460" y="12954"/>
                    <a:pt x="7825" y="12693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9"/>
                  </a:cubicBezTo>
                  <a:cubicBezTo>
                    <a:pt x="3146" y="8840"/>
                    <a:pt x="2484" y="7824"/>
                    <a:pt x="1922" y="6697"/>
                  </a:cubicBezTo>
                  <a:cubicBezTo>
                    <a:pt x="950" y="4749"/>
                    <a:pt x="276" y="2469"/>
                    <a:pt x="0" y="0"/>
                  </a:cubicBezTo>
                  <a:cubicBezTo>
                    <a:pt x="0" y="2133"/>
                    <a:pt x="0" y="6488"/>
                    <a:pt x="0" y="8475"/>
                  </a:cubicBezTo>
                  <a:cubicBezTo>
                    <a:pt x="314" y="10785"/>
                    <a:pt x="984" y="12950"/>
                    <a:pt x="1922" y="14830"/>
                  </a:cubicBezTo>
                  <a:cubicBezTo>
                    <a:pt x="2486" y="15963"/>
                    <a:pt x="3149" y="16991"/>
                    <a:pt x="3889" y="17885"/>
                  </a:cubicBezTo>
                  <a:cubicBezTo>
                    <a:pt x="4496" y="18618"/>
                    <a:pt x="5156" y="19262"/>
                    <a:pt x="5857" y="19794"/>
                  </a:cubicBezTo>
                  <a:cubicBezTo>
                    <a:pt x="6482" y="20273"/>
                    <a:pt x="7140" y="20666"/>
                    <a:pt x="7825" y="20962"/>
                  </a:cubicBezTo>
                  <a:cubicBezTo>
                    <a:pt x="8460" y="21234"/>
                    <a:pt x="9118" y="21425"/>
                    <a:pt x="9793" y="21524"/>
                  </a:cubicBezTo>
                  <a:cubicBezTo>
                    <a:pt x="10125" y="21571"/>
                    <a:pt x="10460" y="21596"/>
                    <a:pt x="10800" y="21600"/>
                  </a:cubicBezTo>
                  <a:cubicBezTo>
                    <a:pt x="11123" y="21596"/>
                    <a:pt x="11443" y="21573"/>
                    <a:pt x="11761" y="21530"/>
                  </a:cubicBezTo>
                  <a:cubicBezTo>
                    <a:pt x="12435" y="21437"/>
                    <a:pt x="13093" y="21252"/>
                    <a:pt x="13728" y="20979"/>
                  </a:cubicBezTo>
                  <a:cubicBezTo>
                    <a:pt x="14413" y="20691"/>
                    <a:pt x="15071" y="20304"/>
                    <a:pt x="15696" y="19833"/>
                  </a:cubicBezTo>
                  <a:cubicBezTo>
                    <a:pt x="16397" y="19302"/>
                    <a:pt x="17057" y="18667"/>
                    <a:pt x="17664" y="17941"/>
                  </a:cubicBezTo>
                  <a:cubicBezTo>
                    <a:pt x="18404" y="17058"/>
                    <a:pt x="19066" y="16040"/>
                    <a:pt x="19632" y="14920"/>
                  </a:cubicBezTo>
                  <a:cubicBezTo>
                    <a:pt x="20593" y="13019"/>
                    <a:pt x="21281" y="10824"/>
                    <a:pt x="21600" y="8475"/>
                  </a:cubicBezTo>
                  <a:cubicBezTo>
                    <a:pt x="21600" y="6488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5"/>
                    <a:pt x="0" y="10799"/>
                  </a:cubicBezTo>
                  <a:cubicBezTo>
                    <a:pt x="0" y="16753"/>
                    <a:pt x="4832" y="21580"/>
                    <a:pt x="10800" y="21600"/>
                  </a:cubicBezTo>
                  <a:cubicBezTo>
                    <a:pt x="16768" y="21580"/>
                    <a:pt x="21600" y="16753"/>
                    <a:pt x="21600" y="10799"/>
                  </a:cubicBezTo>
                  <a:cubicBezTo>
                    <a:pt x="21600" y="4845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DC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1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3"/>
                    <a:pt x="18406" y="8907"/>
                    <a:pt x="17664" y="9774"/>
                  </a:cubicBezTo>
                  <a:cubicBezTo>
                    <a:pt x="17058" y="10481"/>
                    <a:pt x="16399" y="11098"/>
                    <a:pt x="15696" y="11608"/>
                  </a:cubicBezTo>
                  <a:cubicBezTo>
                    <a:pt x="15071" y="12064"/>
                    <a:pt x="14414" y="12434"/>
                    <a:pt x="13728" y="12712"/>
                  </a:cubicBezTo>
                  <a:cubicBezTo>
                    <a:pt x="13094" y="12967"/>
                    <a:pt x="12436" y="13144"/>
                    <a:pt x="11761" y="13232"/>
                  </a:cubicBezTo>
                  <a:cubicBezTo>
                    <a:pt x="11444" y="13274"/>
                    <a:pt x="11124" y="13297"/>
                    <a:pt x="10800" y="13299"/>
                  </a:cubicBezTo>
                  <a:cubicBezTo>
                    <a:pt x="10460" y="13297"/>
                    <a:pt x="10124" y="13274"/>
                    <a:pt x="9793" y="13227"/>
                  </a:cubicBezTo>
                  <a:cubicBezTo>
                    <a:pt x="9117" y="13135"/>
                    <a:pt x="8460" y="12955"/>
                    <a:pt x="7825" y="12694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8"/>
                  </a:cubicBezTo>
                  <a:cubicBezTo>
                    <a:pt x="3146" y="8841"/>
                    <a:pt x="2484" y="7825"/>
                    <a:pt x="1922" y="6696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6"/>
                    <a:pt x="0" y="8474"/>
                  </a:cubicBezTo>
                  <a:cubicBezTo>
                    <a:pt x="314" y="10786"/>
                    <a:pt x="984" y="12950"/>
                    <a:pt x="1922" y="14831"/>
                  </a:cubicBezTo>
                  <a:cubicBezTo>
                    <a:pt x="2486" y="15964"/>
                    <a:pt x="3149" y="16992"/>
                    <a:pt x="3889" y="17888"/>
                  </a:cubicBezTo>
                  <a:cubicBezTo>
                    <a:pt x="4496" y="18622"/>
                    <a:pt x="5156" y="19262"/>
                    <a:pt x="5857" y="19799"/>
                  </a:cubicBezTo>
                  <a:cubicBezTo>
                    <a:pt x="6482" y="20276"/>
                    <a:pt x="7140" y="20668"/>
                    <a:pt x="7825" y="20964"/>
                  </a:cubicBezTo>
                  <a:cubicBezTo>
                    <a:pt x="8460" y="21236"/>
                    <a:pt x="9118" y="21429"/>
                    <a:pt x="9793" y="21526"/>
                  </a:cubicBezTo>
                  <a:cubicBezTo>
                    <a:pt x="10125" y="21574"/>
                    <a:pt x="10460" y="21599"/>
                    <a:pt x="10800" y="21600"/>
                  </a:cubicBezTo>
                  <a:cubicBezTo>
                    <a:pt x="11123" y="21599"/>
                    <a:pt x="11443" y="21575"/>
                    <a:pt x="11761" y="21532"/>
                  </a:cubicBezTo>
                  <a:cubicBezTo>
                    <a:pt x="12435" y="21439"/>
                    <a:pt x="13093" y="21254"/>
                    <a:pt x="13728" y="20983"/>
                  </a:cubicBezTo>
                  <a:cubicBezTo>
                    <a:pt x="14413" y="20694"/>
                    <a:pt x="15071" y="20303"/>
                    <a:pt x="15696" y="19833"/>
                  </a:cubicBezTo>
                  <a:cubicBezTo>
                    <a:pt x="16397" y="19303"/>
                    <a:pt x="17057" y="18669"/>
                    <a:pt x="17664" y="17942"/>
                  </a:cubicBezTo>
                  <a:cubicBezTo>
                    <a:pt x="18404" y="17060"/>
                    <a:pt x="19066" y="16043"/>
                    <a:pt x="19632" y="14921"/>
                  </a:cubicBezTo>
                  <a:cubicBezTo>
                    <a:pt x="20593" y="13019"/>
                    <a:pt x="21281" y="10824"/>
                    <a:pt x="21600" y="8474"/>
                  </a:cubicBezTo>
                  <a:cubicBezTo>
                    <a:pt x="21600" y="6486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6" cy="4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" y="170"/>
              <a:ext cx="478" cy="208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</p:grpSp>
      <p:grpSp>
        <p:nvGrpSpPr>
          <p:cNvPr id="86" name="Group 84出自【趣你的PPT】(微信:qunideppt)：最优质的PPT资源库"/>
          <p:cNvGrpSpPr>
            <a:grpSpLocks/>
          </p:cNvGrpSpPr>
          <p:nvPr/>
        </p:nvGrpSpPr>
        <p:grpSpPr bwMode="auto">
          <a:xfrm>
            <a:off x="6857699" y="2475755"/>
            <a:ext cx="909962" cy="830444"/>
            <a:chOff x="0" y="0"/>
            <a:chExt cx="1419" cy="1294"/>
          </a:xfrm>
        </p:grpSpPr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834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827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9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29"/>
                  </a:cubicBezTo>
                  <a:close/>
                  <a:moveTo>
                    <a:pt x="11848" y="469"/>
                  </a:moveTo>
                  <a:cubicBezTo>
                    <a:pt x="11678" y="450"/>
                    <a:pt x="11507" y="440"/>
                    <a:pt x="11335" y="430"/>
                  </a:cubicBezTo>
                  <a:lnTo>
                    <a:pt x="11339" y="16"/>
                  </a:lnTo>
                  <a:cubicBezTo>
                    <a:pt x="11513" y="23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4"/>
                  </a:lnTo>
                  <a:cubicBezTo>
                    <a:pt x="9421" y="88"/>
                    <a:pt x="9592" y="69"/>
                    <a:pt x="9766" y="51"/>
                  </a:cubicBezTo>
                  <a:lnTo>
                    <a:pt x="9772" y="466"/>
                  </a:lnTo>
                  <a:cubicBezTo>
                    <a:pt x="9600" y="483"/>
                    <a:pt x="9429" y="503"/>
                    <a:pt x="9260" y="529"/>
                  </a:cubicBezTo>
                  <a:close/>
                  <a:moveTo>
                    <a:pt x="12875" y="618"/>
                  </a:moveTo>
                  <a:cubicBezTo>
                    <a:pt x="12705" y="585"/>
                    <a:pt x="12534" y="557"/>
                    <a:pt x="12362" y="532"/>
                  </a:cubicBezTo>
                  <a:lnTo>
                    <a:pt x="12372" y="115"/>
                  </a:lnTo>
                  <a:cubicBezTo>
                    <a:pt x="12546" y="143"/>
                    <a:pt x="12718" y="171"/>
                    <a:pt x="12888" y="206"/>
                  </a:cubicBezTo>
                  <a:cubicBezTo>
                    <a:pt x="12888" y="206"/>
                    <a:pt x="12875" y="618"/>
                    <a:pt x="12875" y="618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2"/>
                    <a:pt x="8559" y="236"/>
                    <a:pt x="8733" y="202"/>
                  </a:cubicBezTo>
                  <a:lnTo>
                    <a:pt x="8747" y="616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3"/>
                  </a:moveTo>
                  <a:cubicBezTo>
                    <a:pt x="13729" y="823"/>
                    <a:pt x="13559" y="774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0"/>
                    <a:pt x="13918" y="462"/>
                  </a:cubicBezTo>
                  <a:cubicBezTo>
                    <a:pt x="13918" y="462"/>
                    <a:pt x="13898" y="873"/>
                    <a:pt x="13898" y="873"/>
                  </a:cubicBezTo>
                  <a:close/>
                  <a:moveTo>
                    <a:pt x="7216" y="1033"/>
                  </a:moveTo>
                  <a:lnTo>
                    <a:pt x="7190" y="624"/>
                  </a:lnTo>
                  <a:cubicBezTo>
                    <a:pt x="7360" y="561"/>
                    <a:pt x="7531" y="508"/>
                    <a:pt x="7703" y="457"/>
                  </a:cubicBezTo>
                  <a:lnTo>
                    <a:pt x="7725" y="867"/>
                  </a:lnTo>
                  <a:cubicBezTo>
                    <a:pt x="7553" y="919"/>
                    <a:pt x="7383" y="975"/>
                    <a:pt x="7216" y="1033"/>
                  </a:cubicBezTo>
                  <a:close/>
                  <a:moveTo>
                    <a:pt x="14913" y="1236"/>
                  </a:moveTo>
                  <a:cubicBezTo>
                    <a:pt x="14746" y="1166"/>
                    <a:pt x="14577" y="1101"/>
                    <a:pt x="14405" y="1040"/>
                  </a:cubicBezTo>
                  <a:lnTo>
                    <a:pt x="14431" y="630"/>
                  </a:lnTo>
                  <a:cubicBezTo>
                    <a:pt x="14603" y="691"/>
                    <a:pt x="14773" y="758"/>
                    <a:pt x="14942" y="826"/>
                  </a:cubicBezTo>
                  <a:cubicBezTo>
                    <a:pt x="14942" y="826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2"/>
                  </a:lnTo>
                  <a:cubicBezTo>
                    <a:pt x="6338" y="963"/>
                    <a:pt x="6507" y="887"/>
                    <a:pt x="6679" y="819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1"/>
                  </a:cubicBezTo>
                  <a:close/>
                  <a:moveTo>
                    <a:pt x="15920" y="1714"/>
                  </a:moveTo>
                  <a:cubicBezTo>
                    <a:pt x="15756" y="1627"/>
                    <a:pt x="15588" y="1541"/>
                    <a:pt x="15418" y="1458"/>
                  </a:cubicBezTo>
                  <a:lnTo>
                    <a:pt x="15451" y="1054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4"/>
                    <a:pt x="15920" y="1714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6"/>
                    <a:pt x="5492" y="1391"/>
                    <a:pt x="5663" y="1298"/>
                  </a:cubicBezTo>
                  <a:lnTo>
                    <a:pt x="5701" y="1703"/>
                  </a:lnTo>
                  <a:cubicBezTo>
                    <a:pt x="5531" y="1795"/>
                    <a:pt x="5365" y="1891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3"/>
                    <a:pt x="16589" y="2105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5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1"/>
                  </a:moveTo>
                  <a:lnTo>
                    <a:pt x="4161" y="2277"/>
                  </a:lnTo>
                  <a:cubicBezTo>
                    <a:pt x="4324" y="2151"/>
                    <a:pt x="4490" y="2030"/>
                    <a:pt x="4658" y="1913"/>
                  </a:cubicBezTo>
                  <a:lnTo>
                    <a:pt x="4705" y="2313"/>
                  </a:lnTo>
                  <a:cubicBezTo>
                    <a:pt x="4538" y="2428"/>
                    <a:pt x="4374" y="2546"/>
                    <a:pt x="4214" y="2671"/>
                  </a:cubicBezTo>
                  <a:close/>
                  <a:moveTo>
                    <a:pt x="17891" y="3089"/>
                  </a:moveTo>
                  <a:cubicBezTo>
                    <a:pt x="17734" y="2952"/>
                    <a:pt x="17571" y="2817"/>
                    <a:pt x="17406" y="2687"/>
                  </a:cubicBezTo>
                  <a:lnTo>
                    <a:pt x="17459" y="2294"/>
                  </a:lnTo>
                  <a:cubicBezTo>
                    <a:pt x="17627" y="2424"/>
                    <a:pt x="17790" y="2560"/>
                    <a:pt x="17950" y="2699"/>
                  </a:cubicBezTo>
                  <a:cubicBezTo>
                    <a:pt x="17950" y="2699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7"/>
                    <a:pt x="3505" y="2828"/>
                    <a:pt x="3671" y="2682"/>
                  </a:cubicBezTo>
                  <a:lnTo>
                    <a:pt x="3730" y="3073"/>
                  </a:lnTo>
                  <a:cubicBezTo>
                    <a:pt x="3565" y="3216"/>
                    <a:pt x="3406" y="3364"/>
                    <a:pt x="3251" y="3517"/>
                  </a:cubicBezTo>
                  <a:close/>
                  <a:moveTo>
                    <a:pt x="18837" y="4035"/>
                  </a:moveTo>
                  <a:cubicBezTo>
                    <a:pt x="18686" y="3861"/>
                    <a:pt x="18529" y="3694"/>
                    <a:pt x="18369" y="3537"/>
                  </a:cubicBezTo>
                  <a:lnTo>
                    <a:pt x="18434" y="3153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5"/>
                    <a:pt x="18837" y="4035"/>
                  </a:cubicBezTo>
                  <a:close/>
                  <a:moveTo>
                    <a:pt x="2324" y="4563"/>
                  </a:moveTo>
                  <a:lnTo>
                    <a:pt x="2244" y="4197"/>
                  </a:lnTo>
                  <a:cubicBezTo>
                    <a:pt x="2393" y="4004"/>
                    <a:pt x="2549" y="3816"/>
                    <a:pt x="2710" y="3635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6"/>
                    <a:pt x="19685" y="4640"/>
                    <a:pt x="19827" y="4852"/>
                  </a:cubicBezTo>
                  <a:cubicBezTo>
                    <a:pt x="19827" y="4852"/>
                    <a:pt x="19736" y="5206"/>
                    <a:pt x="19736" y="5206"/>
                  </a:cubicBezTo>
                  <a:close/>
                  <a:moveTo>
                    <a:pt x="1461" y="5868"/>
                  </a:moveTo>
                  <a:lnTo>
                    <a:pt x="1360" y="5535"/>
                  </a:lnTo>
                  <a:cubicBezTo>
                    <a:pt x="1493" y="5294"/>
                    <a:pt x="1639" y="5056"/>
                    <a:pt x="1792" y="4825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68"/>
                  </a:cubicBezTo>
                  <a:close/>
                  <a:moveTo>
                    <a:pt x="20547" y="6680"/>
                  </a:moveTo>
                  <a:cubicBezTo>
                    <a:pt x="20428" y="6415"/>
                    <a:pt x="20298" y="6154"/>
                    <a:pt x="20157" y="5897"/>
                  </a:cubicBezTo>
                  <a:lnTo>
                    <a:pt x="20258" y="5565"/>
                  </a:lnTo>
                  <a:cubicBezTo>
                    <a:pt x="20404" y="5829"/>
                    <a:pt x="20540" y="6102"/>
                    <a:pt x="20663" y="6373"/>
                  </a:cubicBezTo>
                  <a:cubicBezTo>
                    <a:pt x="20663" y="6373"/>
                    <a:pt x="20547" y="6680"/>
                    <a:pt x="20547" y="6680"/>
                  </a:cubicBezTo>
                  <a:close/>
                  <a:moveTo>
                    <a:pt x="719" y="7525"/>
                  </a:moveTo>
                  <a:lnTo>
                    <a:pt x="589" y="7257"/>
                  </a:lnTo>
                  <a:cubicBezTo>
                    <a:pt x="695" y="6948"/>
                    <a:pt x="818" y="6638"/>
                    <a:pt x="954" y="6339"/>
                  </a:cubicBezTo>
                  <a:lnTo>
                    <a:pt x="1068" y="6645"/>
                  </a:lnTo>
                  <a:cubicBezTo>
                    <a:pt x="939" y="6934"/>
                    <a:pt x="822" y="7228"/>
                    <a:pt x="719" y="7525"/>
                  </a:cubicBezTo>
                  <a:close/>
                  <a:moveTo>
                    <a:pt x="21176" y="8559"/>
                  </a:moveTo>
                  <a:cubicBezTo>
                    <a:pt x="21100" y="8223"/>
                    <a:pt x="21005" y="7888"/>
                    <a:pt x="20894" y="7563"/>
                  </a:cubicBezTo>
                  <a:lnTo>
                    <a:pt x="21025" y="7299"/>
                  </a:lnTo>
                  <a:cubicBezTo>
                    <a:pt x="21143" y="7646"/>
                    <a:pt x="21245" y="8000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6"/>
                  </a:moveTo>
                  <a:lnTo>
                    <a:pt x="77" y="9502"/>
                  </a:lnTo>
                  <a:cubicBezTo>
                    <a:pt x="124" y="9101"/>
                    <a:pt x="194" y="8699"/>
                    <a:pt x="285" y="8311"/>
                  </a:cubicBezTo>
                  <a:lnTo>
                    <a:pt x="434" y="8515"/>
                  </a:lnTo>
                  <a:cubicBezTo>
                    <a:pt x="350" y="8878"/>
                    <a:pt x="284" y="9245"/>
                    <a:pt x="240" y="9616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1"/>
                    <a:pt x="21409" y="10038"/>
                    <a:pt x="21365" y="9664"/>
                  </a:cubicBezTo>
                  <a:lnTo>
                    <a:pt x="21530" y="9552"/>
                  </a:lnTo>
                  <a:cubicBezTo>
                    <a:pt x="21576" y="9963"/>
                    <a:pt x="21600" y="10382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5"/>
                    <a:pt x="0" y="10800"/>
                  </a:cubicBezTo>
                  <a:lnTo>
                    <a:pt x="171" y="10787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1"/>
                  </a:moveTo>
                  <a:lnTo>
                    <a:pt x="21162" y="13107"/>
                  </a:lnTo>
                  <a:cubicBezTo>
                    <a:pt x="21246" y="12746"/>
                    <a:pt x="21313" y="12376"/>
                    <a:pt x="21357" y="12009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1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2"/>
                    <a:pt x="280" y="13266"/>
                  </a:cubicBezTo>
                  <a:lnTo>
                    <a:pt x="428" y="13064"/>
                  </a:lnTo>
                  <a:cubicBezTo>
                    <a:pt x="506" y="13397"/>
                    <a:pt x="601" y="13731"/>
                    <a:pt x="713" y="14057"/>
                  </a:cubicBezTo>
                  <a:cubicBezTo>
                    <a:pt x="713" y="14057"/>
                    <a:pt x="582" y="14322"/>
                    <a:pt x="582" y="14322"/>
                  </a:cubicBezTo>
                  <a:close/>
                  <a:moveTo>
                    <a:pt x="20639" y="15279"/>
                  </a:moveTo>
                  <a:lnTo>
                    <a:pt x="20524" y="14972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2"/>
                    <a:pt x="20774" y="14981"/>
                    <a:pt x="20639" y="15279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5"/>
                    <a:pt x="946" y="15243"/>
                  </a:cubicBezTo>
                  <a:lnTo>
                    <a:pt x="1061" y="14937"/>
                  </a:lnTo>
                  <a:cubicBezTo>
                    <a:pt x="1179" y="15200"/>
                    <a:pt x="1311" y="15462"/>
                    <a:pt x="1452" y="15718"/>
                  </a:cubicBezTo>
                  <a:cubicBezTo>
                    <a:pt x="1452" y="15718"/>
                    <a:pt x="1351" y="16050"/>
                    <a:pt x="1351" y="16050"/>
                  </a:cubicBezTo>
                  <a:close/>
                  <a:moveTo>
                    <a:pt x="19798" y="16787"/>
                  </a:moveTo>
                  <a:lnTo>
                    <a:pt x="19709" y="16436"/>
                  </a:lnTo>
                  <a:cubicBezTo>
                    <a:pt x="19858" y="16211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1"/>
                    <a:pt x="19798" y="16787"/>
                  </a:cubicBezTo>
                  <a:close/>
                  <a:moveTo>
                    <a:pt x="2235" y="17390"/>
                  </a:moveTo>
                  <a:cubicBezTo>
                    <a:pt x="2078" y="17187"/>
                    <a:pt x="1925" y="16977"/>
                    <a:pt x="1782" y="16759"/>
                  </a:cubicBezTo>
                  <a:lnTo>
                    <a:pt x="1873" y="16407"/>
                  </a:lnTo>
                  <a:cubicBezTo>
                    <a:pt x="2012" y="16618"/>
                    <a:pt x="2162" y="16826"/>
                    <a:pt x="2315" y="17025"/>
                  </a:cubicBezTo>
                  <a:cubicBezTo>
                    <a:pt x="2315" y="17025"/>
                    <a:pt x="2235" y="17390"/>
                    <a:pt x="2235" y="17390"/>
                  </a:cubicBezTo>
                  <a:close/>
                  <a:moveTo>
                    <a:pt x="18880" y="17976"/>
                  </a:moveTo>
                  <a:lnTo>
                    <a:pt x="18809" y="17599"/>
                  </a:lnTo>
                  <a:cubicBezTo>
                    <a:pt x="18967" y="17422"/>
                    <a:pt x="19121" y="17235"/>
                    <a:pt x="19267" y="17050"/>
                  </a:cubicBezTo>
                  <a:lnTo>
                    <a:pt x="19347" y="17415"/>
                  </a:lnTo>
                  <a:cubicBezTo>
                    <a:pt x="19198" y="17606"/>
                    <a:pt x="19041" y="17796"/>
                    <a:pt x="18880" y="17976"/>
                  </a:cubicBezTo>
                  <a:close/>
                  <a:moveTo>
                    <a:pt x="3177" y="18459"/>
                  </a:moveTo>
                  <a:cubicBezTo>
                    <a:pt x="3015" y="18298"/>
                    <a:pt x="2854" y="18127"/>
                    <a:pt x="2701" y="17954"/>
                  </a:cubicBezTo>
                  <a:lnTo>
                    <a:pt x="2772" y="17578"/>
                  </a:lnTo>
                  <a:cubicBezTo>
                    <a:pt x="2924" y="17749"/>
                    <a:pt x="3082" y="17915"/>
                    <a:pt x="3240" y="18074"/>
                  </a:cubicBezTo>
                  <a:cubicBezTo>
                    <a:pt x="3240" y="18074"/>
                    <a:pt x="3177" y="18459"/>
                    <a:pt x="3177" y="18459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6"/>
                    <a:pt x="18340" y="18092"/>
                  </a:cubicBezTo>
                  <a:lnTo>
                    <a:pt x="18404" y="18476"/>
                  </a:lnTo>
                  <a:cubicBezTo>
                    <a:pt x="18247" y="18631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3"/>
                    <a:pt x="3820" y="19049"/>
                    <a:pt x="3661" y="18910"/>
                  </a:cubicBezTo>
                  <a:lnTo>
                    <a:pt x="3719" y="18519"/>
                  </a:lnTo>
                  <a:cubicBezTo>
                    <a:pt x="3877" y="18656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78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5"/>
                    <a:pt x="17100" y="19578"/>
                    <a:pt x="16931" y="19692"/>
                  </a:cubicBezTo>
                  <a:close/>
                  <a:moveTo>
                    <a:pt x="5149" y="20004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1"/>
                    <a:pt x="5190" y="19604"/>
                  </a:cubicBezTo>
                  <a:cubicBezTo>
                    <a:pt x="5190" y="19604"/>
                    <a:pt x="5149" y="20004"/>
                    <a:pt x="5149" y="20004"/>
                  </a:cubicBezTo>
                  <a:close/>
                  <a:moveTo>
                    <a:pt x="15926" y="20306"/>
                  </a:moveTo>
                  <a:lnTo>
                    <a:pt x="15890" y="19903"/>
                  </a:lnTo>
                  <a:cubicBezTo>
                    <a:pt x="16059" y="19812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9"/>
                    <a:pt x="16097" y="20215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2"/>
                    <a:pt x="5819" y="20387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6"/>
                    <a:pt x="15221" y="20233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77"/>
                  </a:cubicBezTo>
                  <a:lnTo>
                    <a:pt x="6697" y="20370"/>
                  </a:lnTo>
                  <a:cubicBezTo>
                    <a:pt x="6865" y="20439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9"/>
                  </a:moveTo>
                  <a:lnTo>
                    <a:pt x="13865" y="20738"/>
                  </a:lnTo>
                  <a:cubicBezTo>
                    <a:pt x="14037" y="20685"/>
                    <a:pt x="14207" y="20632"/>
                    <a:pt x="14374" y="20571"/>
                  </a:cubicBezTo>
                  <a:lnTo>
                    <a:pt x="14399" y="20981"/>
                  </a:lnTo>
                  <a:cubicBezTo>
                    <a:pt x="14231" y="21041"/>
                    <a:pt x="14059" y="21097"/>
                    <a:pt x="13886" y="21149"/>
                  </a:cubicBezTo>
                  <a:close/>
                  <a:moveTo>
                    <a:pt x="8207" y="21281"/>
                  </a:moveTo>
                  <a:cubicBezTo>
                    <a:pt x="8034" y="21242"/>
                    <a:pt x="7863" y="21193"/>
                    <a:pt x="7692" y="21141"/>
                  </a:cubicBezTo>
                  <a:lnTo>
                    <a:pt x="7714" y="20731"/>
                  </a:lnTo>
                  <a:cubicBezTo>
                    <a:pt x="7882" y="20780"/>
                    <a:pt x="8052" y="20827"/>
                    <a:pt x="8224" y="20870"/>
                  </a:cubicBezTo>
                  <a:cubicBezTo>
                    <a:pt x="8224" y="20870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6"/>
                  </a:lnTo>
                  <a:cubicBezTo>
                    <a:pt x="13201" y="21328"/>
                    <a:pt x="13030" y="21366"/>
                    <a:pt x="12856" y="21400"/>
                  </a:cubicBezTo>
                  <a:close/>
                  <a:moveTo>
                    <a:pt x="9238" y="21484"/>
                  </a:moveTo>
                  <a:cubicBezTo>
                    <a:pt x="9065" y="21459"/>
                    <a:pt x="8894" y="21429"/>
                    <a:pt x="8723" y="21396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4"/>
                    <a:pt x="9238" y="21484"/>
                  </a:cubicBezTo>
                  <a:close/>
                  <a:moveTo>
                    <a:pt x="11823" y="21550"/>
                  </a:moveTo>
                  <a:lnTo>
                    <a:pt x="11817" y="21135"/>
                  </a:lnTo>
                  <a:cubicBezTo>
                    <a:pt x="11989" y="21119"/>
                    <a:pt x="12161" y="21097"/>
                    <a:pt x="12331" y="21074"/>
                  </a:cubicBezTo>
                  <a:lnTo>
                    <a:pt x="12340" y="21488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3"/>
                    <a:pt x="10276" y="21171"/>
                  </a:cubicBezTo>
                  <a:cubicBezTo>
                    <a:pt x="10276" y="21171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4"/>
                    <a:pt x="11137" y="21179"/>
                    <a:pt x="11304" y="21173"/>
                  </a:cubicBezTo>
                  <a:lnTo>
                    <a:pt x="11306" y="21586"/>
                  </a:lnTo>
                  <a:cubicBezTo>
                    <a:pt x="11138" y="21594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880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5"/>
                    <a:pt x="10590" y="4895"/>
                  </a:cubicBezTo>
                  <a:cubicBezTo>
                    <a:pt x="9742" y="4895"/>
                    <a:pt x="8574" y="5307"/>
                    <a:pt x="8583" y="6118"/>
                  </a:cubicBezTo>
                  <a:cubicBezTo>
                    <a:pt x="8603" y="8567"/>
                    <a:pt x="20508" y="7988"/>
                    <a:pt x="21143" y="13909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4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2"/>
                    <a:pt x="6921" y="17951"/>
                    <a:pt x="6148" y="17167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7"/>
                    <a:pt x="12839" y="13779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9"/>
                    <a:pt x="9453" y="1570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4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4"/>
                  </a:lnTo>
                  <a:lnTo>
                    <a:pt x="19338" y="1894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64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1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1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617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6"/>
                    <a:pt x="0" y="10799"/>
                  </a:cubicBezTo>
                  <a:cubicBezTo>
                    <a:pt x="0" y="16752"/>
                    <a:pt x="4832" y="21583"/>
                    <a:pt x="10800" y="21600"/>
                  </a:cubicBezTo>
                  <a:cubicBezTo>
                    <a:pt x="16768" y="21583"/>
                    <a:pt x="21600" y="16752"/>
                    <a:pt x="21600" y="10799"/>
                  </a:cubicBezTo>
                  <a:cubicBezTo>
                    <a:pt x="21600" y="4846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610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5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7"/>
                  </a:lnTo>
                  <a:cubicBezTo>
                    <a:pt x="11513" y="26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30"/>
                  </a:moveTo>
                  <a:lnTo>
                    <a:pt x="9249" y="114"/>
                  </a:lnTo>
                  <a:cubicBezTo>
                    <a:pt x="9421" y="90"/>
                    <a:pt x="9592" y="71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30"/>
                  </a:cubicBezTo>
                  <a:close/>
                  <a:moveTo>
                    <a:pt x="12875" y="619"/>
                  </a:moveTo>
                  <a:cubicBezTo>
                    <a:pt x="12705" y="587"/>
                    <a:pt x="12534" y="557"/>
                    <a:pt x="12362" y="530"/>
                  </a:cubicBezTo>
                  <a:lnTo>
                    <a:pt x="12372" y="117"/>
                  </a:lnTo>
                  <a:cubicBezTo>
                    <a:pt x="12546" y="143"/>
                    <a:pt x="12718" y="172"/>
                    <a:pt x="12888" y="206"/>
                  </a:cubicBezTo>
                  <a:cubicBezTo>
                    <a:pt x="12888" y="206"/>
                    <a:pt x="12875" y="619"/>
                    <a:pt x="12875" y="619"/>
                  </a:cubicBezTo>
                  <a:close/>
                  <a:moveTo>
                    <a:pt x="8235" y="728"/>
                  </a:moveTo>
                  <a:lnTo>
                    <a:pt x="8218" y="315"/>
                  </a:lnTo>
                  <a:cubicBezTo>
                    <a:pt x="8388" y="274"/>
                    <a:pt x="8559" y="236"/>
                    <a:pt x="8733" y="202"/>
                  </a:cubicBezTo>
                  <a:lnTo>
                    <a:pt x="8747" y="615"/>
                  </a:lnTo>
                  <a:cubicBezTo>
                    <a:pt x="8575" y="649"/>
                    <a:pt x="8404" y="687"/>
                    <a:pt x="8235" y="728"/>
                  </a:cubicBezTo>
                  <a:close/>
                  <a:moveTo>
                    <a:pt x="13898" y="874"/>
                  </a:moveTo>
                  <a:cubicBezTo>
                    <a:pt x="13729" y="823"/>
                    <a:pt x="13559" y="776"/>
                    <a:pt x="13387" y="734"/>
                  </a:cubicBezTo>
                  <a:lnTo>
                    <a:pt x="13403" y="320"/>
                  </a:lnTo>
                  <a:cubicBezTo>
                    <a:pt x="13577" y="363"/>
                    <a:pt x="13748" y="409"/>
                    <a:pt x="13918" y="462"/>
                  </a:cubicBezTo>
                  <a:cubicBezTo>
                    <a:pt x="13918" y="462"/>
                    <a:pt x="13898" y="874"/>
                    <a:pt x="13898" y="874"/>
                  </a:cubicBezTo>
                  <a:close/>
                  <a:moveTo>
                    <a:pt x="7216" y="1033"/>
                  </a:moveTo>
                  <a:lnTo>
                    <a:pt x="7190" y="622"/>
                  </a:lnTo>
                  <a:cubicBezTo>
                    <a:pt x="7360" y="562"/>
                    <a:pt x="7531" y="506"/>
                    <a:pt x="7703" y="455"/>
                  </a:cubicBezTo>
                  <a:lnTo>
                    <a:pt x="7725" y="867"/>
                  </a:lnTo>
                  <a:cubicBezTo>
                    <a:pt x="7553" y="920"/>
                    <a:pt x="7383" y="974"/>
                    <a:pt x="7216" y="1033"/>
                  </a:cubicBezTo>
                  <a:close/>
                  <a:moveTo>
                    <a:pt x="14913" y="1235"/>
                  </a:moveTo>
                  <a:cubicBezTo>
                    <a:pt x="14746" y="1166"/>
                    <a:pt x="14577" y="1102"/>
                    <a:pt x="14405" y="1040"/>
                  </a:cubicBezTo>
                  <a:lnTo>
                    <a:pt x="14431" y="631"/>
                  </a:lnTo>
                  <a:cubicBezTo>
                    <a:pt x="14603" y="691"/>
                    <a:pt x="14773" y="758"/>
                    <a:pt x="14942" y="827"/>
                  </a:cubicBezTo>
                  <a:cubicBezTo>
                    <a:pt x="14942" y="827"/>
                    <a:pt x="14913" y="1235"/>
                    <a:pt x="14913" y="1235"/>
                  </a:cubicBezTo>
                  <a:close/>
                  <a:moveTo>
                    <a:pt x="6203" y="1450"/>
                  </a:moveTo>
                  <a:lnTo>
                    <a:pt x="6170" y="1043"/>
                  </a:lnTo>
                  <a:cubicBezTo>
                    <a:pt x="6338" y="964"/>
                    <a:pt x="6507" y="888"/>
                    <a:pt x="6679" y="817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0"/>
                  </a:cubicBezTo>
                  <a:close/>
                  <a:moveTo>
                    <a:pt x="15920" y="1715"/>
                  </a:moveTo>
                  <a:cubicBezTo>
                    <a:pt x="15756" y="1627"/>
                    <a:pt x="15588" y="1541"/>
                    <a:pt x="15418" y="1461"/>
                  </a:cubicBezTo>
                  <a:lnTo>
                    <a:pt x="15451" y="1053"/>
                  </a:lnTo>
                  <a:cubicBezTo>
                    <a:pt x="15623" y="1135"/>
                    <a:pt x="15792" y="1221"/>
                    <a:pt x="15958" y="1310"/>
                  </a:cubicBezTo>
                  <a:cubicBezTo>
                    <a:pt x="15958" y="1310"/>
                    <a:pt x="15920" y="1715"/>
                    <a:pt x="15920" y="1715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7"/>
                    <a:pt x="5492" y="1391"/>
                    <a:pt x="5663" y="1298"/>
                  </a:cubicBezTo>
                  <a:lnTo>
                    <a:pt x="5701" y="1704"/>
                  </a:lnTo>
                  <a:cubicBezTo>
                    <a:pt x="5531" y="1797"/>
                    <a:pt x="5365" y="1890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8"/>
                    <a:pt x="16420" y="2004"/>
                  </a:cubicBezTo>
                  <a:lnTo>
                    <a:pt x="16462" y="1602"/>
                  </a:lnTo>
                  <a:cubicBezTo>
                    <a:pt x="16632" y="1705"/>
                    <a:pt x="16799" y="1814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6"/>
                  </a:lnTo>
                  <a:cubicBezTo>
                    <a:pt x="4324" y="2151"/>
                    <a:pt x="4490" y="2032"/>
                    <a:pt x="4658" y="1914"/>
                  </a:cubicBezTo>
                  <a:lnTo>
                    <a:pt x="4705" y="2313"/>
                  </a:lnTo>
                  <a:cubicBezTo>
                    <a:pt x="4538" y="2428"/>
                    <a:pt x="4374" y="2547"/>
                    <a:pt x="4214" y="2673"/>
                  </a:cubicBezTo>
                  <a:close/>
                  <a:moveTo>
                    <a:pt x="17891" y="3091"/>
                  </a:moveTo>
                  <a:cubicBezTo>
                    <a:pt x="17734" y="2951"/>
                    <a:pt x="17571" y="2817"/>
                    <a:pt x="17406" y="2688"/>
                  </a:cubicBezTo>
                  <a:lnTo>
                    <a:pt x="17459" y="2295"/>
                  </a:lnTo>
                  <a:cubicBezTo>
                    <a:pt x="17627" y="2422"/>
                    <a:pt x="17790" y="2560"/>
                    <a:pt x="17950" y="2702"/>
                  </a:cubicBezTo>
                  <a:cubicBezTo>
                    <a:pt x="17950" y="2702"/>
                    <a:pt x="17891" y="3091"/>
                    <a:pt x="17891" y="3091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9"/>
                    <a:pt x="3505" y="2828"/>
                    <a:pt x="3671" y="2682"/>
                  </a:cubicBezTo>
                  <a:lnTo>
                    <a:pt x="3730" y="3072"/>
                  </a:lnTo>
                  <a:cubicBezTo>
                    <a:pt x="3565" y="3215"/>
                    <a:pt x="3406" y="3365"/>
                    <a:pt x="3251" y="3517"/>
                  </a:cubicBezTo>
                  <a:close/>
                  <a:moveTo>
                    <a:pt x="18837" y="4032"/>
                  </a:moveTo>
                  <a:cubicBezTo>
                    <a:pt x="18686" y="3863"/>
                    <a:pt x="18529" y="3695"/>
                    <a:pt x="18369" y="3538"/>
                  </a:cubicBezTo>
                  <a:lnTo>
                    <a:pt x="18434" y="3152"/>
                  </a:lnTo>
                  <a:cubicBezTo>
                    <a:pt x="18597" y="3314"/>
                    <a:pt x="18756" y="3485"/>
                    <a:pt x="18910" y="3658"/>
                  </a:cubicBezTo>
                  <a:cubicBezTo>
                    <a:pt x="18910" y="3658"/>
                    <a:pt x="18837" y="4032"/>
                    <a:pt x="18837" y="4032"/>
                  </a:cubicBezTo>
                  <a:close/>
                  <a:moveTo>
                    <a:pt x="2324" y="4563"/>
                  </a:moveTo>
                  <a:lnTo>
                    <a:pt x="2244" y="4196"/>
                  </a:lnTo>
                  <a:cubicBezTo>
                    <a:pt x="2393" y="4004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8"/>
                    <a:pt x="19295" y="4587"/>
                  </a:cubicBezTo>
                  <a:lnTo>
                    <a:pt x="19375" y="4222"/>
                  </a:lnTo>
                  <a:cubicBezTo>
                    <a:pt x="19533" y="4428"/>
                    <a:pt x="19685" y="4640"/>
                    <a:pt x="19827" y="4855"/>
                  </a:cubicBezTo>
                  <a:cubicBezTo>
                    <a:pt x="19827" y="4855"/>
                    <a:pt x="19736" y="5206"/>
                    <a:pt x="19736" y="5206"/>
                  </a:cubicBezTo>
                  <a:close/>
                  <a:moveTo>
                    <a:pt x="1461" y="5870"/>
                  </a:moveTo>
                  <a:lnTo>
                    <a:pt x="1360" y="5537"/>
                  </a:lnTo>
                  <a:cubicBezTo>
                    <a:pt x="1493" y="5294"/>
                    <a:pt x="1639" y="5056"/>
                    <a:pt x="1792" y="4826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70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3"/>
                    <a:pt x="20157" y="5898"/>
                  </a:cubicBezTo>
                  <a:lnTo>
                    <a:pt x="20258" y="5567"/>
                  </a:lnTo>
                  <a:cubicBezTo>
                    <a:pt x="20404" y="5828"/>
                    <a:pt x="20540" y="6103"/>
                    <a:pt x="20663" y="6374"/>
                  </a:cubicBezTo>
                  <a:cubicBezTo>
                    <a:pt x="20663" y="6374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9"/>
                    <a:pt x="818" y="6640"/>
                    <a:pt x="954" y="6339"/>
                  </a:cubicBezTo>
                  <a:lnTo>
                    <a:pt x="1068" y="6646"/>
                  </a:lnTo>
                  <a:cubicBezTo>
                    <a:pt x="939" y="6933"/>
                    <a:pt x="822" y="7228"/>
                    <a:pt x="719" y="7526"/>
                  </a:cubicBezTo>
                  <a:close/>
                  <a:moveTo>
                    <a:pt x="21176" y="8558"/>
                  </a:moveTo>
                  <a:cubicBezTo>
                    <a:pt x="21100" y="8224"/>
                    <a:pt x="21005" y="7889"/>
                    <a:pt x="20894" y="7563"/>
                  </a:cubicBezTo>
                  <a:lnTo>
                    <a:pt x="21025" y="7300"/>
                  </a:lnTo>
                  <a:cubicBezTo>
                    <a:pt x="21143" y="7644"/>
                    <a:pt x="21245" y="8002"/>
                    <a:pt x="21326" y="8357"/>
                  </a:cubicBezTo>
                  <a:cubicBezTo>
                    <a:pt x="21326" y="8357"/>
                    <a:pt x="21176" y="8558"/>
                    <a:pt x="21176" y="8558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7"/>
                    <a:pt x="240" y="9615"/>
                  </a:cubicBezTo>
                  <a:close/>
                  <a:moveTo>
                    <a:pt x="21600" y="10843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2"/>
                  </a:lnTo>
                  <a:cubicBezTo>
                    <a:pt x="21576" y="9964"/>
                    <a:pt x="21600" y="10384"/>
                    <a:pt x="21600" y="10800"/>
                  </a:cubicBezTo>
                  <a:cubicBezTo>
                    <a:pt x="21600" y="10800"/>
                    <a:pt x="21600" y="10843"/>
                    <a:pt x="21600" y="10843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7"/>
                    <a:pt x="0" y="10800"/>
                  </a:cubicBezTo>
                  <a:lnTo>
                    <a:pt x="171" y="10789"/>
                  </a:lnTo>
                  <a:lnTo>
                    <a:pt x="171" y="10800"/>
                  </a:lnTo>
                  <a:cubicBezTo>
                    <a:pt x="171" y="11188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3"/>
                  </a:moveTo>
                  <a:lnTo>
                    <a:pt x="21162" y="13106"/>
                  </a:lnTo>
                  <a:cubicBezTo>
                    <a:pt x="21246" y="12745"/>
                    <a:pt x="21313" y="12376"/>
                    <a:pt x="21357" y="12008"/>
                  </a:cubicBezTo>
                  <a:lnTo>
                    <a:pt x="21521" y="12124"/>
                  </a:lnTo>
                  <a:cubicBezTo>
                    <a:pt x="21473" y="12525"/>
                    <a:pt x="21401" y="12923"/>
                    <a:pt x="21310" y="13313"/>
                  </a:cubicBezTo>
                  <a:close/>
                  <a:moveTo>
                    <a:pt x="582" y="14322"/>
                  </a:moveTo>
                  <a:cubicBezTo>
                    <a:pt x="463" y="13977"/>
                    <a:pt x="361" y="13621"/>
                    <a:pt x="280" y="13267"/>
                  </a:cubicBezTo>
                  <a:lnTo>
                    <a:pt x="428" y="13065"/>
                  </a:lnTo>
                  <a:cubicBezTo>
                    <a:pt x="506" y="13398"/>
                    <a:pt x="601" y="13731"/>
                    <a:pt x="713" y="14058"/>
                  </a:cubicBezTo>
                  <a:cubicBezTo>
                    <a:pt x="713" y="14058"/>
                    <a:pt x="582" y="14322"/>
                    <a:pt x="582" y="14322"/>
                  </a:cubicBezTo>
                  <a:close/>
                  <a:moveTo>
                    <a:pt x="20639" y="15278"/>
                  </a:moveTo>
                  <a:lnTo>
                    <a:pt x="20524" y="14971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4"/>
                    <a:pt x="946" y="15244"/>
                  </a:cubicBezTo>
                  <a:lnTo>
                    <a:pt x="1061" y="14937"/>
                  </a:lnTo>
                  <a:cubicBezTo>
                    <a:pt x="1179" y="15200"/>
                    <a:pt x="1311" y="15461"/>
                    <a:pt x="1452" y="15717"/>
                  </a:cubicBezTo>
                  <a:cubicBezTo>
                    <a:pt x="1452" y="15717"/>
                    <a:pt x="1351" y="16050"/>
                    <a:pt x="1351" y="16050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9"/>
                  </a:cubicBezTo>
                  <a:close/>
                  <a:moveTo>
                    <a:pt x="2235" y="17391"/>
                  </a:moveTo>
                  <a:cubicBezTo>
                    <a:pt x="2078" y="17188"/>
                    <a:pt x="1925" y="16977"/>
                    <a:pt x="1782" y="16760"/>
                  </a:cubicBezTo>
                  <a:lnTo>
                    <a:pt x="1873" y="16408"/>
                  </a:lnTo>
                  <a:cubicBezTo>
                    <a:pt x="2012" y="16619"/>
                    <a:pt x="2162" y="16826"/>
                    <a:pt x="2315" y="17025"/>
                  </a:cubicBezTo>
                  <a:cubicBezTo>
                    <a:pt x="2315" y="17025"/>
                    <a:pt x="2235" y="17391"/>
                    <a:pt x="2235" y="17391"/>
                  </a:cubicBezTo>
                  <a:close/>
                  <a:moveTo>
                    <a:pt x="18880" y="17976"/>
                  </a:moveTo>
                  <a:lnTo>
                    <a:pt x="18809" y="17600"/>
                  </a:lnTo>
                  <a:cubicBezTo>
                    <a:pt x="18967" y="17423"/>
                    <a:pt x="19121" y="17236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8"/>
                    <a:pt x="2854" y="18128"/>
                    <a:pt x="2701" y="17957"/>
                  </a:cubicBezTo>
                  <a:lnTo>
                    <a:pt x="2772" y="17580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7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6"/>
                  </a:lnTo>
                  <a:cubicBezTo>
                    <a:pt x="18247" y="18632"/>
                    <a:pt x="18085" y="18781"/>
                    <a:pt x="17919" y="18927"/>
                  </a:cubicBezTo>
                  <a:close/>
                  <a:moveTo>
                    <a:pt x="4152" y="19315"/>
                  </a:moveTo>
                  <a:cubicBezTo>
                    <a:pt x="3984" y="19184"/>
                    <a:pt x="3820" y="19049"/>
                    <a:pt x="3661" y="18911"/>
                  </a:cubicBezTo>
                  <a:lnTo>
                    <a:pt x="3719" y="18518"/>
                  </a:lnTo>
                  <a:cubicBezTo>
                    <a:pt x="3877" y="18657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4"/>
                  </a:moveTo>
                  <a:lnTo>
                    <a:pt x="16885" y="19295"/>
                  </a:lnTo>
                  <a:cubicBezTo>
                    <a:pt x="17052" y="19181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0"/>
                    <a:pt x="5190" y="19604"/>
                  </a:cubicBezTo>
                  <a:cubicBezTo>
                    <a:pt x="5190" y="19604"/>
                    <a:pt x="5149" y="20006"/>
                    <a:pt x="5149" y="20006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6"/>
                  </a:cubicBezTo>
                  <a:lnTo>
                    <a:pt x="16431" y="20017"/>
                  </a:lnTo>
                  <a:cubicBezTo>
                    <a:pt x="16266" y="20119"/>
                    <a:pt x="16097" y="20214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0"/>
                    <a:pt x="5819" y="20384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5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7"/>
                    <a:pt x="6670" y="20780"/>
                  </a:cubicBezTo>
                  <a:lnTo>
                    <a:pt x="6697" y="20368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47"/>
                  </a:moveTo>
                  <a:lnTo>
                    <a:pt x="13865" y="20737"/>
                  </a:lnTo>
                  <a:cubicBezTo>
                    <a:pt x="14037" y="20688"/>
                    <a:pt x="14207" y="20630"/>
                    <a:pt x="14374" y="20572"/>
                  </a:cubicBezTo>
                  <a:lnTo>
                    <a:pt x="14399" y="20981"/>
                  </a:lnTo>
                  <a:cubicBezTo>
                    <a:pt x="14231" y="21042"/>
                    <a:pt x="14059" y="21099"/>
                    <a:pt x="13886" y="21147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3"/>
                  </a:cubicBezTo>
                  <a:lnTo>
                    <a:pt x="7714" y="20731"/>
                  </a:lnTo>
                  <a:cubicBezTo>
                    <a:pt x="7882" y="20780"/>
                    <a:pt x="8052" y="20826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399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7"/>
                  </a:lnTo>
                  <a:cubicBezTo>
                    <a:pt x="13201" y="21328"/>
                    <a:pt x="13030" y="21367"/>
                    <a:pt x="12856" y="21399"/>
                  </a:cubicBezTo>
                  <a:close/>
                  <a:moveTo>
                    <a:pt x="9238" y="21483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6"/>
                    <a:pt x="9076" y="21045"/>
                    <a:pt x="9249" y="21071"/>
                  </a:cubicBezTo>
                  <a:cubicBezTo>
                    <a:pt x="9249" y="21071"/>
                    <a:pt x="9238" y="21483"/>
                    <a:pt x="9238" y="21483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1"/>
                    <a:pt x="11998" y="21532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0"/>
                  </a:cubicBezTo>
                  <a:cubicBezTo>
                    <a:pt x="10276" y="21170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0"/>
                    <a:pt x="11304" y="21170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663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1"/>
                  </a:moveTo>
                  <a:cubicBezTo>
                    <a:pt x="14399" y="5861"/>
                    <a:pt x="12643" y="4897"/>
                    <a:pt x="10590" y="4897"/>
                  </a:cubicBezTo>
                  <a:cubicBezTo>
                    <a:pt x="9742" y="4897"/>
                    <a:pt x="8574" y="5310"/>
                    <a:pt x="8583" y="6118"/>
                  </a:cubicBezTo>
                  <a:cubicBezTo>
                    <a:pt x="8603" y="8565"/>
                    <a:pt x="20508" y="7985"/>
                    <a:pt x="21143" y="13913"/>
                  </a:cubicBezTo>
                  <a:cubicBezTo>
                    <a:pt x="21600" y="18176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4"/>
                    <a:pt x="6921" y="17951"/>
                    <a:pt x="6148" y="17169"/>
                  </a:cubicBezTo>
                  <a:lnTo>
                    <a:pt x="5763" y="19348"/>
                  </a:lnTo>
                  <a:lnTo>
                    <a:pt x="0" y="19348"/>
                  </a:lnTo>
                  <a:lnTo>
                    <a:pt x="397" y="12474"/>
                  </a:lnTo>
                  <a:lnTo>
                    <a:pt x="6200" y="12474"/>
                  </a:lnTo>
                  <a:cubicBezTo>
                    <a:pt x="6177" y="14682"/>
                    <a:pt x="8847" y="15059"/>
                    <a:pt x="10186" y="15116"/>
                  </a:cubicBezTo>
                  <a:cubicBezTo>
                    <a:pt x="11301" y="15116"/>
                    <a:pt x="12886" y="14897"/>
                    <a:pt x="12839" y="13777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8"/>
                    <a:pt x="8171" y="1508"/>
                  </a:cubicBezTo>
                  <a:cubicBezTo>
                    <a:pt x="8598" y="1508"/>
                    <a:pt x="9027" y="1528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1"/>
                  </a:lnTo>
                  <a:cubicBezTo>
                    <a:pt x="19924" y="7601"/>
                    <a:pt x="14500" y="7601"/>
                    <a:pt x="14500" y="7601"/>
                  </a:cubicBezTo>
                  <a:close/>
                  <a:moveTo>
                    <a:pt x="14500" y="7601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880"/>
              <a:ext cx="1419" cy="4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3"/>
                    <a:pt x="18406" y="8908"/>
                    <a:pt x="17664" y="9776"/>
                  </a:cubicBezTo>
                  <a:cubicBezTo>
                    <a:pt x="17058" y="10483"/>
                    <a:pt x="16399" y="11099"/>
                    <a:pt x="15696" y="11609"/>
                  </a:cubicBezTo>
                  <a:cubicBezTo>
                    <a:pt x="15071" y="12064"/>
                    <a:pt x="14414" y="12438"/>
                    <a:pt x="13728" y="12714"/>
                  </a:cubicBezTo>
                  <a:cubicBezTo>
                    <a:pt x="13094" y="12970"/>
                    <a:pt x="12436" y="13145"/>
                    <a:pt x="11761" y="13232"/>
                  </a:cubicBezTo>
                  <a:cubicBezTo>
                    <a:pt x="11444" y="13275"/>
                    <a:pt x="11124" y="13298"/>
                    <a:pt x="10800" y="13298"/>
                  </a:cubicBezTo>
                  <a:cubicBezTo>
                    <a:pt x="10460" y="13298"/>
                    <a:pt x="10124" y="13272"/>
                    <a:pt x="9793" y="13228"/>
                  </a:cubicBezTo>
                  <a:cubicBezTo>
                    <a:pt x="9117" y="13136"/>
                    <a:pt x="8460" y="12956"/>
                    <a:pt x="7825" y="12694"/>
                  </a:cubicBezTo>
                  <a:cubicBezTo>
                    <a:pt x="7139" y="12413"/>
                    <a:pt x="6481" y="12036"/>
                    <a:pt x="5857" y="11576"/>
                  </a:cubicBezTo>
                  <a:cubicBezTo>
                    <a:pt x="5154" y="11058"/>
                    <a:pt x="4495" y="10435"/>
                    <a:pt x="3889" y="9720"/>
                  </a:cubicBezTo>
                  <a:cubicBezTo>
                    <a:pt x="3146" y="8841"/>
                    <a:pt x="2484" y="7826"/>
                    <a:pt x="1922" y="6698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7"/>
                    <a:pt x="0" y="8476"/>
                  </a:cubicBezTo>
                  <a:cubicBezTo>
                    <a:pt x="314" y="10787"/>
                    <a:pt x="984" y="12952"/>
                    <a:pt x="1922" y="14832"/>
                  </a:cubicBezTo>
                  <a:cubicBezTo>
                    <a:pt x="2486" y="15965"/>
                    <a:pt x="3149" y="16993"/>
                    <a:pt x="3889" y="17887"/>
                  </a:cubicBezTo>
                  <a:cubicBezTo>
                    <a:pt x="4496" y="18623"/>
                    <a:pt x="5156" y="19263"/>
                    <a:pt x="5857" y="19800"/>
                  </a:cubicBezTo>
                  <a:cubicBezTo>
                    <a:pt x="6482" y="20275"/>
                    <a:pt x="7140" y="20669"/>
                    <a:pt x="7825" y="20963"/>
                  </a:cubicBezTo>
                  <a:cubicBezTo>
                    <a:pt x="8460" y="21237"/>
                    <a:pt x="9118" y="21429"/>
                    <a:pt x="9793" y="21527"/>
                  </a:cubicBezTo>
                  <a:cubicBezTo>
                    <a:pt x="10125" y="21573"/>
                    <a:pt x="10460" y="21599"/>
                    <a:pt x="10800" y="21600"/>
                  </a:cubicBezTo>
                  <a:cubicBezTo>
                    <a:pt x="11123" y="21599"/>
                    <a:pt x="11443" y="21576"/>
                    <a:pt x="11761" y="21532"/>
                  </a:cubicBezTo>
                  <a:cubicBezTo>
                    <a:pt x="12435" y="21439"/>
                    <a:pt x="13093" y="21253"/>
                    <a:pt x="13728" y="20984"/>
                  </a:cubicBezTo>
                  <a:cubicBezTo>
                    <a:pt x="14413" y="20694"/>
                    <a:pt x="15071" y="20305"/>
                    <a:pt x="15696" y="19833"/>
                  </a:cubicBezTo>
                  <a:cubicBezTo>
                    <a:pt x="16397" y="19305"/>
                    <a:pt x="17057" y="18670"/>
                    <a:pt x="17664" y="17943"/>
                  </a:cubicBezTo>
                  <a:cubicBezTo>
                    <a:pt x="18404" y="17060"/>
                    <a:pt x="19066" y="16044"/>
                    <a:pt x="19632" y="14924"/>
                  </a:cubicBezTo>
                  <a:cubicBezTo>
                    <a:pt x="20593" y="13020"/>
                    <a:pt x="21281" y="10824"/>
                    <a:pt x="21600" y="8476"/>
                  </a:cubicBezTo>
                  <a:cubicBezTo>
                    <a:pt x="21600" y="6487"/>
                    <a:pt x="21600" y="2133"/>
                    <a:pt x="21600" y="0"/>
                  </a:cubicBezTo>
                  <a:cubicBezTo>
                    <a:pt x="21319" y="2511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80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8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8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26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20"/>
                    <a:pt x="0" y="4847"/>
                    <a:pt x="0" y="10800"/>
                  </a:cubicBezTo>
                  <a:cubicBezTo>
                    <a:pt x="0" y="16753"/>
                    <a:pt x="4832" y="21581"/>
                    <a:pt x="10800" y="21600"/>
                  </a:cubicBezTo>
                  <a:cubicBezTo>
                    <a:pt x="16768" y="21581"/>
                    <a:pt x="21600" y="16753"/>
                    <a:pt x="21600" y="10800"/>
                  </a:cubicBezTo>
                  <a:cubicBezTo>
                    <a:pt x="21600" y="4847"/>
                    <a:pt x="16768" y="2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426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5"/>
                  </a:moveTo>
                  <a:lnTo>
                    <a:pt x="10282" y="11"/>
                  </a:lnTo>
                  <a:cubicBezTo>
                    <a:pt x="10454" y="4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3"/>
                  </a:lnTo>
                  <a:lnTo>
                    <a:pt x="10800" y="413"/>
                  </a:lnTo>
                  <a:cubicBezTo>
                    <a:pt x="10628" y="414"/>
                    <a:pt x="10457" y="417"/>
                    <a:pt x="10287" y="425"/>
                  </a:cubicBezTo>
                  <a:close/>
                  <a:moveTo>
                    <a:pt x="11848" y="466"/>
                  </a:moveTo>
                  <a:cubicBezTo>
                    <a:pt x="11678" y="449"/>
                    <a:pt x="11507" y="437"/>
                    <a:pt x="11335" y="429"/>
                  </a:cubicBezTo>
                  <a:lnTo>
                    <a:pt x="11339" y="14"/>
                  </a:lnTo>
                  <a:cubicBezTo>
                    <a:pt x="11513" y="23"/>
                    <a:pt x="11685" y="35"/>
                    <a:pt x="11856" y="51"/>
                  </a:cubicBezTo>
                  <a:cubicBezTo>
                    <a:pt x="11856" y="51"/>
                    <a:pt x="11848" y="466"/>
                    <a:pt x="11848" y="466"/>
                  </a:cubicBezTo>
                  <a:close/>
                  <a:moveTo>
                    <a:pt x="9260" y="527"/>
                  </a:moveTo>
                  <a:lnTo>
                    <a:pt x="9249" y="112"/>
                  </a:lnTo>
                  <a:cubicBezTo>
                    <a:pt x="9421" y="88"/>
                    <a:pt x="9592" y="67"/>
                    <a:pt x="9766" y="50"/>
                  </a:cubicBezTo>
                  <a:lnTo>
                    <a:pt x="9772" y="465"/>
                  </a:lnTo>
                  <a:cubicBezTo>
                    <a:pt x="9600" y="481"/>
                    <a:pt x="9429" y="502"/>
                    <a:pt x="9260" y="527"/>
                  </a:cubicBezTo>
                  <a:close/>
                  <a:moveTo>
                    <a:pt x="12875" y="617"/>
                  </a:moveTo>
                  <a:cubicBezTo>
                    <a:pt x="12705" y="585"/>
                    <a:pt x="12534" y="555"/>
                    <a:pt x="12362" y="530"/>
                  </a:cubicBezTo>
                  <a:lnTo>
                    <a:pt x="12372" y="116"/>
                  </a:lnTo>
                  <a:cubicBezTo>
                    <a:pt x="12546" y="141"/>
                    <a:pt x="12718" y="172"/>
                    <a:pt x="12888" y="203"/>
                  </a:cubicBezTo>
                  <a:cubicBezTo>
                    <a:pt x="12888" y="203"/>
                    <a:pt x="12875" y="617"/>
                    <a:pt x="12875" y="617"/>
                  </a:cubicBezTo>
                  <a:close/>
                  <a:moveTo>
                    <a:pt x="8235" y="725"/>
                  </a:moveTo>
                  <a:lnTo>
                    <a:pt x="8218" y="312"/>
                  </a:lnTo>
                  <a:cubicBezTo>
                    <a:pt x="8388" y="272"/>
                    <a:pt x="8559" y="234"/>
                    <a:pt x="8733" y="200"/>
                  </a:cubicBezTo>
                  <a:lnTo>
                    <a:pt x="8747" y="612"/>
                  </a:lnTo>
                  <a:cubicBezTo>
                    <a:pt x="8575" y="646"/>
                    <a:pt x="8404" y="684"/>
                    <a:pt x="8235" y="725"/>
                  </a:cubicBezTo>
                  <a:close/>
                  <a:moveTo>
                    <a:pt x="13898" y="870"/>
                  </a:moveTo>
                  <a:cubicBezTo>
                    <a:pt x="13729" y="821"/>
                    <a:pt x="13559" y="774"/>
                    <a:pt x="13387" y="730"/>
                  </a:cubicBezTo>
                  <a:lnTo>
                    <a:pt x="13403" y="319"/>
                  </a:lnTo>
                  <a:cubicBezTo>
                    <a:pt x="13577" y="360"/>
                    <a:pt x="13748" y="408"/>
                    <a:pt x="13918" y="459"/>
                  </a:cubicBezTo>
                  <a:cubicBezTo>
                    <a:pt x="13918" y="459"/>
                    <a:pt x="13898" y="870"/>
                    <a:pt x="13898" y="870"/>
                  </a:cubicBezTo>
                  <a:close/>
                  <a:moveTo>
                    <a:pt x="7216" y="1031"/>
                  </a:moveTo>
                  <a:lnTo>
                    <a:pt x="7190" y="620"/>
                  </a:lnTo>
                  <a:cubicBezTo>
                    <a:pt x="7360" y="562"/>
                    <a:pt x="7531" y="506"/>
                    <a:pt x="7703" y="454"/>
                  </a:cubicBezTo>
                  <a:lnTo>
                    <a:pt x="7725" y="865"/>
                  </a:lnTo>
                  <a:cubicBezTo>
                    <a:pt x="7553" y="915"/>
                    <a:pt x="7383" y="971"/>
                    <a:pt x="7216" y="1031"/>
                  </a:cubicBezTo>
                  <a:close/>
                  <a:moveTo>
                    <a:pt x="14913" y="1233"/>
                  </a:moveTo>
                  <a:cubicBezTo>
                    <a:pt x="14746" y="1164"/>
                    <a:pt x="14577" y="1098"/>
                    <a:pt x="14405" y="1038"/>
                  </a:cubicBezTo>
                  <a:lnTo>
                    <a:pt x="14431" y="627"/>
                  </a:lnTo>
                  <a:cubicBezTo>
                    <a:pt x="14603" y="689"/>
                    <a:pt x="14773" y="754"/>
                    <a:pt x="14942" y="824"/>
                  </a:cubicBezTo>
                  <a:cubicBezTo>
                    <a:pt x="14942" y="824"/>
                    <a:pt x="14913" y="1233"/>
                    <a:pt x="14913" y="1233"/>
                  </a:cubicBezTo>
                  <a:close/>
                  <a:moveTo>
                    <a:pt x="6203" y="1446"/>
                  </a:moveTo>
                  <a:lnTo>
                    <a:pt x="6170" y="1040"/>
                  </a:lnTo>
                  <a:cubicBezTo>
                    <a:pt x="6338" y="962"/>
                    <a:pt x="6507" y="886"/>
                    <a:pt x="6679" y="816"/>
                  </a:cubicBezTo>
                  <a:lnTo>
                    <a:pt x="6708" y="1225"/>
                  </a:lnTo>
                  <a:cubicBezTo>
                    <a:pt x="6537" y="1294"/>
                    <a:pt x="6369" y="1369"/>
                    <a:pt x="6203" y="1446"/>
                  </a:cubicBezTo>
                  <a:close/>
                  <a:moveTo>
                    <a:pt x="15920" y="1715"/>
                  </a:moveTo>
                  <a:cubicBezTo>
                    <a:pt x="15756" y="1624"/>
                    <a:pt x="15588" y="1539"/>
                    <a:pt x="15418" y="1458"/>
                  </a:cubicBezTo>
                  <a:lnTo>
                    <a:pt x="15451" y="1051"/>
                  </a:lnTo>
                  <a:cubicBezTo>
                    <a:pt x="15623" y="1132"/>
                    <a:pt x="15792" y="1218"/>
                    <a:pt x="15958" y="1308"/>
                  </a:cubicBezTo>
                  <a:cubicBezTo>
                    <a:pt x="15958" y="1308"/>
                    <a:pt x="15920" y="1715"/>
                    <a:pt x="15920" y="1715"/>
                  </a:cubicBezTo>
                  <a:close/>
                  <a:moveTo>
                    <a:pt x="5200" y="1990"/>
                  </a:moveTo>
                  <a:lnTo>
                    <a:pt x="5159" y="1587"/>
                  </a:lnTo>
                  <a:cubicBezTo>
                    <a:pt x="5325" y="1486"/>
                    <a:pt x="5492" y="1389"/>
                    <a:pt x="5663" y="1297"/>
                  </a:cubicBezTo>
                  <a:lnTo>
                    <a:pt x="5701" y="1703"/>
                  </a:lnTo>
                  <a:cubicBezTo>
                    <a:pt x="5531" y="1793"/>
                    <a:pt x="5365" y="1888"/>
                    <a:pt x="5200" y="1990"/>
                  </a:cubicBezTo>
                  <a:close/>
                  <a:moveTo>
                    <a:pt x="16915" y="2325"/>
                  </a:moveTo>
                  <a:cubicBezTo>
                    <a:pt x="16754" y="2211"/>
                    <a:pt x="16589" y="2105"/>
                    <a:pt x="16420" y="2002"/>
                  </a:cubicBezTo>
                  <a:lnTo>
                    <a:pt x="16462" y="1599"/>
                  </a:lnTo>
                  <a:cubicBezTo>
                    <a:pt x="16632" y="1703"/>
                    <a:pt x="16799" y="1812"/>
                    <a:pt x="16962" y="1925"/>
                  </a:cubicBezTo>
                  <a:cubicBezTo>
                    <a:pt x="16962" y="1925"/>
                    <a:pt x="16915" y="2325"/>
                    <a:pt x="16915" y="2325"/>
                  </a:cubicBezTo>
                  <a:close/>
                  <a:moveTo>
                    <a:pt x="4214" y="2669"/>
                  </a:moveTo>
                  <a:lnTo>
                    <a:pt x="4161" y="2274"/>
                  </a:lnTo>
                  <a:cubicBezTo>
                    <a:pt x="4324" y="2149"/>
                    <a:pt x="4490" y="2028"/>
                    <a:pt x="4658" y="1910"/>
                  </a:cubicBezTo>
                  <a:lnTo>
                    <a:pt x="4705" y="2311"/>
                  </a:lnTo>
                  <a:cubicBezTo>
                    <a:pt x="4538" y="2426"/>
                    <a:pt x="4374" y="2546"/>
                    <a:pt x="4214" y="2669"/>
                  </a:cubicBezTo>
                  <a:close/>
                  <a:moveTo>
                    <a:pt x="17891" y="3087"/>
                  </a:moveTo>
                  <a:cubicBezTo>
                    <a:pt x="17734" y="2949"/>
                    <a:pt x="17571" y="2815"/>
                    <a:pt x="17406" y="2685"/>
                  </a:cubicBezTo>
                  <a:lnTo>
                    <a:pt x="17459" y="2293"/>
                  </a:lnTo>
                  <a:cubicBezTo>
                    <a:pt x="17627" y="2422"/>
                    <a:pt x="17790" y="2557"/>
                    <a:pt x="17950" y="2699"/>
                  </a:cubicBezTo>
                  <a:cubicBezTo>
                    <a:pt x="17950" y="2699"/>
                    <a:pt x="17891" y="3087"/>
                    <a:pt x="17891" y="3087"/>
                  </a:cubicBezTo>
                  <a:close/>
                  <a:moveTo>
                    <a:pt x="3251" y="3515"/>
                  </a:moveTo>
                  <a:lnTo>
                    <a:pt x="3186" y="3131"/>
                  </a:lnTo>
                  <a:cubicBezTo>
                    <a:pt x="3344" y="2975"/>
                    <a:pt x="3505" y="2825"/>
                    <a:pt x="3671" y="2679"/>
                  </a:cubicBezTo>
                  <a:lnTo>
                    <a:pt x="3730" y="3070"/>
                  </a:lnTo>
                  <a:cubicBezTo>
                    <a:pt x="3565" y="3214"/>
                    <a:pt x="3406" y="3362"/>
                    <a:pt x="3251" y="3515"/>
                  </a:cubicBezTo>
                  <a:close/>
                  <a:moveTo>
                    <a:pt x="18837" y="4032"/>
                  </a:moveTo>
                  <a:cubicBezTo>
                    <a:pt x="18686" y="3859"/>
                    <a:pt x="18529" y="3693"/>
                    <a:pt x="18369" y="3534"/>
                  </a:cubicBezTo>
                  <a:lnTo>
                    <a:pt x="18434" y="3150"/>
                  </a:lnTo>
                  <a:cubicBezTo>
                    <a:pt x="18597" y="3312"/>
                    <a:pt x="18756" y="3480"/>
                    <a:pt x="18910" y="3656"/>
                  </a:cubicBezTo>
                  <a:cubicBezTo>
                    <a:pt x="18910" y="3656"/>
                    <a:pt x="18837" y="4032"/>
                    <a:pt x="18837" y="4032"/>
                  </a:cubicBezTo>
                  <a:close/>
                  <a:moveTo>
                    <a:pt x="2324" y="4559"/>
                  </a:moveTo>
                  <a:lnTo>
                    <a:pt x="2244" y="4194"/>
                  </a:lnTo>
                  <a:cubicBezTo>
                    <a:pt x="2393" y="4004"/>
                    <a:pt x="2549" y="3813"/>
                    <a:pt x="2710" y="3633"/>
                  </a:cubicBezTo>
                  <a:lnTo>
                    <a:pt x="2782" y="4010"/>
                  </a:lnTo>
                  <a:cubicBezTo>
                    <a:pt x="2623" y="4188"/>
                    <a:pt x="2469" y="4373"/>
                    <a:pt x="2324" y="4559"/>
                  </a:cubicBezTo>
                  <a:close/>
                  <a:moveTo>
                    <a:pt x="19736" y="5204"/>
                  </a:moveTo>
                  <a:cubicBezTo>
                    <a:pt x="19598" y="4994"/>
                    <a:pt x="19449" y="4786"/>
                    <a:pt x="19295" y="4586"/>
                  </a:cubicBezTo>
                  <a:lnTo>
                    <a:pt x="19375" y="4220"/>
                  </a:lnTo>
                  <a:cubicBezTo>
                    <a:pt x="19533" y="4425"/>
                    <a:pt x="19685" y="4637"/>
                    <a:pt x="19827" y="4853"/>
                  </a:cubicBezTo>
                  <a:cubicBezTo>
                    <a:pt x="19827" y="4853"/>
                    <a:pt x="19736" y="5204"/>
                    <a:pt x="19736" y="5204"/>
                  </a:cubicBezTo>
                  <a:close/>
                  <a:moveTo>
                    <a:pt x="1461" y="5867"/>
                  </a:moveTo>
                  <a:lnTo>
                    <a:pt x="1360" y="5534"/>
                  </a:lnTo>
                  <a:cubicBezTo>
                    <a:pt x="1493" y="5292"/>
                    <a:pt x="1639" y="5054"/>
                    <a:pt x="1792" y="4825"/>
                  </a:cubicBezTo>
                  <a:lnTo>
                    <a:pt x="1882" y="5175"/>
                  </a:lnTo>
                  <a:cubicBezTo>
                    <a:pt x="1732" y="5400"/>
                    <a:pt x="1591" y="5631"/>
                    <a:pt x="1461" y="5867"/>
                  </a:cubicBezTo>
                  <a:close/>
                  <a:moveTo>
                    <a:pt x="20547" y="6679"/>
                  </a:moveTo>
                  <a:cubicBezTo>
                    <a:pt x="20428" y="6415"/>
                    <a:pt x="20298" y="6151"/>
                    <a:pt x="20157" y="5896"/>
                  </a:cubicBezTo>
                  <a:lnTo>
                    <a:pt x="20258" y="5565"/>
                  </a:lnTo>
                  <a:cubicBezTo>
                    <a:pt x="20404" y="5828"/>
                    <a:pt x="20540" y="6100"/>
                    <a:pt x="20663" y="6373"/>
                  </a:cubicBezTo>
                  <a:cubicBezTo>
                    <a:pt x="20663" y="6373"/>
                    <a:pt x="20547" y="6679"/>
                    <a:pt x="20547" y="6679"/>
                  </a:cubicBezTo>
                  <a:close/>
                  <a:moveTo>
                    <a:pt x="719" y="7524"/>
                  </a:moveTo>
                  <a:lnTo>
                    <a:pt x="589" y="7256"/>
                  </a:lnTo>
                  <a:cubicBezTo>
                    <a:pt x="695" y="6946"/>
                    <a:pt x="818" y="6638"/>
                    <a:pt x="954" y="6339"/>
                  </a:cubicBezTo>
                  <a:lnTo>
                    <a:pt x="1068" y="6644"/>
                  </a:lnTo>
                  <a:cubicBezTo>
                    <a:pt x="939" y="6930"/>
                    <a:pt x="822" y="7227"/>
                    <a:pt x="719" y="7524"/>
                  </a:cubicBezTo>
                  <a:close/>
                  <a:moveTo>
                    <a:pt x="21176" y="8557"/>
                  </a:moveTo>
                  <a:cubicBezTo>
                    <a:pt x="21100" y="8222"/>
                    <a:pt x="21005" y="7887"/>
                    <a:pt x="20894" y="7561"/>
                  </a:cubicBezTo>
                  <a:lnTo>
                    <a:pt x="21025" y="7298"/>
                  </a:lnTo>
                  <a:cubicBezTo>
                    <a:pt x="21143" y="7642"/>
                    <a:pt x="21245" y="8000"/>
                    <a:pt x="21326" y="8357"/>
                  </a:cubicBezTo>
                  <a:cubicBezTo>
                    <a:pt x="21326" y="8357"/>
                    <a:pt x="21176" y="8557"/>
                    <a:pt x="21176" y="8557"/>
                  </a:cubicBezTo>
                  <a:close/>
                  <a:moveTo>
                    <a:pt x="240" y="9614"/>
                  </a:moveTo>
                  <a:lnTo>
                    <a:pt x="77" y="9500"/>
                  </a:lnTo>
                  <a:cubicBezTo>
                    <a:pt x="124" y="9099"/>
                    <a:pt x="194" y="8698"/>
                    <a:pt x="285" y="8308"/>
                  </a:cubicBezTo>
                  <a:lnTo>
                    <a:pt x="434" y="8515"/>
                  </a:lnTo>
                  <a:cubicBezTo>
                    <a:pt x="350" y="8875"/>
                    <a:pt x="284" y="9246"/>
                    <a:pt x="240" y="9614"/>
                  </a:cubicBezTo>
                  <a:close/>
                  <a:moveTo>
                    <a:pt x="21600" y="10840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799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1"/>
                  </a:lnTo>
                  <a:cubicBezTo>
                    <a:pt x="21576" y="9963"/>
                    <a:pt x="21600" y="10383"/>
                    <a:pt x="21600" y="10799"/>
                  </a:cubicBezTo>
                  <a:cubicBezTo>
                    <a:pt x="21600" y="10799"/>
                    <a:pt x="21600" y="10840"/>
                    <a:pt x="21600" y="10840"/>
                  </a:cubicBezTo>
                  <a:close/>
                  <a:moveTo>
                    <a:pt x="73" y="12072"/>
                  </a:moveTo>
                  <a:cubicBezTo>
                    <a:pt x="25" y="11654"/>
                    <a:pt x="0" y="11224"/>
                    <a:pt x="0" y="10799"/>
                  </a:cubicBezTo>
                  <a:lnTo>
                    <a:pt x="171" y="10787"/>
                  </a:lnTo>
                  <a:lnTo>
                    <a:pt x="171" y="10799"/>
                  </a:lnTo>
                  <a:cubicBezTo>
                    <a:pt x="171" y="11187"/>
                    <a:pt x="193" y="11577"/>
                    <a:pt x="238" y="11960"/>
                  </a:cubicBezTo>
                  <a:cubicBezTo>
                    <a:pt x="238" y="11960"/>
                    <a:pt x="73" y="12072"/>
                    <a:pt x="73" y="12072"/>
                  </a:cubicBezTo>
                  <a:close/>
                  <a:moveTo>
                    <a:pt x="21310" y="13312"/>
                  </a:moveTo>
                  <a:lnTo>
                    <a:pt x="21162" y="13106"/>
                  </a:lnTo>
                  <a:cubicBezTo>
                    <a:pt x="21246" y="12744"/>
                    <a:pt x="21313" y="12375"/>
                    <a:pt x="21357" y="12008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2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0"/>
                    <a:pt x="280" y="13264"/>
                  </a:cubicBezTo>
                  <a:lnTo>
                    <a:pt x="428" y="13061"/>
                  </a:lnTo>
                  <a:cubicBezTo>
                    <a:pt x="506" y="13396"/>
                    <a:pt x="601" y="13732"/>
                    <a:pt x="713" y="14056"/>
                  </a:cubicBezTo>
                  <a:cubicBezTo>
                    <a:pt x="713" y="14056"/>
                    <a:pt x="582" y="14322"/>
                    <a:pt x="582" y="14322"/>
                  </a:cubicBezTo>
                  <a:close/>
                  <a:moveTo>
                    <a:pt x="20639" y="15277"/>
                  </a:moveTo>
                  <a:lnTo>
                    <a:pt x="20524" y="14971"/>
                  </a:lnTo>
                  <a:cubicBezTo>
                    <a:pt x="20653" y="14686"/>
                    <a:pt x="20771" y="14390"/>
                    <a:pt x="20874" y="14095"/>
                  </a:cubicBezTo>
                  <a:lnTo>
                    <a:pt x="21005" y="14362"/>
                  </a:lnTo>
                  <a:cubicBezTo>
                    <a:pt x="20897" y="14671"/>
                    <a:pt x="20774" y="14979"/>
                    <a:pt x="20639" y="15277"/>
                  </a:cubicBezTo>
                  <a:close/>
                  <a:moveTo>
                    <a:pt x="1351" y="16049"/>
                  </a:moveTo>
                  <a:cubicBezTo>
                    <a:pt x="1204" y="15786"/>
                    <a:pt x="1068" y="15514"/>
                    <a:pt x="946" y="15241"/>
                  </a:cubicBezTo>
                  <a:lnTo>
                    <a:pt x="1061" y="14936"/>
                  </a:lnTo>
                  <a:cubicBezTo>
                    <a:pt x="1179" y="15199"/>
                    <a:pt x="1311" y="15461"/>
                    <a:pt x="1452" y="15716"/>
                  </a:cubicBezTo>
                  <a:cubicBezTo>
                    <a:pt x="1452" y="15716"/>
                    <a:pt x="1351" y="16049"/>
                    <a:pt x="1351" y="16049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0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0"/>
                    <a:pt x="19798" y="16789"/>
                  </a:cubicBezTo>
                  <a:close/>
                  <a:moveTo>
                    <a:pt x="2235" y="17390"/>
                  </a:moveTo>
                  <a:cubicBezTo>
                    <a:pt x="2078" y="17188"/>
                    <a:pt x="1925" y="16976"/>
                    <a:pt x="1782" y="16759"/>
                  </a:cubicBezTo>
                  <a:lnTo>
                    <a:pt x="1873" y="16407"/>
                  </a:lnTo>
                  <a:cubicBezTo>
                    <a:pt x="2012" y="16619"/>
                    <a:pt x="2162" y="16826"/>
                    <a:pt x="2315" y="17024"/>
                  </a:cubicBezTo>
                  <a:cubicBezTo>
                    <a:pt x="2315" y="17024"/>
                    <a:pt x="2235" y="17390"/>
                    <a:pt x="2235" y="17390"/>
                  </a:cubicBezTo>
                  <a:close/>
                  <a:moveTo>
                    <a:pt x="18880" y="17974"/>
                  </a:moveTo>
                  <a:lnTo>
                    <a:pt x="18809" y="17600"/>
                  </a:lnTo>
                  <a:cubicBezTo>
                    <a:pt x="18967" y="17421"/>
                    <a:pt x="19121" y="17237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6"/>
                    <a:pt x="18880" y="17974"/>
                  </a:cubicBezTo>
                  <a:close/>
                  <a:moveTo>
                    <a:pt x="3177" y="18457"/>
                  </a:moveTo>
                  <a:cubicBezTo>
                    <a:pt x="3015" y="18297"/>
                    <a:pt x="2854" y="18129"/>
                    <a:pt x="2701" y="17953"/>
                  </a:cubicBezTo>
                  <a:lnTo>
                    <a:pt x="2772" y="17579"/>
                  </a:lnTo>
                  <a:cubicBezTo>
                    <a:pt x="2924" y="17750"/>
                    <a:pt x="3082" y="17916"/>
                    <a:pt x="3240" y="18073"/>
                  </a:cubicBezTo>
                  <a:cubicBezTo>
                    <a:pt x="3240" y="18073"/>
                    <a:pt x="3177" y="18457"/>
                    <a:pt x="3177" y="18457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4"/>
                    <a:pt x="18340" y="18092"/>
                  </a:cubicBezTo>
                  <a:lnTo>
                    <a:pt x="18404" y="18476"/>
                  </a:lnTo>
                  <a:cubicBezTo>
                    <a:pt x="18247" y="18630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5"/>
                    <a:pt x="3820" y="19050"/>
                    <a:pt x="3661" y="18910"/>
                  </a:cubicBezTo>
                  <a:lnTo>
                    <a:pt x="3719" y="18518"/>
                  </a:lnTo>
                  <a:cubicBezTo>
                    <a:pt x="3877" y="18658"/>
                    <a:pt x="4039" y="18790"/>
                    <a:pt x="4204" y="18919"/>
                  </a:cubicBezTo>
                  <a:cubicBezTo>
                    <a:pt x="4204" y="18919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80"/>
                    <a:pt x="17216" y="19060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2"/>
                  </a:cubicBezTo>
                  <a:close/>
                  <a:moveTo>
                    <a:pt x="5149" y="20005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1"/>
                    <a:pt x="5022" y="19502"/>
                    <a:pt x="5190" y="19603"/>
                  </a:cubicBezTo>
                  <a:cubicBezTo>
                    <a:pt x="5190" y="19603"/>
                    <a:pt x="5149" y="20005"/>
                    <a:pt x="5149" y="20005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1"/>
                    <a:pt x="16226" y="19714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5"/>
                    <a:pt x="15926" y="20306"/>
                  </a:cubicBezTo>
                  <a:close/>
                  <a:moveTo>
                    <a:pt x="6160" y="20553"/>
                  </a:moveTo>
                  <a:cubicBezTo>
                    <a:pt x="5988" y="20472"/>
                    <a:pt x="5819" y="20384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7"/>
                  </a:lnTo>
                  <a:cubicBezTo>
                    <a:pt x="15052" y="20308"/>
                    <a:pt x="15221" y="20234"/>
                    <a:pt x="15387" y="20154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70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8"/>
                  </a:moveTo>
                  <a:lnTo>
                    <a:pt x="13865" y="20737"/>
                  </a:lnTo>
                  <a:cubicBezTo>
                    <a:pt x="14037" y="20686"/>
                    <a:pt x="14207" y="20630"/>
                    <a:pt x="14374" y="20571"/>
                  </a:cubicBezTo>
                  <a:lnTo>
                    <a:pt x="14399" y="20981"/>
                  </a:lnTo>
                  <a:cubicBezTo>
                    <a:pt x="14231" y="21043"/>
                    <a:pt x="14059" y="21097"/>
                    <a:pt x="13886" y="21148"/>
                  </a:cubicBezTo>
                  <a:close/>
                  <a:moveTo>
                    <a:pt x="8207" y="21281"/>
                  </a:moveTo>
                  <a:cubicBezTo>
                    <a:pt x="8034" y="21240"/>
                    <a:pt x="7863" y="21192"/>
                    <a:pt x="7692" y="21141"/>
                  </a:cubicBezTo>
                  <a:lnTo>
                    <a:pt x="7714" y="20731"/>
                  </a:lnTo>
                  <a:cubicBezTo>
                    <a:pt x="7882" y="20782"/>
                    <a:pt x="8052" y="20826"/>
                    <a:pt x="8224" y="20869"/>
                  </a:cubicBezTo>
                  <a:cubicBezTo>
                    <a:pt x="8224" y="20869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4"/>
                  </a:cubicBezTo>
                  <a:lnTo>
                    <a:pt x="13372" y="21286"/>
                  </a:lnTo>
                  <a:cubicBezTo>
                    <a:pt x="13201" y="21329"/>
                    <a:pt x="13030" y="21365"/>
                    <a:pt x="12856" y="21400"/>
                  </a:cubicBezTo>
                  <a:close/>
                  <a:moveTo>
                    <a:pt x="9238" y="21485"/>
                  </a:moveTo>
                  <a:cubicBezTo>
                    <a:pt x="9065" y="21457"/>
                    <a:pt x="8894" y="21429"/>
                    <a:pt x="8723" y="21395"/>
                  </a:cubicBezTo>
                  <a:lnTo>
                    <a:pt x="8736" y="20983"/>
                  </a:lnTo>
                  <a:cubicBezTo>
                    <a:pt x="8906" y="21015"/>
                    <a:pt x="9076" y="21045"/>
                    <a:pt x="9249" y="21071"/>
                  </a:cubicBezTo>
                  <a:cubicBezTo>
                    <a:pt x="9249" y="21071"/>
                    <a:pt x="9238" y="21485"/>
                    <a:pt x="9238" y="21485"/>
                  </a:cubicBezTo>
                  <a:close/>
                  <a:moveTo>
                    <a:pt x="11823" y="21550"/>
                  </a:moveTo>
                  <a:lnTo>
                    <a:pt x="11817" y="21134"/>
                  </a:lnTo>
                  <a:cubicBezTo>
                    <a:pt x="11989" y="21118"/>
                    <a:pt x="12161" y="21097"/>
                    <a:pt x="12331" y="21073"/>
                  </a:cubicBezTo>
                  <a:lnTo>
                    <a:pt x="12340" y="21486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5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1"/>
                  </a:cubicBezTo>
                  <a:cubicBezTo>
                    <a:pt x="10276" y="21171"/>
                    <a:pt x="10272" y="21585"/>
                    <a:pt x="10272" y="21585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5"/>
                  </a:lnTo>
                  <a:lnTo>
                    <a:pt x="10800" y="21185"/>
                  </a:lnTo>
                  <a:cubicBezTo>
                    <a:pt x="10969" y="21185"/>
                    <a:pt x="11137" y="21179"/>
                    <a:pt x="11304" y="21171"/>
                  </a:cubicBezTo>
                  <a:lnTo>
                    <a:pt x="11306" y="21587"/>
                  </a:lnTo>
                  <a:cubicBezTo>
                    <a:pt x="11138" y="21594"/>
                    <a:pt x="10970" y="2159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47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2"/>
                  </a:moveTo>
                  <a:cubicBezTo>
                    <a:pt x="14399" y="5863"/>
                    <a:pt x="12643" y="4896"/>
                    <a:pt x="10590" y="4896"/>
                  </a:cubicBezTo>
                  <a:cubicBezTo>
                    <a:pt x="9742" y="4896"/>
                    <a:pt x="8574" y="5308"/>
                    <a:pt x="8583" y="6118"/>
                  </a:cubicBezTo>
                  <a:cubicBezTo>
                    <a:pt x="8603" y="8567"/>
                    <a:pt x="20508" y="7986"/>
                    <a:pt x="21143" y="13911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9"/>
                  </a:lnTo>
                  <a:cubicBezTo>
                    <a:pt x="8131" y="18801"/>
                    <a:pt x="6921" y="17951"/>
                    <a:pt x="6148" y="17170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6"/>
                    <a:pt x="12839" y="13781"/>
                  </a:cubicBezTo>
                  <a:cubicBezTo>
                    <a:pt x="12755" y="11754"/>
                    <a:pt x="797" y="12603"/>
                    <a:pt x="1138" y="6325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6"/>
                    <a:pt x="9453" y="1572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6"/>
                  </a:lnTo>
                  <a:cubicBezTo>
                    <a:pt x="12502" y="2244"/>
                    <a:pt x="13559" y="2813"/>
                    <a:pt x="14248" y="3746"/>
                  </a:cubicBezTo>
                  <a:lnTo>
                    <a:pt x="14425" y="1896"/>
                  </a:lnTo>
                  <a:lnTo>
                    <a:pt x="19338" y="1896"/>
                  </a:lnTo>
                  <a:lnTo>
                    <a:pt x="19924" y="7602"/>
                  </a:lnTo>
                  <a:cubicBezTo>
                    <a:pt x="19924" y="7602"/>
                    <a:pt x="14500" y="7602"/>
                    <a:pt x="14500" y="7602"/>
                  </a:cubicBezTo>
                  <a:close/>
                  <a:moveTo>
                    <a:pt x="14500" y="7602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696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4"/>
                    <a:pt x="18406" y="8908"/>
                    <a:pt x="17664" y="9776"/>
                  </a:cubicBezTo>
                  <a:cubicBezTo>
                    <a:pt x="17058" y="10481"/>
                    <a:pt x="16399" y="11096"/>
                    <a:pt x="15696" y="11608"/>
                  </a:cubicBezTo>
                  <a:cubicBezTo>
                    <a:pt x="15071" y="12062"/>
                    <a:pt x="14414" y="12435"/>
                    <a:pt x="13728" y="12713"/>
                  </a:cubicBezTo>
                  <a:cubicBezTo>
                    <a:pt x="13094" y="12968"/>
                    <a:pt x="12436" y="13144"/>
                    <a:pt x="11761" y="13232"/>
                  </a:cubicBezTo>
                  <a:cubicBezTo>
                    <a:pt x="11444" y="13273"/>
                    <a:pt x="11124" y="13297"/>
                    <a:pt x="10800" y="13297"/>
                  </a:cubicBezTo>
                  <a:cubicBezTo>
                    <a:pt x="10460" y="13294"/>
                    <a:pt x="10124" y="13271"/>
                    <a:pt x="9793" y="13227"/>
                  </a:cubicBezTo>
                  <a:cubicBezTo>
                    <a:pt x="9117" y="13134"/>
                    <a:pt x="8460" y="12955"/>
                    <a:pt x="7825" y="12692"/>
                  </a:cubicBezTo>
                  <a:cubicBezTo>
                    <a:pt x="7139" y="12412"/>
                    <a:pt x="6481" y="12033"/>
                    <a:pt x="5857" y="11575"/>
                  </a:cubicBezTo>
                  <a:cubicBezTo>
                    <a:pt x="5154" y="11058"/>
                    <a:pt x="4495" y="10434"/>
                    <a:pt x="3889" y="9718"/>
                  </a:cubicBezTo>
                  <a:cubicBezTo>
                    <a:pt x="3146" y="8840"/>
                    <a:pt x="2484" y="7822"/>
                    <a:pt x="1922" y="6697"/>
                  </a:cubicBezTo>
                  <a:cubicBezTo>
                    <a:pt x="950" y="4748"/>
                    <a:pt x="276" y="2472"/>
                    <a:pt x="0" y="0"/>
                  </a:cubicBezTo>
                  <a:cubicBezTo>
                    <a:pt x="0" y="2132"/>
                    <a:pt x="0" y="6486"/>
                    <a:pt x="0" y="8475"/>
                  </a:cubicBezTo>
                  <a:cubicBezTo>
                    <a:pt x="314" y="10785"/>
                    <a:pt x="984" y="12949"/>
                    <a:pt x="1922" y="14831"/>
                  </a:cubicBezTo>
                  <a:cubicBezTo>
                    <a:pt x="2486" y="15964"/>
                    <a:pt x="3149" y="16992"/>
                    <a:pt x="3889" y="17886"/>
                  </a:cubicBezTo>
                  <a:cubicBezTo>
                    <a:pt x="4496" y="18620"/>
                    <a:pt x="5156" y="19261"/>
                    <a:pt x="5857" y="19798"/>
                  </a:cubicBezTo>
                  <a:cubicBezTo>
                    <a:pt x="6482" y="20276"/>
                    <a:pt x="7140" y="20667"/>
                    <a:pt x="7825" y="20962"/>
                  </a:cubicBezTo>
                  <a:cubicBezTo>
                    <a:pt x="8460" y="21235"/>
                    <a:pt x="9118" y="21426"/>
                    <a:pt x="9793" y="21525"/>
                  </a:cubicBezTo>
                  <a:cubicBezTo>
                    <a:pt x="10125" y="21571"/>
                    <a:pt x="10460" y="21597"/>
                    <a:pt x="10800" y="21600"/>
                  </a:cubicBezTo>
                  <a:cubicBezTo>
                    <a:pt x="11123" y="21597"/>
                    <a:pt x="11443" y="21574"/>
                    <a:pt x="11761" y="21531"/>
                  </a:cubicBezTo>
                  <a:cubicBezTo>
                    <a:pt x="12435" y="21438"/>
                    <a:pt x="13093" y="21251"/>
                    <a:pt x="13728" y="20983"/>
                  </a:cubicBezTo>
                  <a:cubicBezTo>
                    <a:pt x="14413" y="20692"/>
                    <a:pt x="15071" y="20305"/>
                    <a:pt x="15696" y="19831"/>
                  </a:cubicBezTo>
                  <a:cubicBezTo>
                    <a:pt x="16397" y="19303"/>
                    <a:pt x="17057" y="18668"/>
                    <a:pt x="17664" y="17940"/>
                  </a:cubicBezTo>
                  <a:cubicBezTo>
                    <a:pt x="18404" y="17059"/>
                    <a:pt x="19066" y="16044"/>
                    <a:pt x="19632" y="14922"/>
                  </a:cubicBezTo>
                  <a:cubicBezTo>
                    <a:pt x="20593" y="13020"/>
                    <a:pt x="21281" y="10822"/>
                    <a:pt x="21600" y="8475"/>
                  </a:cubicBezTo>
                  <a:cubicBezTo>
                    <a:pt x="21600" y="6486"/>
                    <a:pt x="21600" y="2132"/>
                    <a:pt x="21600" y="0"/>
                  </a:cubicBezTo>
                  <a:cubicBezTo>
                    <a:pt x="21319" y="2510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9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799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799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236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1"/>
                    <a:pt x="10800" y="21600"/>
                  </a:cubicBezTo>
                  <a:cubicBezTo>
                    <a:pt x="16768" y="21581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236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5"/>
                  </a:lnTo>
                  <a:lnTo>
                    <a:pt x="10800" y="415"/>
                  </a:lnTo>
                  <a:cubicBezTo>
                    <a:pt x="10628" y="415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6"/>
                  </a:lnTo>
                  <a:cubicBezTo>
                    <a:pt x="11513" y="25"/>
                    <a:pt x="11685" y="37"/>
                    <a:pt x="11856" y="53"/>
                  </a:cubicBezTo>
                  <a:cubicBezTo>
                    <a:pt x="11856" y="53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6"/>
                  </a:lnTo>
                  <a:cubicBezTo>
                    <a:pt x="9421" y="90"/>
                    <a:pt x="9592" y="69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29"/>
                  </a:cubicBezTo>
                  <a:close/>
                  <a:moveTo>
                    <a:pt x="12875" y="621"/>
                  </a:moveTo>
                  <a:cubicBezTo>
                    <a:pt x="12705" y="587"/>
                    <a:pt x="12534" y="557"/>
                    <a:pt x="12362" y="531"/>
                  </a:cubicBezTo>
                  <a:lnTo>
                    <a:pt x="12372" y="118"/>
                  </a:lnTo>
                  <a:cubicBezTo>
                    <a:pt x="12546" y="143"/>
                    <a:pt x="12718" y="173"/>
                    <a:pt x="12888" y="205"/>
                  </a:cubicBezTo>
                  <a:cubicBezTo>
                    <a:pt x="12888" y="205"/>
                    <a:pt x="12875" y="621"/>
                    <a:pt x="12875" y="621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4"/>
                    <a:pt x="8559" y="235"/>
                    <a:pt x="8733" y="204"/>
                  </a:cubicBezTo>
                  <a:lnTo>
                    <a:pt x="8747" y="614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2"/>
                  </a:moveTo>
                  <a:cubicBezTo>
                    <a:pt x="13729" y="823"/>
                    <a:pt x="13559" y="775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1"/>
                    <a:pt x="13918" y="461"/>
                  </a:cubicBezTo>
                  <a:cubicBezTo>
                    <a:pt x="13918" y="461"/>
                    <a:pt x="13898" y="872"/>
                    <a:pt x="13898" y="872"/>
                  </a:cubicBezTo>
                  <a:close/>
                  <a:moveTo>
                    <a:pt x="7216" y="1034"/>
                  </a:moveTo>
                  <a:lnTo>
                    <a:pt x="7190" y="622"/>
                  </a:lnTo>
                  <a:cubicBezTo>
                    <a:pt x="7360" y="561"/>
                    <a:pt x="7531" y="507"/>
                    <a:pt x="7703" y="455"/>
                  </a:cubicBezTo>
                  <a:lnTo>
                    <a:pt x="7725" y="867"/>
                  </a:lnTo>
                  <a:cubicBezTo>
                    <a:pt x="7553" y="918"/>
                    <a:pt x="7383" y="974"/>
                    <a:pt x="7216" y="1034"/>
                  </a:cubicBezTo>
                  <a:close/>
                  <a:moveTo>
                    <a:pt x="14913" y="1236"/>
                  </a:moveTo>
                  <a:cubicBezTo>
                    <a:pt x="14746" y="1167"/>
                    <a:pt x="14577" y="1100"/>
                    <a:pt x="14405" y="1041"/>
                  </a:cubicBezTo>
                  <a:lnTo>
                    <a:pt x="14431" y="628"/>
                  </a:lnTo>
                  <a:cubicBezTo>
                    <a:pt x="14603" y="691"/>
                    <a:pt x="14773" y="756"/>
                    <a:pt x="14942" y="827"/>
                  </a:cubicBezTo>
                  <a:cubicBezTo>
                    <a:pt x="14942" y="827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3"/>
                  </a:lnTo>
                  <a:cubicBezTo>
                    <a:pt x="6338" y="965"/>
                    <a:pt x="6507" y="889"/>
                    <a:pt x="6679" y="818"/>
                  </a:cubicBezTo>
                  <a:lnTo>
                    <a:pt x="6708" y="1226"/>
                  </a:lnTo>
                  <a:cubicBezTo>
                    <a:pt x="6537" y="1297"/>
                    <a:pt x="6369" y="1370"/>
                    <a:pt x="6203" y="1451"/>
                  </a:cubicBezTo>
                  <a:close/>
                  <a:moveTo>
                    <a:pt x="15920" y="1716"/>
                  </a:moveTo>
                  <a:cubicBezTo>
                    <a:pt x="15756" y="1626"/>
                    <a:pt x="15588" y="1541"/>
                    <a:pt x="15418" y="1458"/>
                  </a:cubicBezTo>
                  <a:lnTo>
                    <a:pt x="15451" y="1052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6"/>
                    <a:pt x="15920" y="1716"/>
                  </a:cubicBezTo>
                  <a:close/>
                  <a:moveTo>
                    <a:pt x="5200" y="1991"/>
                  </a:moveTo>
                  <a:lnTo>
                    <a:pt x="5159" y="1589"/>
                  </a:lnTo>
                  <a:cubicBezTo>
                    <a:pt x="5325" y="1488"/>
                    <a:pt x="5492" y="1391"/>
                    <a:pt x="5663" y="1300"/>
                  </a:cubicBezTo>
                  <a:lnTo>
                    <a:pt x="5701" y="1703"/>
                  </a:lnTo>
                  <a:cubicBezTo>
                    <a:pt x="5531" y="1796"/>
                    <a:pt x="5365" y="1890"/>
                    <a:pt x="5200" y="1991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7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6"/>
                    <a:pt x="16962" y="1927"/>
                  </a:cubicBezTo>
                  <a:cubicBezTo>
                    <a:pt x="16962" y="1927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7"/>
                  </a:lnTo>
                  <a:cubicBezTo>
                    <a:pt x="4324" y="2151"/>
                    <a:pt x="4490" y="2031"/>
                    <a:pt x="4658" y="1913"/>
                  </a:cubicBezTo>
                  <a:lnTo>
                    <a:pt x="4705" y="2313"/>
                  </a:lnTo>
                  <a:cubicBezTo>
                    <a:pt x="4538" y="2429"/>
                    <a:pt x="4374" y="2546"/>
                    <a:pt x="4214" y="2673"/>
                  </a:cubicBezTo>
                  <a:close/>
                  <a:moveTo>
                    <a:pt x="17891" y="3089"/>
                  </a:moveTo>
                  <a:cubicBezTo>
                    <a:pt x="17734" y="2950"/>
                    <a:pt x="17571" y="2817"/>
                    <a:pt x="17406" y="2689"/>
                  </a:cubicBezTo>
                  <a:lnTo>
                    <a:pt x="17459" y="2292"/>
                  </a:lnTo>
                  <a:cubicBezTo>
                    <a:pt x="17627" y="2423"/>
                    <a:pt x="17790" y="2560"/>
                    <a:pt x="17950" y="2700"/>
                  </a:cubicBezTo>
                  <a:cubicBezTo>
                    <a:pt x="17950" y="2700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8"/>
                    <a:pt x="3505" y="2829"/>
                    <a:pt x="3671" y="2683"/>
                  </a:cubicBezTo>
                  <a:lnTo>
                    <a:pt x="3730" y="3073"/>
                  </a:lnTo>
                  <a:cubicBezTo>
                    <a:pt x="3565" y="3215"/>
                    <a:pt x="3406" y="3366"/>
                    <a:pt x="3251" y="3517"/>
                  </a:cubicBezTo>
                  <a:close/>
                  <a:moveTo>
                    <a:pt x="18837" y="4033"/>
                  </a:moveTo>
                  <a:cubicBezTo>
                    <a:pt x="18686" y="3861"/>
                    <a:pt x="18529" y="3694"/>
                    <a:pt x="18369" y="3538"/>
                  </a:cubicBezTo>
                  <a:lnTo>
                    <a:pt x="18434" y="3152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3"/>
                    <a:pt x="18837" y="4033"/>
                  </a:cubicBezTo>
                  <a:close/>
                  <a:moveTo>
                    <a:pt x="2324" y="4561"/>
                  </a:moveTo>
                  <a:lnTo>
                    <a:pt x="2244" y="4196"/>
                  </a:lnTo>
                  <a:cubicBezTo>
                    <a:pt x="2393" y="4007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1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7"/>
                    <a:pt x="19685" y="4640"/>
                    <a:pt x="19827" y="4854"/>
                  </a:cubicBezTo>
                  <a:cubicBezTo>
                    <a:pt x="19827" y="4854"/>
                    <a:pt x="19736" y="5206"/>
                    <a:pt x="19736" y="5206"/>
                  </a:cubicBezTo>
                  <a:close/>
                  <a:moveTo>
                    <a:pt x="1461" y="5869"/>
                  </a:moveTo>
                  <a:lnTo>
                    <a:pt x="1360" y="5535"/>
                  </a:lnTo>
                  <a:cubicBezTo>
                    <a:pt x="1493" y="5295"/>
                    <a:pt x="1639" y="5057"/>
                    <a:pt x="1792" y="4826"/>
                  </a:cubicBezTo>
                  <a:lnTo>
                    <a:pt x="1882" y="5178"/>
                  </a:lnTo>
                  <a:cubicBezTo>
                    <a:pt x="1732" y="5402"/>
                    <a:pt x="1591" y="5636"/>
                    <a:pt x="1461" y="5869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4"/>
                    <a:pt x="20157" y="5899"/>
                  </a:cubicBezTo>
                  <a:lnTo>
                    <a:pt x="20258" y="5565"/>
                  </a:lnTo>
                  <a:cubicBezTo>
                    <a:pt x="20404" y="5830"/>
                    <a:pt x="20540" y="6103"/>
                    <a:pt x="20663" y="6375"/>
                  </a:cubicBezTo>
                  <a:cubicBezTo>
                    <a:pt x="20663" y="6375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7"/>
                    <a:pt x="818" y="6639"/>
                    <a:pt x="954" y="6340"/>
                  </a:cubicBezTo>
                  <a:lnTo>
                    <a:pt x="1068" y="6645"/>
                  </a:lnTo>
                  <a:cubicBezTo>
                    <a:pt x="939" y="6933"/>
                    <a:pt x="822" y="7229"/>
                    <a:pt x="719" y="7526"/>
                  </a:cubicBezTo>
                  <a:close/>
                  <a:moveTo>
                    <a:pt x="21176" y="8559"/>
                  </a:moveTo>
                  <a:cubicBezTo>
                    <a:pt x="21100" y="8224"/>
                    <a:pt x="21005" y="7888"/>
                    <a:pt x="20894" y="7563"/>
                  </a:cubicBezTo>
                  <a:lnTo>
                    <a:pt x="21025" y="7300"/>
                  </a:lnTo>
                  <a:cubicBezTo>
                    <a:pt x="21143" y="7645"/>
                    <a:pt x="21245" y="8002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8"/>
                    <a:pt x="240" y="9615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3"/>
                  </a:cubicBezTo>
                  <a:lnTo>
                    <a:pt x="21530" y="9552"/>
                  </a:lnTo>
                  <a:cubicBezTo>
                    <a:pt x="21576" y="9963"/>
                    <a:pt x="21600" y="10384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4"/>
                  </a:moveTo>
                  <a:cubicBezTo>
                    <a:pt x="25" y="11654"/>
                    <a:pt x="0" y="11225"/>
                    <a:pt x="0" y="10800"/>
                  </a:cubicBezTo>
                  <a:lnTo>
                    <a:pt x="171" y="10788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3"/>
                  </a:cubicBezTo>
                  <a:cubicBezTo>
                    <a:pt x="238" y="11963"/>
                    <a:pt x="73" y="12074"/>
                    <a:pt x="73" y="12074"/>
                  </a:cubicBezTo>
                  <a:close/>
                  <a:moveTo>
                    <a:pt x="21310" y="13313"/>
                  </a:moveTo>
                  <a:lnTo>
                    <a:pt x="21162" y="13108"/>
                  </a:lnTo>
                  <a:cubicBezTo>
                    <a:pt x="21246" y="12745"/>
                    <a:pt x="21313" y="12376"/>
                    <a:pt x="21357" y="12010"/>
                  </a:cubicBezTo>
                  <a:lnTo>
                    <a:pt x="21521" y="12126"/>
                  </a:lnTo>
                  <a:cubicBezTo>
                    <a:pt x="21473" y="12524"/>
                    <a:pt x="21401" y="12923"/>
                    <a:pt x="21310" y="13313"/>
                  </a:cubicBezTo>
                  <a:close/>
                  <a:moveTo>
                    <a:pt x="582" y="14324"/>
                  </a:moveTo>
                  <a:cubicBezTo>
                    <a:pt x="463" y="13977"/>
                    <a:pt x="361" y="13621"/>
                    <a:pt x="280" y="13266"/>
                  </a:cubicBezTo>
                  <a:lnTo>
                    <a:pt x="428" y="13062"/>
                  </a:lnTo>
                  <a:cubicBezTo>
                    <a:pt x="506" y="13397"/>
                    <a:pt x="601" y="13731"/>
                    <a:pt x="713" y="14058"/>
                  </a:cubicBezTo>
                  <a:cubicBezTo>
                    <a:pt x="713" y="14058"/>
                    <a:pt x="582" y="14324"/>
                    <a:pt x="582" y="14324"/>
                  </a:cubicBezTo>
                  <a:close/>
                  <a:moveTo>
                    <a:pt x="20639" y="15278"/>
                  </a:moveTo>
                  <a:lnTo>
                    <a:pt x="20524" y="14973"/>
                  </a:lnTo>
                  <a:cubicBezTo>
                    <a:pt x="20653" y="14685"/>
                    <a:pt x="20771" y="14391"/>
                    <a:pt x="20874" y="14095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1"/>
                  </a:moveTo>
                  <a:cubicBezTo>
                    <a:pt x="1204" y="15786"/>
                    <a:pt x="1068" y="15516"/>
                    <a:pt x="946" y="15243"/>
                  </a:cubicBezTo>
                  <a:lnTo>
                    <a:pt x="1061" y="14939"/>
                  </a:lnTo>
                  <a:cubicBezTo>
                    <a:pt x="1179" y="15199"/>
                    <a:pt x="1311" y="15461"/>
                    <a:pt x="1452" y="15717"/>
                  </a:cubicBezTo>
                  <a:cubicBezTo>
                    <a:pt x="1452" y="15717"/>
                    <a:pt x="1351" y="16051"/>
                    <a:pt x="1351" y="16051"/>
                  </a:cubicBezTo>
                  <a:close/>
                  <a:moveTo>
                    <a:pt x="19798" y="16788"/>
                  </a:moveTo>
                  <a:lnTo>
                    <a:pt x="19709" y="16436"/>
                  </a:lnTo>
                  <a:cubicBezTo>
                    <a:pt x="19858" y="16214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8"/>
                  </a:cubicBezTo>
                  <a:close/>
                  <a:moveTo>
                    <a:pt x="2235" y="17392"/>
                  </a:moveTo>
                  <a:cubicBezTo>
                    <a:pt x="2078" y="17189"/>
                    <a:pt x="1925" y="16976"/>
                    <a:pt x="1782" y="16761"/>
                  </a:cubicBezTo>
                  <a:lnTo>
                    <a:pt x="1873" y="16408"/>
                  </a:lnTo>
                  <a:cubicBezTo>
                    <a:pt x="2012" y="16621"/>
                    <a:pt x="2162" y="16826"/>
                    <a:pt x="2315" y="17026"/>
                  </a:cubicBezTo>
                  <a:cubicBezTo>
                    <a:pt x="2315" y="17026"/>
                    <a:pt x="2235" y="17392"/>
                    <a:pt x="2235" y="17392"/>
                  </a:cubicBezTo>
                  <a:close/>
                  <a:moveTo>
                    <a:pt x="18880" y="17976"/>
                  </a:moveTo>
                  <a:lnTo>
                    <a:pt x="18809" y="17598"/>
                  </a:lnTo>
                  <a:cubicBezTo>
                    <a:pt x="18967" y="17421"/>
                    <a:pt x="19121" y="17238"/>
                    <a:pt x="19267" y="17048"/>
                  </a:cubicBezTo>
                  <a:lnTo>
                    <a:pt x="19347" y="17414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7"/>
                    <a:pt x="2854" y="18129"/>
                    <a:pt x="2701" y="17954"/>
                  </a:cubicBezTo>
                  <a:lnTo>
                    <a:pt x="2772" y="17579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8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7"/>
                  </a:lnTo>
                  <a:cubicBezTo>
                    <a:pt x="18247" y="18631"/>
                    <a:pt x="18085" y="18781"/>
                    <a:pt x="17919" y="18928"/>
                  </a:cubicBezTo>
                  <a:close/>
                  <a:moveTo>
                    <a:pt x="4152" y="19316"/>
                  </a:moveTo>
                  <a:cubicBezTo>
                    <a:pt x="3984" y="19185"/>
                    <a:pt x="3820" y="19049"/>
                    <a:pt x="3661" y="18909"/>
                  </a:cubicBezTo>
                  <a:lnTo>
                    <a:pt x="3719" y="18519"/>
                  </a:lnTo>
                  <a:cubicBezTo>
                    <a:pt x="3877" y="18658"/>
                    <a:pt x="4039" y="18790"/>
                    <a:pt x="4204" y="18921"/>
                  </a:cubicBezTo>
                  <a:cubicBezTo>
                    <a:pt x="4204" y="18921"/>
                    <a:pt x="4152" y="19316"/>
                    <a:pt x="4152" y="19316"/>
                  </a:cubicBezTo>
                  <a:close/>
                  <a:moveTo>
                    <a:pt x="16931" y="19694"/>
                  </a:moveTo>
                  <a:lnTo>
                    <a:pt x="16885" y="19294"/>
                  </a:lnTo>
                  <a:cubicBezTo>
                    <a:pt x="17052" y="19179"/>
                    <a:pt x="17216" y="19060"/>
                    <a:pt x="17376" y="18935"/>
                  </a:cubicBezTo>
                  <a:lnTo>
                    <a:pt x="17428" y="19332"/>
                  </a:lnTo>
                  <a:cubicBezTo>
                    <a:pt x="17266" y="19455"/>
                    <a:pt x="17100" y="19578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79"/>
                  </a:cubicBezTo>
                  <a:lnTo>
                    <a:pt x="4695" y="19280"/>
                  </a:lnTo>
                  <a:cubicBezTo>
                    <a:pt x="4858" y="19392"/>
                    <a:pt x="5022" y="19499"/>
                    <a:pt x="5190" y="19605"/>
                  </a:cubicBezTo>
                  <a:cubicBezTo>
                    <a:pt x="5190" y="19605"/>
                    <a:pt x="5149" y="20006"/>
                    <a:pt x="5149" y="20006"/>
                  </a:cubicBezTo>
                  <a:close/>
                  <a:moveTo>
                    <a:pt x="15926" y="20307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4"/>
                    <a:pt x="15926" y="20307"/>
                  </a:cubicBezTo>
                  <a:close/>
                  <a:moveTo>
                    <a:pt x="6160" y="20553"/>
                  </a:moveTo>
                  <a:cubicBezTo>
                    <a:pt x="5988" y="20470"/>
                    <a:pt x="5819" y="20387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3"/>
                    <a:pt x="6193" y="20147"/>
                  </a:cubicBezTo>
                  <a:cubicBezTo>
                    <a:pt x="6193" y="20147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4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5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68"/>
                  </a:lnTo>
                  <a:cubicBezTo>
                    <a:pt x="6865" y="20438"/>
                    <a:pt x="7034" y="20505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50"/>
                  </a:moveTo>
                  <a:lnTo>
                    <a:pt x="13865" y="20737"/>
                  </a:lnTo>
                  <a:cubicBezTo>
                    <a:pt x="14037" y="20687"/>
                    <a:pt x="14207" y="20632"/>
                    <a:pt x="14374" y="20573"/>
                  </a:cubicBezTo>
                  <a:lnTo>
                    <a:pt x="14399" y="20982"/>
                  </a:lnTo>
                  <a:cubicBezTo>
                    <a:pt x="14231" y="21042"/>
                    <a:pt x="14059" y="21099"/>
                    <a:pt x="13886" y="21150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2"/>
                  </a:cubicBezTo>
                  <a:lnTo>
                    <a:pt x="7714" y="20729"/>
                  </a:lnTo>
                  <a:cubicBezTo>
                    <a:pt x="7882" y="20781"/>
                    <a:pt x="8052" y="20827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401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6"/>
                  </a:cubicBezTo>
                  <a:lnTo>
                    <a:pt x="13372" y="21288"/>
                  </a:lnTo>
                  <a:cubicBezTo>
                    <a:pt x="13201" y="21330"/>
                    <a:pt x="13030" y="21367"/>
                    <a:pt x="12856" y="21401"/>
                  </a:cubicBezTo>
                  <a:close/>
                  <a:moveTo>
                    <a:pt x="9238" y="21486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6"/>
                    <a:pt x="9238" y="21486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2"/>
                    <a:pt x="11998" y="21533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8"/>
                  </a:cubicBezTo>
                  <a:lnTo>
                    <a:pt x="9763" y="21131"/>
                  </a:lnTo>
                  <a:cubicBezTo>
                    <a:pt x="9932" y="21150"/>
                    <a:pt x="10103" y="21163"/>
                    <a:pt x="10276" y="21172"/>
                  </a:cubicBezTo>
                  <a:cubicBezTo>
                    <a:pt x="10276" y="21172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2"/>
                    <a:pt x="11304" y="21172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28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6"/>
                    <a:pt x="10590" y="4896"/>
                  </a:cubicBezTo>
                  <a:cubicBezTo>
                    <a:pt x="9742" y="4896"/>
                    <a:pt x="8574" y="5307"/>
                    <a:pt x="8583" y="6119"/>
                  </a:cubicBezTo>
                  <a:cubicBezTo>
                    <a:pt x="8603" y="8568"/>
                    <a:pt x="20508" y="7985"/>
                    <a:pt x="21143" y="13909"/>
                  </a:cubicBezTo>
                  <a:cubicBezTo>
                    <a:pt x="21600" y="18177"/>
                    <a:pt x="16950" y="19779"/>
                    <a:pt x="13024" y="19779"/>
                  </a:cubicBezTo>
                  <a:cubicBezTo>
                    <a:pt x="12624" y="19779"/>
                    <a:pt x="12230" y="19750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91"/>
                  </a:lnTo>
                  <a:cubicBezTo>
                    <a:pt x="8131" y="18802"/>
                    <a:pt x="6921" y="17950"/>
                    <a:pt x="6148" y="17167"/>
                  </a:cubicBezTo>
                  <a:lnTo>
                    <a:pt x="5763" y="19347"/>
                  </a:lnTo>
                  <a:lnTo>
                    <a:pt x="0" y="19347"/>
                  </a:lnTo>
                  <a:lnTo>
                    <a:pt x="397" y="12473"/>
                  </a:lnTo>
                  <a:lnTo>
                    <a:pt x="6200" y="12473"/>
                  </a:lnTo>
                  <a:cubicBezTo>
                    <a:pt x="6177" y="14683"/>
                    <a:pt x="8847" y="15059"/>
                    <a:pt x="10186" y="15112"/>
                  </a:cubicBezTo>
                  <a:cubicBezTo>
                    <a:pt x="11301" y="15112"/>
                    <a:pt x="12886" y="14896"/>
                    <a:pt x="12839" y="13779"/>
                  </a:cubicBezTo>
                  <a:cubicBezTo>
                    <a:pt x="12755" y="11753"/>
                    <a:pt x="797" y="12602"/>
                    <a:pt x="1138" y="6328"/>
                  </a:cubicBezTo>
                  <a:cubicBezTo>
                    <a:pt x="1320" y="2966"/>
                    <a:pt x="5382" y="1507"/>
                    <a:pt x="8171" y="1507"/>
                  </a:cubicBezTo>
                  <a:cubicBezTo>
                    <a:pt x="8598" y="1507"/>
                    <a:pt x="9027" y="1527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1"/>
                    <a:pt x="13559" y="2813"/>
                    <a:pt x="14248" y="3746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0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2"/>
                    <a:pt x="18406" y="8906"/>
                    <a:pt x="17664" y="9774"/>
                  </a:cubicBezTo>
                  <a:cubicBezTo>
                    <a:pt x="17058" y="10482"/>
                    <a:pt x="16399" y="11097"/>
                    <a:pt x="15696" y="11609"/>
                  </a:cubicBezTo>
                  <a:cubicBezTo>
                    <a:pt x="15071" y="12062"/>
                    <a:pt x="14414" y="12435"/>
                    <a:pt x="13728" y="12712"/>
                  </a:cubicBezTo>
                  <a:cubicBezTo>
                    <a:pt x="13094" y="12967"/>
                    <a:pt x="12436" y="13144"/>
                    <a:pt x="11761" y="13233"/>
                  </a:cubicBezTo>
                  <a:cubicBezTo>
                    <a:pt x="11444" y="13271"/>
                    <a:pt x="11124" y="13296"/>
                    <a:pt x="10800" y="13296"/>
                  </a:cubicBezTo>
                  <a:cubicBezTo>
                    <a:pt x="10460" y="13293"/>
                    <a:pt x="10124" y="13270"/>
                    <a:pt x="9793" y="13227"/>
                  </a:cubicBezTo>
                  <a:cubicBezTo>
                    <a:pt x="9117" y="13134"/>
                    <a:pt x="8460" y="12954"/>
                    <a:pt x="7825" y="12693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9"/>
                  </a:cubicBezTo>
                  <a:cubicBezTo>
                    <a:pt x="3146" y="8840"/>
                    <a:pt x="2484" y="7824"/>
                    <a:pt x="1922" y="6697"/>
                  </a:cubicBezTo>
                  <a:cubicBezTo>
                    <a:pt x="950" y="4749"/>
                    <a:pt x="276" y="2469"/>
                    <a:pt x="0" y="0"/>
                  </a:cubicBezTo>
                  <a:cubicBezTo>
                    <a:pt x="0" y="2133"/>
                    <a:pt x="0" y="6488"/>
                    <a:pt x="0" y="8475"/>
                  </a:cubicBezTo>
                  <a:cubicBezTo>
                    <a:pt x="314" y="10785"/>
                    <a:pt x="984" y="12950"/>
                    <a:pt x="1922" y="14830"/>
                  </a:cubicBezTo>
                  <a:cubicBezTo>
                    <a:pt x="2486" y="15963"/>
                    <a:pt x="3149" y="16991"/>
                    <a:pt x="3889" y="17885"/>
                  </a:cubicBezTo>
                  <a:cubicBezTo>
                    <a:pt x="4496" y="18618"/>
                    <a:pt x="5156" y="19262"/>
                    <a:pt x="5857" y="19794"/>
                  </a:cubicBezTo>
                  <a:cubicBezTo>
                    <a:pt x="6482" y="20273"/>
                    <a:pt x="7140" y="20666"/>
                    <a:pt x="7825" y="20962"/>
                  </a:cubicBezTo>
                  <a:cubicBezTo>
                    <a:pt x="8460" y="21234"/>
                    <a:pt x="9118" y="21425"/>
                    <a:pt x="9793" y="21524"/>
                  </a:cubicBezTo>
                  <a:cubicBezTo>
                    <a:pt x="10125" y="21571"/>
                    <a:pt x="10460" y="21596"/>
                    <a:pt x="10800" y="21600"/>
                  </a:cubicBezTo>
                  <a:cubicBezTo>
                    <a:pt x="11123" y="21596"/>
                    <a:pt x="11443" y="21573"/>
                    <a:pt x="11761" y="21530"/>
                  </a:cubicBezTo>
                  <a:cubicBezTo>
                    <a:pt x="12435" y="21437"/>
                    <a:pt x="13093" y="21252"/>
                    <a:pt x="13728" y="20979"/>
                  </a:cubicBezTo>
                  <a:cubicBezTo>
                    <a:pt x="14413" y="20691"/>
                    <a:pt x="15071" y="20304"/>
                    <a:pt x="15696" y="19833"/>
                  </a:cubicBezTo>
                  <a:cubicBezTo>
                    <a:pt x="16397" y="19302"/>
                    <a:pt x="17057" y="18667"/>
                    <a:pt x="17664" y="17941"/>
                  </a:cubicBezTo>
                  <a:cubicBezTo>
                    <a:pt x="18404" y="17058"/>
                    <a:pt x="19066" y="16040"/>
                    <a:pt x="19632" y="14920"/>
                  </a:cubicBezTo>
                  <a:cubicBezTo>
                    <a:pt x="20593" y="13019"/>
                    <a:pt x="21281" y="10824"/>
                    <a:pt x="21600" y="8475"/>
                  </a:cubicBezTo>
                  <a:cubicBezTo>
                    <a:pt x="21600" y="6488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5"/>
                    <a:pt x="0" y="10799"/>
                  </a:cubicBezTo>
                  <a:cubicBezTo>
                    <a:pt x="0" y="16753"/>
                    <a:pt x="4832" y="21580"/>
                    <a:pt x="10800" y="21600"/>
                  </a:cubicBezTo>
                  <a:cubicBezTo>
                    <a:pt x="16768" y="21580"/>
                    <a:pt x="21600" y="16753"/>
                    <a:pt x="21600" y="10799"/>
                  </a:cubicBezTo>
                  <a:cubicBezTo>
                    <a:pt x="21600" y="4845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DC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1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3"/>
                    <a:pt x="18406" y="8907"/>
                    <a:pt x="17664" y="9774"/>
                  </a:cubicBezTo>
                  <a:cubicBezTo>
                    <a:pt x="17058" y="10481"/>
                    <a:pt x="16399" y="11098"/>
                    <a:pt x="15696" y="11608"/>
                  </a:cubicBezTo>
                  <a:cubicBezTo>
                    <a:pt x="15071" y="12064"/>
                    <a:pt x="14414" y="12434"/>
                    <a:pt x="13728" y="12712"/>
                  </a:cubicBezTo>
                  <a:cubicBezTo>
                    <a:pt x="13094" y="12967"/>
                    <a:pt x="12436" y="13144"/>
                    <a:pt x="11761" y="13232"/>
                  </a:cubicBezTo>
                  <a:cubicBezTo>
                    <a:pt x="11444" y="13274"/>
                    <a:pt x="11124" y="13297"/>
                    <a:pt x="10800" y="13299"/>
                  </a:cubicBezTo>
                  <a:cubicBezTo>
                    <a:pt x="10460" y="13297"/>
                    <a:pt x="10124" y="13274"/>
                    <a:pt x="9793" y="13227"/>
                  </a:cubicBezTo>
                  <a:cubicBezTo>
                    <a:pt x="9117" y="13135"/>
                    <a:pt x="8460" y="12955"/>
                    <a:pt x="7825" y="12694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8"/>
                  </a:cubicBezTo>
                  <a:cubicBezTo>
                    <a:pt x="3146" y="8841"/>
                    <a:pt x="2484" y="7825"/>
                    <a:pt x="1922" y="6696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6"/>
                    <a:pt x="0" y="8474"/>
                  </a:cubicBezTo>
                  <a:cubicBezTo>
                    <a:pt x="314" y="10786"/>
                    <a:pt x="984" y="12950"/>
                    <a:pt x="1922" y="14831"/>
                  </a:cubicBezTo>
                  <a:cubicBezTo>
                    <a:pt x="2486" y="15964"/>
                    <a:pt x="3149" y="16992"/>
                    <a:pt x="3889" y="17888"/>
                  </a:cubicBezTo>
                  <a:cubicBezTo>
                    <a:pt x="4496" y="18622"/>
                    <a:pt x="5156" y="19262"/>
                    <a:pt x="5857" y="19799"/>
                  </a:cubicBezTo>
                  <a:cubicBezTo>
                    <a:pt x="6482" y="20276"/>
                    <a:pt x="7140" y="20668"/>
                    <a:pt x="7825" y="20964"/>
                  </a:cubicBezTo>
                  <a:cubicBezTo>
                    <a:pt x="8460" y="21236"/>
                    <a:pt x="9118" y="21429"/>
                    <a:pt x="9793" y="21526"/>
                  </a:cubicBezTo>
                  <a:cubicBezTo>
                    <a:pt x="10125" y="21574"/>
                    <a:pt x="10460" y="21599"/>
                    <a:pt x="10800" y="21600"/>
                  </a:cubicBezTo>
                  <a:cubicBezTo>
                    <a:pt x="11123" y="21599"/>
                    <a:pt x="11443" y="21575"/>
                    <a:pt x="11761" y="21532"/>
                  </a:cubicBezTo>
                  <a:cubicBezTo>
                    <a:pt x="12435" y="21439"/>
                    <a:pt x="13093" y="21254"/>
                    <a:pt x="13728" y="20983"/>
                  </a:cubicBezTo>
                  <a:cubicBezTo>
                    <a:pt x="14413" y="20694"/>
                    <a:pt x="15071" y="20303"/>
                    <a:pt x="15696" y="19833"/>
                  </a:cubicBezTo>
                  <a:cubicBezTo>
                    <a:pt x="16397" y="19303"/>
                    <a:pt x="17057" y="18669"/>
                    <a:pt x="17664" y="17942"/>
                  </a:cubicBezTo>
                  <a:cubicBezTo>
                    <a:pt x="18404" y="17060"/>
                    <a:pt x="19066" y="16043"/>
                    <a:pt x="19632" y="14921"/>
                  </a:cubicBezTo>
                  <a:cubicBezTo>
                    <a:pt x="20593" y="13019"/>
                    <a:pt x="21281" y="10824"/>
                    <a:pt x="21600" y="8474"/>
                  </a:cubicBezTo>
                  <a:cubicBezTo>
                    <a:pt x="21600" y="6486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6" cy="4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" y="170"/>
              <a:ext cx="478" cy="208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</p:grpSp>
      <p:grpSp>
        <p:nvGrpSpPr>
          <p:cNvPr id="110" name="Group 108出自【趣你的PPT】(微信:qunideppt)：最优质的PPT资源库"/>
          <p:cNvGrpSpPr>
            <a:grpSpLocks/>
          </p:cNvGrpSpPr>
          <p:nvPr/>
        </p:nvGrpSpPr>
        <p:grpSpPr bwMode="auto">
          <a:xfrm>
            <a:off x="4847318" y="3966708"/>
            <a:ext cx="910603" cy="830445"/>
            <a:chOff x="0" y="0"/>
            <a:chExt cx="1419" cy="1294"/>
          </a:xfrm>
        </p:grpSpPr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834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827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9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29"/>
                  </a:cubicBezTo>
                  <a:close/>
                  <a:moveTo>
                    <a:pt x="11848" y="469"/>
                  </a:moveTo>
                  <a:cubicBezTo>
                    <a:pt x="11678" y="450"/>
                    <a:pt x="11507" y="440"/>
                    <a:pt x="11335" y="430"/>
                  </a:cubicBezTo>
                  <a:lnTo>
                    <a:pt x="11339" y="16"/>
                  </a:lnTo>
                  <a:cubicBezTo>
                    <a:pt x="11513" y="23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4"/>
                  </a:lnTo>
                  <a:cubicBezTo>
                    <a:pt x="9421" y="88"/>
                    <a:pt x="9592" y="69"/>
                    <a:pt x="9766" y="51"/>
                  </a:cubicBezTo>
                  <a:lnTo>
                    <a:pt x="9772" y="466"/>
                  </a:lnTo>
                  <a:cubicBezTo>
                    <a:pt x="9600" y="483"/>
                    <a:pt x="9429" y="503"/>
                    <a:pt x="9260" y="529"/>
                  </a:cubicBezTo>
                  <a:close/>
                  <a:moveTo>
                    <a:pt x="12875" y="618"/>
                  </a:moveTo>
                  <a:cubicBezTo>
                    <a:pt x="12705" y="585"/>
                    <a:pt x="12534" y="557"/>
                    <a:pt x="12362" y="532"/>
                  </a:cubicBezTo>
                  <a:lnTo>
                    <a:pt x="12372" y="115"/>
                  </a:lnTo>
                  <a:cubicBezTo>
                    <a:pt x="12546" y="143"/>
                    <a:pt x="12718" y="171"/>
                    <a:pt x="12888" y="206"/>
                  </a:cubicBezTo>
                  <a:cubicBezTo>
                    <a:pt x="12888" y="206"/>
                    <a:pt x="12875" y="618"/>
                    <a:pt x="12875" y="618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2"/>
                    <a:pt x="8559" y="236"/>
                    <a:pt x="8733" y="202"/>
                  </a:cubicBezTo>
                  <a:lnTo>
                    <a:pt x="8747" y="616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3"/>
                  </a:moveTo>
                  <a:cubicBezTo>
                    <a:pt x="13729" y="823"/>
                    <a:pt x="13559" y="774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0"/>
                    <a:pt x="13918" y="462"/>
                  </a:cubicBezTo>
                  <a:cubicBezTo>
                    <a:pt x="13918" y="462"/>
                    <a:pt x="13898" y="873"/>
                    <a:pt x="13898" y="873"/>
                  </a:cubicBezTo>
                  <a:close/>
                  <a:moveTo>
                    <a:pt x="7216" y="1033"/>
                  </a:moveTo>
                  <a:lnTo>
                    <a:pt x="7190" y="624"/>
                  </a:lnTo>
                  <a:cubicBezTo>
                    <a:pt x="7360" y="561"/>
                    <a:pt x="7531" y="508"/>
                    <a:pt x="7703" y="457"/>
                  </a:cubicBezTo>
                  <a:lnTo>
                    <a:pt x="7725" y="867"/>
                  </a:lnTo>
                  <a:cubicBezTo>
                    <a:pt x="7553" y="919"/>
                    <a:pt x="7383" y="975"/>
                    <a:pt x="7216" y="1033"/>
                  </a:cubicBezTo>
                  <a:close/>
                  <a:moveTo>
                    <a:pt x="14913" y="1236"/>
                  </a:moveTo>
                  <a:cubicBezTo>
                    <a:pt x="14746" y="1166"/>
                    <a:pt x="14577" y="1101"/>
                    <a:pt x="14405" y="1040"/>
                  </a:cubicBezTo>
                  <a:lnTo>
                    <a:pt x="14431" y="630"/>
                  </a:lnTo>
                  <a:cubicBezTo>
                    <a:pt x="14603" y="691"/>
                    <a:pt x="14773" y="758"/>
                    <a:pt x="14942" y="826"/>
                  </a:cubicBezTo>
                  <a:cubicBezTo>
                    <a:pt x="14942" y="826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2"/>
                  </a:lnTo>
                  <a:cubicBezTo>
                    <a:pt x="6338" y="963"/>
                    <a:pt x="6507" y="887"/>
                    <a:pt x="6679" y="819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1"/>
                  </a:cubicBezTo>
                  <a:close/>
                  <a:moveTo>
                    <a:pt x="15920" y="1714"/>
                  </a:moveTo>
                  <a:cubicBezTo>
                    <a:pt x="15756" y="1627"/>
                    <a:pt x="15588" y="1541"/>
                    <a:pt x="15418" y="1458"/>
                  </a:cubicBezTo>
                  <a:lnTo>
                    <a:pt x="15451" y="1054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4"/>
                    <a:pt x="15920" y="1714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6"/>
                    <a:pt x="5492" y="1391"/>
                    <a:pt x="5663" y="1298"/>
                  </a:cubicBezTo>
                  <a:lnTo>
                    <a:pt x="5701" y="1703"/>
                  </a:lnTo>
                  <a:cubicBezTo>
                    <a:pt x="5531" y="1795"/>
                    <a:pt x="5365" y="1891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3"/>
                    <a:pt x="16589" y="2105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5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1"/>
                  </a:moveTo>
                  <a:lnTo>
                    <a:pt x="4161" y="2277"/>
                  </a:lnTo>
                  <a:cubicBezTo>
                    <a:pt x="4324" y="2151"/>
                    <a:pt x="4490" y="2030"/>
                    <a:pt x="4658" y="1913"/>
                  </a:cubicBezTo>
                  <a:lnTo>
                    <a:pt x="4705" y="2313"/>
                  </a:lnTo>
                  <a:cubicBezTo>
                    <a:pt x="4538" y="2428"/>
                    <a:pt x="4374" y="2546"/>
                    <a:pt x="4214" y="2671"/>
                  </a:cubicBezTo>
                  <a:close/>
                  <a:moveTo>
                    <a:pt x="17891" y="3089"/>
                  </a:moveTo>
                  <a:cubicBezTo>
                    <a:pt x="17734" y="2952"/>
                    <a:pt x="17571" y="2817"/>
                    <a:pt x="17406" y="2687"/>
                  </a:cubicBezTo>
                  <a:lnTo>
                    <a:pt x="17459" y="2294"/>
                  </a:lnTo>
                  <a:cubicBezTo>
                    <a:pt x="17627" y="2424"/>
                    <a:pt x="17790" y="2560"/>
                    <a:pt x="17950" y="2699"/>
                  </a:cubicBezTo>
                  <a:cubicBezTo>
                    <a:pt x="17950" y="2699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7"/>
                    <a:pt x="3505" y="2828"/>
                    <a:pt x="3671" y="2682"/>
                  </a:cubicBezTo>
                  <a:lnTo>
                    <a:pt x="3730" y="3073"/>
                  </a:lnTo>
                  <a:cubicBezTo>
                    <a:pt x="3565" y="3216"/>
                    <a:pt x="3406" y="3364"/>
                    <a:pt x="3251" y="3517"/>
                  </a:cubicBezTo>
                  <a:close/>
                  <a:moveTo>
                    <a:pt x="18837" y="4035"/>
                  </a:moveTo>
                  <a:cubicBezTo>
                    <a:pt x="18686" y="3861"/>
                    <a:pt x="18529" y="3694"/>
                    <a:pt x="18369" y="3537"/>
                  </a:cubicBezTo>
                  <a:lnTo>
                    <a:pt x="18434" y="3153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5"/>
                    <a:pt x="18837" y="4035"/>
                  </a:cubicBezTo>
                  <a:close/>
                  <a:moveTo>
                    <a:pt x="2324" y="4563"/>
                  </a:moveTo>
                  <a:lnTo>
                    <a:pt x="2244" y="4197"/>
                  </a:lnTo>
                  <a:cubicBezTo>
                    <a:pt x="2393" y="4004"/>
                    <a:pt x="2549" y="3816"/>
                    <a:pt x="2710" y="3635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6"/>
                    <a:pt x="19685" y="4640"/>
                    <a:pt x="19827" y="4852"/>
                  </a:cubicBezTo>
                  <a:cubicBezTo>
                    <a:pt x="19827" y="4852"/>
                    <a:pt x="19736" y="5206"/>
                    <a:pt x="19736" y="5206"/>
                  </a:cubicBezTo>
                  <a:close/>
                  <a:moveTo>
                    <a:pt x="1461" y="5868"/>
                  </a:moveTo>
                  <a:lnTo>
                    <a:pt x="1360" y="5535"/>
                  </a:lnTo>
                  <a:cubicBezTo>
                    <a:pt x="1493" y="5294"/>
                    <a:pt x="1639" y="5056"/>
                    <a:pt x="1792" y="4825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68"/>
                  </a:cubicBezTo>
                  <a:close/>
                  <a:moveTo>
                    <a:pt x="20547" y="6680"/>
                  </a:moveTo>
                  <a:cubicBezTo>
                    <a:pt x="20428" y="6415"/>
                    <a:pt x="20298" y="6154"/>
                    <a:pt x="20157" y="5897"/>
                  </a:cubicBezTo>
                  <a:lnTo>
                    <a:pt x="20258" y="5565"/>
                  </a:lnTo>
                  <a:cubicBezTo>
                    <a:pt x="20404" y="5829"/>
                    <a:pt x="20540" y="6102"/>
                    <a:pt x="20663" y="6373"/>
                  </a:cubicBezTo>
                  <a:cubicBezTo>
                    <a:pt x="20663" y="6373"/>
                    <a:pt x="20547" y="6680"/>
                    <a:pt x="20547" y="6680"/>
                  </a:cubicBezTo>
                  <a:close/>
                  <a:moveTo>
                    <a:pt x="719" y="7525"/>
                  </a:moveTo>
                  <a:lnTo>
                    <a:pt x="589" y="7257"/>
                  </a:lnTo>
                  <a:cubicBezTo>
                    <a:pt x="695" y="6948"/>
                    <a:pt x="818" y="6638"/>
                    <a:pt x="954" y="6339"/>
                  </a:cubicBezTo>
                  <a:lnTo>
                    <a:pt x="1068" y="6645"/>
                  </a:lnTo>
                  <a:cubicBezTo>
                    <a:pt x="939" y="6934"/>
                    <a:pt x="822" y="7228"/>
                    <a:pt x="719" y="7525"/>
                  </a:cubicBezTo>
                  <a:close/>
                  <a:moveTo>
                    <a:pt x="21176" y="8559"/>
                  </a:moveTo>
                  <a:cubicBezTo>
                    <a:pt x="21100" y="8223"/>
                    <a:pt x="21005" y="7888"/>
                    <a:pt x="20894" y="7563"/>
                  </a:cubicBezTo>
                  <a:lnTo>
                    <a:pt x="21025" y="7299"/>
                  </a:lnTo>
                  <a:cubicBezTo>
                    <a:pt x="21143" y="7646"/>
                    <a:pt x="21245" y="8000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6"/>
                  </a:moveTo>
                  <a:lnTo>
                    <a:pt x="77" y="9502"/>
                  </a:lnTo>
                  <a:cubicBezTo>
                    <a:pt x="124" y="9101"/>
                    <a:pt x="194" y="8699"/>
                    <a:pt x="285" y="8311"/>
                  </a:cubicBezTo>
                  <a:lnTo>
                    <a:pt x="434" y="8515"/>
                  </a:lnTo>
                  <a:cubicBezTo>
                    <a:pt x="350" y="8878"/>
                    <a:pt x="284" y="9245"/>
                    <a:pt x="240" y="9616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1"/>
                    <a:pt x="21409" y="10038"/>
                    <a:pt x="21365" y="9664"/>
                  </a:cubicBezTo>
                  <a:lnTo>
                    <a:pt x="21530" y="9552"/>
                  </a:lnTo>
                  <a:cubicBezTo>
                    <a:pt x="21576" y="9963"/>
                    <a:pt x="21600" y="10382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5"/>
                    <a:pt x="0" y="10800"/>
                  </a:cubicBezTo>
                  <a:lnTo>
                    <a:pt x="171" y="10787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1"/>
                  </a:moveTo>
                  <a:lnTo>
                    <a:pt x="21162" y="13107"/>
                  </a:lnTo>
                  <a:cubicBezTo>
                    <a:pt x="21246" y="12746"/>
                    <a:pt x="21313" y="12376"/>
                    <a:pt x="21357" y="12009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1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2"/>
                    <a:pt x="280" y="13266"/>
                  </a:cubicBezTo>
                  <a:lnTo>
                    <a:pt x="428" y="13064"/>
                  </a:lnTo>
                  <a:cubicBezTo>
                    <a:pt x="506" y="13397"/>
                    <a:pt x="601" y="13731"/>
                    <a:pt x="713" y="14057"/>
                  </a:cubicBezTo>
                  <a:cubicBezTo>
                    <a:pt x="713" y="14057"/>
                    <a:pt x="582" y="14322"/>
                    <a:pt x="582" y="14322"/>
                  </a:cubicBezTo>
                  <a:close/>
                  <a:moveTo>
                    <a:pt x="20639" y="15279"/>
                  </a:moveTo>
                  <a:lnTo>
                    <a:pt x="20524" y="14972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2"/>
                    <a:pt x="20774" y="14981"/>
                    <a:pt x="20639" y="15279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5"/>
                    <a:pt x="946" y="15243"/>
                  </a:cubicBezTo>
                  <a:lnTo>
                    <a:pt x="1061" y="14937"/>
                  </a:lnTo>
                  <a:cubicBezTo>
                    <a:pt x="1179" y="15200"/>
                    <a:pt x="1311" y="15462"/>
                    <a:pt x="1452" y="15718"/>
                  </a:cubicBezTo>
                  <a:cubicBezTo>
                    <a:pt x="1452" y="15718"/>
                    <a:pt x="1351" y="16050"/>
                    <a:pt x="1351" y="16050"/>
                  </a:cubicBezTo>
                  <a:close/>
                  <a:moveTo>
                    <a:pt x="19798" y="16787"/>
                  </a:moveTo>
                  <a:lnTo>
                    <a:pt x="19709" y="16436"/>
                  </a:lnTo>
                  <a:cubicBezTo>
                    <a:pt x="19858" y="16211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1"/>
                    <a:pt x="19798" y="16787"/>
                  </a:cubicBezTo>
                  <a:close/>
                  <a:moveTo>
                    <a:pt x="2235" y="17390"/>
                  </a:moveTo>
                  <a:cubicBezTo>
                    <a:pt x="2078" y="17187"/>
                    <a:pt x="1925" y="16977"/>
                    <a:pt x="1782" y="16759"/>
                  </a:cubicBezTo>
                  <a:lnTo>
                    <a:pt x="1873" y="16407"/>
                  </a:lnTo>
                  <a:cubicBezTo>
                    <a:pt x="2012" y="16618"/>
                    <a:pt x="2162" y="16826"/>
                    <a:pt x="2315" y="17025"/>
                  </a:cubicBezTo>
                  <a:cubicBezTo>
                    <a:pt x="2315" y="17025"/>
                    <a:pt x="2235" y="17390"/>
                    <a:pt x="2235" y="17390"/>
                  </a:cubicBezTo>
                  <a:close/>
                  <a:moveTo>
                    <a:pt x="18880" y="17976"/>
                  </a:moveTo>
                  <a:lnTo>
                    <a:pt x="18809" y="17599"/>
                  </a:lnTo>
                  <a:cubicBezTo>
                    <a:pt x="18967" y="17422"/>
                    <a:pt x="19121" y="17235"/>
                    <a:pt x="19267" y="17050"/>
                  </a:cubicBezTo>
                  <a:lnTo>
                    <a:pt x="19347" y="17415"/>
                  </a:lnTo>
                  <a:cubicBezTo>
                    <a:pt x="19198" y="17606"/>
                    <a:pt x="19041" y="17796"/>
                    <a:pt x="18880" y="17976"/>
                  </a:cubicBezTo>
                  <a:close/>
                  <a:moveTo>
                    <a:pt x="3177" y="18459"/>
                  </a:moveTo>
                  <a:cubicBezTo>
                    <a:pt x="3015" y="18298"/>
                    <a:pt x="2854" y="18127"/>
                    <a:pt x="2701" y="17954"/>
                  </a:cubicBezTo>
                  <a:lnTo>
                    <a:pt x="2772" y="17578"/>
                  </a:lnTo>
                  <a:cubicBezTo>
                    <a:pt x="2924" y="17749"/>
                    <a:pt x="3082" y="17915"/>
                    <a:pt x="3240" y="18074"/>
                  </a:cubicBezTo>
                  <a:cubicBezTo>
                    <a:pt x="3240" y="18074"/>
                    <a:pt x="3177" y="18459"/>
                    <a:pt x="3177" y="18459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6"/>
                    <a:pt x="18340" y="18092"/>
                  </a:cubicBezTo>
                  <a:lnTo>
                    <a:pt x="18404" y="18476"/>
                  </a:lnTo>
                  <a:cubicBezTo>
                    <a:pt x="18247" y="18631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3"/>
                    <a:pt x="3820" y="19049"/>
                    <a:pt x="3661" y="18910"/>
                  </a:cubicBezTo>
                  <a:lnTo>
                    <a:pt x="3719" y="18519"/>
                  </a:lnTo>
                  <a:cubicBezTo>
                    <a:pt x="3877" y="18656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78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5"/>
                    <a:pt x="17100" y="19578"/>
                    <a:pt x="16931" y="19692"/>
                  </a:cubicBezTo>
                  <a:close/>
                  <a:moveTo>
                    <a:pt x="5149" y="20004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1"/>
                    <a:pt x="5190" y="19604"/>
                  </a:cubicBezTo>
                  <a:cubicBezTo>
                    <a:pt x="5190" y="19604"/>
                    <a:pt x="5149" y="20004"/>
                    <a:pt x="5149" y="20004"/>
                  </a:cubicBezTo>
                  <a:close/>
                  <a:moveTo>
                    <a:pt x="15926" y="20306"/>
                  </a:moveTo>
                  <a:lnTo>
                    <a:pt x="15890" y="19903"/>
                  </a:lnTo>
                  <a:cubicBezTo>
                    <a:pt x="16059" y="19812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9"/>
                    <a:pt x="16097" y="20215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2"/>
                    <a:pt x="5819" y="20387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6"/>
                    <a:pt x="15221" y="20233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77"/>
                  </a:cubicBezTo>
                  <a:lnTo>
                    <a:pt x="6697" y="20370"/>
                  </a:lnTo>
                  <a:cubicBezTo>
                    <a:pt x="6865" y="20439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9"/>
                  </a:moveTo>
                  <a:lnTo>
                    <a:pt x="13865" y="20738"/>
                  </a:lnTo>
                  <a:cubicBezTo>
                    <a:pt x="14037" y="20685"/>
                    <a:pt x="14207" y="20632"/>
                    <a:pt x="14374" y="20571"/>
                  </a:cubicBezTo>
                  <a:lnTo>
                    <a:pt x="14399" y="20981"/>
                  </a:lnTo>
                  <a:cubicBezTo>
                    <a:pt x="14231" y="21041"/>
                    <a:pt x="14059" y="21097"/>
                    <a:pt x="13886" y="21149"/>
                  </a:cubicBezTo>
                  <a:close/>
                  <a:moveTo>
                    <a:pt x="8207" y="21281"/>
                  </a:moveTo>
                  <a:cubicBezTo>
                    <a:pt x="8034" y="21242"/>
                    <a:pt x="7863" y="21193"/>
                    <a:pt x="7692" y="21141"/>
                  </a:cubicBezTo>
                  <a:lnTo>
                    <a:pt x="7714" y="20731"/>
                  </a:lnTo>
                  <a:cubicBezTo>
                    <a:pt x="7882" y="20780"/>
                    <a:pt x="8052" y="20827"/>
                    <a:pt x="8224" y="20870"/>
                  </a:cubicBezTo>
                  <a:cubicBezTo>
                    <a:pt x="8224" y="20870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6"/>
                  </a:lnTo>
                  <a:cubicBezTo>
                    <a:pt x="13201" y="21328"/>
                    <a:pt x="13030" y="21366"/>
                    <a:pt x="12856" y="21400"/>
                  </a:cubicBezTo>
                  <a:close/>
                  <a:moveTo>
                    <a:pt x="9238" y="21484"/>
                  </a:moveTo>
                  <a:cubicBezTo>
                    <a:pt x="9065" y="21459"/>
                    <a:pt x="8894" y="21429"/>
                    <a:pt x="8723" y="21396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4"/>
                    <a:pt x="9238" y="21484"/>
                  </a:cubicBezTo>
                  <a:close/>
                  <a:moveTo>
                    <a:pt x="11823" y="21550"/>
                  </a:moveTo>
                  <a:lnTo>
                    <a:pt x="11817" y="21135"/>
                  </a:lnTo>
                  <a:cubicBezTo>
                    <a:pt x="11989" y="21119"/>
                    <a:pt x="12161" y="21097"/>
                    <a:pt x="12331" y="21074"/>
                  </a:cubicBezTo>
                  <a:lnTo>
                    <a:pt x="12340" y="21488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3"/>
                    <a:pt x="10276" y="21171"/>
                  </a:cubicBezTo>
                  <a:cubicBezTo>
                    <a:pt x="10276" y="21171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4"/>
                    <a:pt x="11137" y="21179"/>
                    <a:pt x="11304" y="21173"/>
                  </a:cubicBezTo>
                  <a:lnTo>
                    <a:pt x="11306" y="21586"/>
                  </a:lnTo>
                  <a:cubicBezTo>
                    <a:pt x="11138" y="21594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880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5"/>
                    <a:pt x="10590" y="4895"/>
                  </a:cubicBezTo>
                  <a:cubicBezTo>
                    <a:pt x="9742" y="4895"/>
                    <a:pt x="8574" y="5307"/>
                    <a:pt x="8583" y="6118"/>
                  </a:cubicBezTo>
                  <a:cubicBezTo>
                    <a:pt x="8603" y="8567"/>
                    <a:pt x="20508" y="7988"/>
                    <a:pt x="21143" y="13909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4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2"/>
                    <a:pt x="6921" y="17951"/>
                    <a:pt x="6148" y="17167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7"/>
                    <a:pt x="12839" y="13779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9"/>
                    <a:pt x="9453" y="1570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4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4"/>
                  </a:lnTo>
                  <a:lnTo>
                    <a:pt x="19338" y="1894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64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1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1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617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6"/>
                    <a:pt x="0" y="10799"/>
                  </a:cubicBezTo>
                  <a:cubicBezTo>
                    <a:pt x="0" y="16752"/>
                    <a:pt x="4832" y="21583"/>
                    <a:pt x="10800" y="21600"/>
                  </a:cubicBezTo>
                  <a:cubicBezTo>
                    <a:pt x="16768" y="21583"/>
                    <a:pt x="21600" y="16752"/>
                    <a:pt x="21600" y="10799"/>
                  </a:cubicBezTo>
                  <a:cubicBezTo>
                    <a:pt x="21600" y="4846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610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5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7"/>
                  </a:lnTo>
                  <a:cubicBezTo>
                    <a:pt x="11513" y="26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30"/>
                  </a:moveTo>
                  <a:lnTo>
                    <a:pt x="9249" y="114"/>
                  </a:lnTo>
                  <a:cubicBezTo>
                    <a:pt x="9421" y="90"/>
                    <a:pt x="9592" y="71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30"/>
                  </a:cubicBezTo>
                  <a:close/>
                  <a:moveTo>
                    <a:pt x="12875" y="619"/>
                  </a:moveTo>
                  <a:cubicBezTo>
                    <a:pt x="12705" y="587"/>
                    <a:pt x="12534" y="557"/>
                    <a:pt x="12362" y="530"/>
                  </a:cubicBezTo>
                  <a:lnTo>
                    <a:pt x="12372" y="117"/>
                  </a:lnTo>
                  <a:cubicBezTo>
                    <a:pt x="12546" y="143"/>
                    <a:pt x="12718" y="172"/>
                    <a:pt x="12888" y="206"/>
                  </a:cubicBezTo>
                  <a:cubicBezTo>
                    <a:pt x="12888" y="206"/>
                    <a:pt x="12875" y="619"/>
                    <a:pt x="12875" y="619"/>
                  </a:cubicBezTo>
                  <a:close/>
                  <a:moveTo>
                    <a:pt x="8235" y="728"/>
                  </a:moveTo>
                  <a:lnTo>
                    <a:pt x="8218" y="315"/>
                  </a:lnTo>
                  <a:cubicBezTo>
                    <a:pt x="8388" y="274"/>
                    <a:pt x="8559" y="236"/>
                    <a:pt x="8733" y="202"/>
                  </a:cubicBezTo>
                  <a:lnTo>
                    <a:pt x="8747" y="615"/>
                  </a:lnTo>
                  <a:cubicBezTo>
                    <a:pt x="8575" y="649"/>
                    <a:pt x="8404" y="687"/>
                    <a:pt x="8235" y="728"/>
                  </a:cubicBezTo>
                  <a:close/>
                  <a:moveTo>
                    <a:pt x="13898" y="874"/>
                  </a:moveTo>
                  <a:cubicBezTo>
                    <a:pt x="13729" y="823"/>
                    <a:pt x="13559" y="776"/>
                    <a:pt x="13387" y="734"/>
                  </a:cubicBezTo>
                  <a:lnTo>
                    <a:pt x="13403" y="320"/>
                  </a:lnTo>
                  <a:cubicBezTo>
                    <a:pt x="13577" y="363"/>
                    <a:pt x="13748" y="409"/>
                    <a:pt x="13918" y="462"/>
                  </a:cubicBezTo>
                  <a:cubicBezTo>
                    <a:pt x="13918" y="462"/>
                    <a:pt x="13898" y="874"/>
                    <a:pt x="13898" y="874"/>
                  </a:cubicBezTo>
                  <a:close/>
                  <a:moveTo>
                    <a:pt x="7216" y="1033"/>
                  </a:moveTo>
                  <a:lnTo>
                    <a:pt x="7190" y="622"/>
                  </a:lnTo>
                  <a:cubicBezTo>
                    <a:pt x="7360" y="562"/>
                    <a:pt x="7531" y="506"/>
                    <a:pt x="7703" y="455"/>
                  </a:cubicBezTo>
                  <a:lnTo>
                    <a:pt x="7725" y="867"/>
                  </a:lnTo>
                  <a:cubicBezTo>
                    <a:pt x="7553" y="920"/>
                    <a:pt x="7383" y="974"/>
                    <a:pt x="7216" y="1033"/>
                  </a:cubicBezTo>
                  <a:close/>
                  <a:moveTo>
                    <a:pt x="14913" y="1235"/>
                  </a:moveTo>
                  <a:cubicBezTo>
                    <a:pt x="14746" y="1166"/>
                    <a:pt x="14577" y="1102"/>
                    <a:pt x="14405" y="1040"/>
                  </a:cubicBezTo>
                  <a:lnTo>
                    <a:pt x="14431" y="631"/>
                  </a:lnTo>
                  <a:cubicBezTo>
                    <a:pt x="14603" y="691"/>
                    <a:pt x="14773" y="758"/>
                    <a:pt x="14942" y="827"/>
                  </a:cubicBezTo>
                  <a:cubicBezTo>
                    <a:pt x="14942" y="827"/>
                    <a:pt x="14913" y="1235"/>
                    <a:pt x="14913" y="1235"/>
                  </a:cubicBezTo>
                  <a:close/>
                  <a:moveTo>
                    <a:pt x="6203" y="1450"/>
                  </a:moveTo>
                  <a:lnTo>
                    <a:pt x="6170" y="1043"/>
                  </a:lnTo>
                  <a:cubicBezTo>
                    <a:pt x="6338" y="964"/>
                    <a:pt x="6507" y="888"/>
                    <a:pt x="6679" y="817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0"/>
                  </a:cubicBezTo>
                  <a:close/>
                  <a:moveTo>
                    <a:pt x="15920" y="1715"/>
                  </a:moveTo>
                  <a:cubicBezTo>
                    <a:pt x="15756" y="1627"/>
                    <a:pt x="15588" y="1541"/>
                    <a:pt x="15418" y="1461"/>
                  </a:cubicBezTo>
                  <a:lnTo>
                    <a:pt x="15451" y="1053"/>
                  </a:lnTo>
                  <a:cubicBezTo>
                    <a:pt x="15623" y="1135"/>
                    <a:pt x="15792" y="1221"/>
                    <a:pt x="15958" y="1310"/>
                  </a:cubicBezTo>
                  <a:cubicBezTo>
                    <a:pt x="15958" y="1310"/>
                    <a:pt x="15920" y="1715"/>
                    <a:pt x="15920" y="1715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7"/>
                    <a:pt x="5492" y="1391"/>
                    <a:pt x="5663" y="1298"/>
                  </a:cubicBezTo>
                  <a:lnTo>
                    <a:pt x="5701" y="1704"/>
                  </a:lnTo>
                  <a:cubicBezTo>
                    <a:pt x="5531" y="1797"/>
                    <a:pt x="5365" y="1890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8"/>
                    <a:pt x="16420" y="2004"/>
                  </a:cubicBezTo>
                  <a:lnTo>
                    <a:pt x="16462" y="1602"/>
                  </a:lnTo>
                  <a:cubicBezTo>
                    <a:pt x="16632" y="1705"/>
                    <a:pt x="16799" y="1814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6"/>
                  </a:lnTo>
                  <a:cubicBezTo>
                    <a:pt x="4324" y="2151"/>
                    <a:pt x="4490" y="2032"/>
                    <a:pt x="4658" y="1914"/>
                  </a:cubicBezTo>
                  <a:lnTo>
                    <a:pt x="4705" y="2313"/>
                  </a:lnTo>
                  <a:cubicBezTo>
                    <a:pt x="4538" y="2428"/>
                    <a:pt x="4374" y="2547"/>
                    <a:pt x="4214" y="2673"/>
                  </a:cubicBezTo>
                  <a:close/>
                  <a:moveTo>
                    <a:pt x="17891" y="3091"/>
                  </a:moveTo>
                  <a:cubicBezTo>
                    <a:pt x="17734" y="2951"/>
                    <a:pt x="17571" y="2817"/>
                    <a:pt x="17406" y="2688"/>
                  </a:cubicBezTo>
                  <a:lnTo>
                    <a:pt x="17459" y="2295"/>
                  </a:lnTo>
                  <a:cubicBezTo>
                    <a:pt x="17627" y="2422"/>
                    <a:pt x="17790" y="2560"/>
                    <a:pt x="17950" y="2702"/>
                  </a:cubicBezTo>
                  <a:cubicBezTo>
                    <a:pt x="17950" y="2702"/>
                    <a:pt x="17891" y="3091"/>
                    <a:pt x="17891" y="3091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9"/>
                    <a:pt x="3505" y="2828"/>
                    <a:pt x="3671" y="2682"/>
                  </a:cubicBezTo>
                  <a:lnTo>
                    <a:pt x="3730" y="3072"/>
                  </a:lnTo>
                  <a:cubicBezTo>
                    <a:pt x="3565" y="3215"/>
                    <a:pt x="3406" y="3365"/>
                    <a:pt x="3251" y="3517"/>
                  </a:cubicBezTo>
                  <a:close/>
                  <a:moveTo>
                    <a:pt x="18837" y="4032"/>
                  </a:moveTo>
                  <a:cubicBezTo>
                    <a:pt x="18686" y="3863"/>
                    <a:pt x="18529" y="3695"/>
                    <a:pt x="18369" y="3538"/>
                  </a:cubicBezTo>
                  <a:lnTo>
                    <a:pt x="18434" y="3152"/>
                  </a:lnTo>
                  <a:cubicBezTo>
                    <a:pt x="18597" y="3314"/>
                    <a:pt x="18756" y="3485"/>
                    <a:pt x="18910" y="3658"/>
                  </a:cubicBezTo>
                  <a:cubicBezTo>
                    <a:pt x="18910" y="3658"/>
                    <a:pt x="18837" y="4032"/>
                    <a:pt x="18837" y="4032"/>
                  </a:cubicBezTo>
                  <a:close/>
                  <a:moveTo>
                    <a:pt x="2324" y="4563"/>
                  </a:moveTo>
                  <a:lnTo>
                    <a:pt x="2244" y="4196"/>
                  </a:lnTo>
                  <a:cubicBezTo>
                    <a:pt x="2393" y="4004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8"/>
                    <a:pt x="19295" y="4587"/>
                  </a:cubicBezTo>
                  <a:lnTo>
                    <a:pt x="19375" y="4222"/>
                  </a:lnTo>
                  <a:cubicBezTo>
                    <a:pt x="19533" y="4428"/>
                    <a:pt x="19685" y="4640"/>
                    <a:pt x="19827" y="4855"/>
                  </a:cubicBezTo>
                  <a:cubicBezTo>
                    <a:pt x="19827" y="4855"/>
                    <a:pt x="19736" y="5206"/>
                    <a:pt x="19736" y="5206"/>
                  </a:cubicBezTo>
                  <a:close/>
                  <a:moveTo>
                    <a:pt x="1461" y="5870"/>
                  </a:moveTo>
                  <a:lnTo>
                    <a:pt x="1360" y="5537"/>
                  </a:lnTo>
                  <a:cubicBezTo>
                    <a:pt x="1493" y="5294"/>
                    <a:pt x="1639" y="5056"/>
                    <a:pt x="1792" y="4826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70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3"/>
                    <a:pt x="20157" y="5898"/>
                  </a:cubicBezTo>
                  <a:lnTo>
                    <a:pt x="20258" y="5567"/>
                  </a:lnTo>
                  <a:cubicBezTo>
                    <a:pt x="20404" y="5828"/>
                    <a:pt x="20540" y="6103"/>
                    <a:pt x="20663" y="6374"/>
                  </a:cubicBezTo>
                  <a:cubicBezTo>
                    <a:pt x="20663" y="6374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9"/>
                    <a:pt x="818" y="6640"/>
                    <a:pt x="954" y="6339"/>
                  </a:cubicBezTo>
                  <a:lnTo>
                    <a:pt x="1068" y="6646"/>
                  </a:lnTo>
                  <a:cubicBezTo>
                    <a:pt x="939" y="6933"/>
                    <a:pt x="822" y="7228"/>
                    <a:pt x="719" y="7526"/>
                  </a:cubicBezTo>
                  <a:close/>
                  <a:moveTo>
                    <a:pt x="21176" y="8558"/>
                  </a:moveTo>
                  <a:cubicBezTo>
                    <a:pt x="21100" y="8224"/>
                    <a:pt x="21005" y="7889"/>
                    <a:pt x="20894" y="7563"/>
                  </a:cubicBezTo>
                  <a:lnTo>
                    <a:pt x="21025" y="7300"/>
                  </a:lnTo>
                  <a:cubicBezTo>
                    <a:pt x="21143" y="7644"/>
                    <a:pt x="21245" y="8002"/>
                    <a:pt x="21326" y="8357"/>
                  </a:cubicBezTo>
                  <a:cubicBezTo>
                    <a:pt x="21326" y="8357"/>
                    <a:pt x="21176" y="8558"/>
                    <a:pt x="21176" y="8558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7"/>
                    <a:pt x="240" y="9615"/>
                  </a:cubicBezTo>
                  <a:close/>
                  <a:moveTo>
                    <a:pt x="21600" y="10843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2"/>
                  </a:lnTo>
                  <a:cubicBezTo>
                    <a:pt x="21576" y="9964"/>
                    <a:pt x="21600" y="10384"/>
                    <a:pt x="21600" y="10800"/>
                  </a:cubicBezTo>
                  <a:cubicBezTo>
                    <a:pt x="21600" y="10800"/>
                    <a:pt x="21600" y="10843"/>
                    <a:pt x="21600" y="10843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7"/>
                    <a:pt x="0" y="10800"/>
                  </a:cubicBezTo>
                  <a:lnTo>
                    <a:pt x="171" y="10789"/>
                  </a:lnTo>
                  <a:lnTo>
                    <a:pt x="171" y="10800"/>
                  </a:lnTo>
                  <a:cubicBezTo>
                    <a:pt x="171" y="11188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3"/>
                  </a:moveTo>
                  <a:lnTo>
                    <a:pt x="21162" y="13106"/>
                  </a:lnTo>
                  <a:cubicBezTo>
                    <a:pt x="21246" y="12745"/>
                    <a:pt x="21313" y="12376"/>
                    <a:pt x="21357" y="12008"/>
                  </a:cubicBezTo>
                  <a:lnTo>
                    <a:pt x="21521" y="12124"/>
                  </a:lnTo>
                  <a:cubicBezTo>
                    <a:pt x="21473" y="12525"/>
                    <a:pt x="21401" y="12923"/>
                    <a:pt x="21310" y="13313"/>
                  </a:cubicBezTo>
                  <a:close/>
                  <a:moveTo>
                    <a:pt x="582" y="14322"/>
                  </a:moveTo>
                  <a:cubicBezTo>
                    <a:pt x="463" y="13977"/>
                    <a:pt x="361" y="13621"/>
                    <a:pt x="280" y="13267"/>
                  </a:cubicBezTo>
                  <a:lnTo>
                    <a:pt x="428" y="13065"/>
                  </a:lnTo>
                  <a:cubicBezTo>
                    <a:pt x="506" y="13398"/>
                    <a:pt x="601" y="13731"/>
                    <a:pt x="713" y="14058"/>
                  </a:cubicBezTo>
                  <a:cubicBezTo>
                    <a:pt x="713" y="14058"/>
                    <a:pt x="582" y="14322"/>
                    <a:pt x="582" y="14322"/>
                  </a:cubicBezTo>
                  <a:close/>
                  <a:moveTo>
                    <a:pt x="20639" y="15278"/>
                  </a:moveTo>
                  <a:lnTo>
                    <a:pt x="20524" y="14971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4"/>
                    <a:pt x="946" y="15244"/>
                  </a:cubicBezTo>
                  <a:lnTo>
                    <a:pt x="1061" y="14937"/>
                  </a:lnTo>
                  <a:cubicBezTo>
                    <a:pt x="1179" y="15200"/>
                    <a:pt x="1311" y="15461"/>
                    <a:pt x="1452" y="15717"/>
                  </a:cubicBezTo>
                  <a:cubicBezTo>
                    <a:pt x="1452" y="15717"/>
                    <a:pt x="1351" y="16050"/>
                    <a:pt x="1351" y="16050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9"/>
                  </a:cubicBezTo>
                  <a:close/>
                  <a:moveTo>
                    <a:pt x="2235" y="17391"/>
                  </a:moveTo>
                  <a:cubicBezTo>
                    <a:pt x="2078" y="17188"/>
                    <a:pt x="1925" y="16977"/>
                    <a:pt x="1782" y="16760"/>
                  </a:cubicBezTo>
                  <a:lnTo>
                    <a:pt x="1873" y="16408"/>
                  </a:lnTo>
                  <a:cubicBezTo>
                    <a:pt x="2012" y="16619"/>
                    <a:pt x="2162" y="16826"/>
                    <a:pt x="2315" y="17025"/>
                  </a:cubicBezTo>
                  <a:cubicBezTo>
                    <a:pt x="2315" y="17025"/>
                    <a:pt x="2235" y="17391"/>
                    <a:pt x="2235" y="17391"/>
                  </a:cubicBezTo>
                  <a:close/>
                  <a:moveTo>
                    <a:pt x="18880" y="17976"/>
                  </a:moveTo>
                  <a:lnTo>
                    <a:pt x="18809" y="17600"/>
                  </a:lnTo>
                  <a:cubicBezTo>
                    <a:pt x="18967" y="17423"/>
                    <a:pt x="19121" y="17236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8"/>
                    <a:pt x="2854" y="18128"/>
                    <a:pt x="2701" y="17957"/>
                  </a:cubicBezTo>
                  <a:lnTo>
                    <a:pt x="2772" y="17580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7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6"/>
                  </a:lnTo>
                  <a:cubicBezTo>
                    <a:pt x="18247" y="18632"/>
                    <a:pt x="18085" y="18781"/>
                    <a:pt x="17919" y="18927"/>
                  </a:cubicBezTo>
                  <a:close/>
                  <a:moveTo>
                    <a:pt x="4152" y="19315"/>
                  </a:moveTo>
                  <a:cubicBezTo>
                    <a:pt x="3984" y="19184"/>
                    <a:pt x="3820" y="19049"/>
                    <a:pt x="3661" y="18911"/>
                  </a:cubicBezTo>
                  <a:lnTo>
                    <a:pt x="3719" y="18518"/>
                  </a:lnTo>
                  <a:cubicBezTo>
                    <a:pt x="3877" y="18657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4"/>
                  </a:moveTo>
                  <a:lnTo>
                    <a:pt x="16885" y="19295"/>
                  </a:lnTo>
                  <a:cubicBezTo>
                    <a:pt x="17052" y="19181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0"/>
                    <a:pt x="5190" y="19604"/>
                  </a:cubicBezTo>
                  <a:cubicBezTo>
                    <a:pt x="5190" y="19604"/>
                    <a:pt x="5149" y="20006"/>
                    <a:pt x="5149" y="20006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6"/>
                  </a:cubicBezTo>
                  <a:lnTo>
                    <a:pt x="16431" y="20017"/>
                  </a:lnTo>
                  <a:cubicBezTo>
                    <a:pt x="16266" y="20119"/>
                    <a:pt x="16097" y="20214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0"/>
                    <a:pt x="5819" y="20384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5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7"/>
                    <a:pt x="6670" y="20780"/>
                  </a:cubicBezTo>
                  <a:lnTo>
                    <a:pt x="6697" y="20368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47"/>
                  </a:moveTo>
                  <a:lnTo>
                    <a:pt x="13865" y="20737"/>
                  </a:lnTo>
                  <a:cubicBezTo>
                    <a:pt x="14037" y="20688"/>
                    <a:pt x="14207" y="20630"/>
                    <a:pt x="14374" y="20572"/>
                  </a:cubicBezTo>
                  <a:lnTo>
                    <a:pt x="14399" y="20981"/>
                  </a:lnTo>
                  <a:cubicBezTo>
                    <a:pt x="14231" y="21042"/>
                    <a:pt x="14059" y="21099"/>
                    <a:pt x="13886" y="21147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3"/>
                  </a:cubicBezTo>
                  <a:lnTo>
                    <a:pt x="7714" y="20731"/>
                  </a:lnTo>
                  <a:cubicBezTo>
                    <a:pt x="7882" y="20780"/>
                    <a:pt x="8052" y="20826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399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7"/>
                  </a:lnTo>
                  <a:cubicBezTo>
                    <a:pt x="13201" y="21328"/>
                    <a:pt x="13030" y="21367"/>
                    <a:pt x="12856" y="21399"/>
                  </a:cubicBezTo>
                  <a:close/>
                  <a:moveTo>
                    <a:pt x="9238" y="21483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6"/>
                    <a:pt x="9076" y="21045"/>
                    <a:pt x="9249" y="21071"/>
                  </a:cubicBezTo>
                  <a:cubicBezTo>
                    <a:pt x="9249" y="21071"/>
                    <a:pt x="9238" y="21483"/>
                    <a:pt x="9238" y="21483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1"/>
                    <a:pt x="11998" y="21532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0"/>
                  </a:cubicBezTo>
                  <a:cubicBezTo>
                    <a:pt x="10276" y="21170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0"/>
                    <a:pt x="11304" y="21170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663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1"/>
                  </a:moveTo>
                  <a:cubicBezTo>
                    <a:pt x="14399" y="5861"/>
                    <a:pt x="12643" y="4897"/>
                    <a:pt x="10590" y="4897"/>
                  </a:cubicBezTo>
                  <a:cubicBezTo>
                    <a:pt x="9742" y="4897"/>
                    <a:pt x="8574" y="5310"/>
                    <a:pt x="8583" y="6118"/>
                  </a:cubicBezTo>
                  <a:cubicBezTo>
                    <a:pt x="8603" y="8565"/>
                    <a:pt x="20508" y="7985"/>
                    <a:pt x="21143" y="13913"/>
                  </a:cubicBezTo>
                  <a:cubicBezTo>
                    <a:pt x="21600" y="18176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4"/>
                    <a:pt x="6921" y="17951"/>
                    <a:pt x="6148" y="17169"/>
                  </a:cubicBezTo>
                  <a:lnTo>
                    <a:pt x="5763" y="19348"/>
                  </a:lnTo>
                  <a:lnTo>
                    <a:pt x="0" y="19348"/>
                  </a:lnTo>
                  <a:lnTo>
                    <a:pt x="397" y="12474"/>
                  </a:lnTo>
                  <a:lnTo>
                    <a:pt x="6200" y="12474"/>
                  </a:lnTo>
                  <a:cubicBezTo>
                    <a:pt x="6177" y="14682"/>
                    <a:pt x="8847" y="15059"/>
                    <a:pt x="10186" y="15116"/>
                  </a:cubicBezTo>
                  <a:cubicBezTo>
                    <a:pt x="11301" y="15116"/>
                    <a:pt x="12886" y="14897"/>
                    <a:pt x="12839" y="13777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8"/>
                    <a:pt x="8171" y="1508"/>
                  </a:cubicBezTo>
                  <a:cubicBezTo>
                    <a:pt x="8598" y="1508"/>
                    <a:pt x="9027" y="1528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1"/>
                  </a:lnTo>
                  <a:cubicBezTo>
                    <a:pt x="19924" y="7601"/>
                    <a:pt x="14500" y="7601"/>
                    <a:pt x="14500" y="7601"/>
                  </a:cubicBezTo>
                  <a:close/>
                  <a:moveTo>
                    <a:pt x="14500" y="7601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880"/>
              <a:ext cx="1419" cy="4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3"/>
                    <a:pt x="18406" y="8908"/>
                    <a:pt x="17664" y="9776"/>
                  </a:cubicBezTo>
                  <a:cubicBezTo>
                    <a:pt x="17058" y="10483"/>
                    <a:pt x="16399" y="11099"/>
                    <a:pt x="15696" y="11609"/>
                  </a:cubicBezTo>
                  <a:cubicBezTo>
                    <a:pt x="15071" y="12064"/>
                    <a:pt x="14414" y="12438"/>
                    <a:pt x="13728" y="12714"/>
                  </a:cubicBezTo>
                  <a:cubicBezTo>
                    <a:pt x="13094" y="12970"/>
                    <a:pt x="12436" y="13145"/>
                    <a:pt x="11761" y="13232"/>
                  </a:cubicBezTo>
                  <a:cubicBezTo>
                    <a:pt x="11444" y="13275"/>
                    <a:pt x="11124" y="13298"/>
                    <a:pt x="10800" y="13298"/>
                  </a:cubicBezTo>
                  <a:cubicBezTo>
                    <a:pt x="10460" y="13298"/>
                    <a:pt x="10124" y="13272"/>
                    <a:pt x="9793" y="13228"/>
                  </a:cubicBezTo>
                  <a:cubicBezTo>
                    <a:pt x="9117" y="13136"/>
                    <a:pt x="8460" y="12956"/>
                    <a:pt x="7825" y="12694"/>
                  </a:cubicBezTo>
                  <a:cubicBezTo>
                    <a:pt x="7139" y="12413"/>
                    <a:pt x="6481" y="12036"/>
                    <a:pt x="5857" y="11576"/>
                  </a:cubicBezTo>
                  <a:cubicBezTo>
                    <a:pt x="5154" y="11058"/>
                    <a:pt x="4495" y="10435"/>
                    <a:pt x="3889" y="9720"/>
                  </a:cubicBezTo>
                  <a:cubicBezTo>
                    <a:pt x="3146" y="8841"/>
                    <a:pt x="2484" y="7826"/>
                    <a:pt x="1922" y="6698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7"/>
                    <a:pt x="0" y="8476"/>
                  </a:cubicBezTo>
                  <a:cubicBezTo>
                    <a:pt x="314" y="10787"/>
                    <a:pt x="984" y="12952"/>
                    <a:pt x="1922" y="14832"/>
                  </a:cubicBezTo>
                  <a:cubicBezTo>
                    <a:pt x="2486" y="15965"/>
                    <a:pt x="3149" y="16993"/>
                    <a:pt x="3889" y="17887"/>
                  </a:cubicBezTo>
                  <a:cubicBezTo>
                    <a:pt x="4496" y="18623"/>
                    <a:pt x="5156" y="19263"/>
                    <a:pt x="5857" y="19800"/>
                  </a:cubicBezTo>
                  <a:cubicBezTo>
                    <a:pt x="6482" y="20275"/>
                    <a:pt x="7140" y="20669"/>
                    <a:pt x="7825" y="20963"/>
                  </a:cubicBezTo>
                  <a:cubicBezTo>
                    <a:pt x="8460" y="21237"/>
                    <a:pt x="9118" y="21429"/>
                    <a:pt x="9793" y="21527"/>
                  </a:cubicBezTo>
                  <a:cubicBezTo>
                    <a:pt x="10125" y="21573"/>
                    <a:pt x="10460" y="21599"/>
                    <a:pt x="10800" y="21600"/>
                  </a:cubicBezTo>
                  <a:cubicBezTo>
                    <a:pt x="11123" y="21599"/>
                    <a:pt x="11443" y="21576"/>
                    <a:pt x="11761" y="21532"/>
                  </a:cubicBezTo>
                  <a:cubicBezTo>
                    <a:pt x="12435" y="21439"/>
                    <a:pt x="13093" y="21253"/>
                    <a:pt x="13728" y="20984"/>
                  </a:cubicBezTo>
                  <a:cubicBezTo>
                    <a:pt x="14413" y="20694"/>
                    <a:pt x="15071" y="20305"/>
                    <a:pt x="15696" y="19833"/>
                  </a:cubicBezTo>
                  <a:cubicBezTo>
                    <a:pt x="16397" y="19305"/>
                    <a:pt x="17057" y="18670"/>
                    <a:pt x="17664" y="17943"/>
                  </a:cubicBezTo>
                  <a:cubicBezTo>
                    <a:pt x="18404" y="17060"/>
                    <a:pt x="19066" y="16044"/>
                    <a:pt x="19632" y="14924"/>
                  </a:cubicBezTo>
                  <a:cubicBezTo>
                    <a:pt x="20593" y="13020"/>
                    <a:pt x="21281" y="10824"/>
                    <a:pt x="21600" y="8476"/>
                  </a:cubicBezTo>
                  <a:cubicBezTo>
                    <a:pt x="21600" y="6487"/>
                    <a:pt x="21600" y="2133"/>
                    <a:pt x="21600" y="0"/>
                  </a:cubicBezTo>
                  <a:cubicBezTo>
                    <a:pt x="21319" y="2511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80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8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8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26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20"/>
                    <a:pt x="0" y="4847"/>
                    <a:pt x="0" y="10800"/>
                  </a:cubicBezTo>
                  <a:cubicBezTo>
                    <a:pt x="0" y="16753"/>
                    <a:pt x="4832" y="21581"/>
                    <a:pt x="10800" y="21600"/>
                  </a:cubicBezTo>
                  <a:cubicBezTo>
                    <a:pt x="16768" y="21581"/>
                    <a:pt x="21600" y="16753"/>
                    <a:pt x="21600" y="10800"/>
                  </a:cubicBezTo>
                  <a:cubicBezTo>
                    <a:pt x="21600" y="4847"/>
                    <a:pt x="16768" y="2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426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5"/>
                  </a:moveTo>
                  <a:lnTo>
                    <a:pt x="10282" y="11"/>
                  </a:lnTo>
                  <a:cubicBezTo>
                    <a:pt x="10454" y="4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3"/>
                  </a:lnTo>
                  <a:lnTo>
                    <a:pt x="10800" y="413"/>
                  </a:lnTo>
                  <a:cubicBezTo>
                    <a:pt x="10628" y="414"/>
                    <a:pt x="10457" y="417"/>
                    <a:pt x="10287" y="425"/>
                  </a:cubicBezTo>
                  <a:close/>
                  <a:moveTo>
                    <a:pt x="11848" y="466"/>
                  </a:moveTo>
                  <a:cubicBezTo>
                    <a:pt x="11678" y="449"/>
                    <a:pt x="11507" y="437"/>
                    <a:pt x="11335" y="429"/>
                  </a:cubicBezTo>
                  <a:lnTo>
                    <a:pt x="11339" y="14"/>
                  </a:lnTo>
                  <a:cubicBezTo>
                    <a:pt x="11513" y="23"/>
                    <a:pt x="11685" y="35"/>
                    <a:pt x="11856" y="51"/>
                  </a:cubicBezTo>
                  <a:cubicBezTo>
                    <a:pt x="11856" y="51"/>
                    <a:pt x="11848" y="466"/>
                    <a:pt x="11848" y="466"/>
                  </a:cubicBezTo>
                  <a:close/>
                  <a:moveTo>
                    <a:pt x="9260" y="527"/>
                  </a:moveTo>
                  <a:lnTo>
                    <a:pt x="9249" y="112"/>
                  </a:lnTo>
                  <a:cubicBezTo>
                    <a:pt x="9421" y="88"/>
                    <a:pt x="9592" y="67"/>
                    <a:pt x="9766" y="50"/>
                  </a:cubicBezTo>
                  <a:lnTo>
                    <a:pt x="9772" y="465"/>
                  </a:lnTo>
                  <a:cubicBezTo>
                    <a:pt x="9600" y="481"/>
                    <a:pt x="9429" y="502"/>
                    <a:pt x="9260" y="527"/>
                  </a:cubicBezTo>
                  <a:close/>
                  <a:moveTo>
                    <a:pt x="12875" y="617"/>
                  </a:moveTo>
                  <a:cubicBezTo>
                    <a:pt x="12705" y="585"/>
                    <a:pt x="12534" y="555"/>
                    <a:pt x="12362" y="530"/>
                  </a:cubicBezTo>
                  <a:lnTo>
                    <a:pt x="12372" y="116"/>
                  </a:lnTo>
                  <a:cubicBezTo>
                    <a:pt x="12546" y="141"/>
                    <a:pt x="12718" y="172"/>
                    <a:pt x="12888" y="203"/>
                  </a:cubicBezTo>
                  <a:cubicBezTo>
                    <a:pt x="12888" y="203"/>
                    <a:pt x="12875" y="617"/>
                    <a:pt x="12875" y="617"/>
                  </a:cubicBezTo>
                  <a:close/>
                  <a:moveTo>
                    <a:pt x="8235" y="725"/>
                  </a:moveTo>
                  <a:lnTo>
                    <a:pt x="8218" y="312"/>
                  </a:lnTo>
                  <a:cubicBezTo>
                    <a:pt x="8388" y="272"/>
                    <a:pt x="8559" y="234"/>
                    <a:pt x="8733" y="200"/>
                  </a:cubicBezTo>
                  <a:lnTo>
                    <a:pt x="8747" y="612"/>
                  </a:lnTo>
                  <a:cubicBezTo>
                    <a:pt x="8575" y="646"/>
                    <a:pt x="8404" y="684"/>
                    <a:pt x="8235" y="725"/>
                  </a:cubicBezTo>
                  <a:close/>
                  <a:moveTo>
                    <a:pt x="13898" y="870"/>
                  </a:moveTo>
                  <a:cubicBezTo>
                    <a:pt x="13729" y="821"/>
                    <a:pt x="13559" y="774"/>
                    <a:pt x="13387" y="730"/>
                  </a:cubicBezTo>
                  <a:lnTo>
                    <a:pt x="13403" y="319"/>
                  </a:lnTo>
                  <a:cubicBezTo>
                    <a:pt x="13577" y="360"/>
                    <a:pt x="13748" y="408"/>
                    <a:pt x="13918" y="459"/>
                  </a:cubicBezTo>
                  <a:cubicBezTo>
                    <a:pt x="13918" y="459"/>
                    <a:pt x="13898" y="870"/>
                    <a:pt x="13898" y="870"/>
                  </a:cubicBezTo>
                  <a:close/>
                  <a:moveTo>
                    <a:pt x="7216" y="1031"/>
                  </a:moveTo>
                  <a:lnTo>
                    <a:pt x="7190" y="620"/>
                  </a:lnTo>
                  <a:cubicBezTo>
                    <a:pt x="7360" y="562"/>
                    <a:pt x="7531" y="506"/>
                    <a:pt x="7703" y="454"/>
                  </a:cubicBezTo>
                  <a:lnTo>
                    <a:pt x="7725" y="865"/>
                  </a:lnTo>
                  <a:cubicBezTo>
                    <a:pt x="7553" y="915"/>
                    <a:pt x="7383" y="971"/>
                    <a:pt x="7216" y="1031"/>
                  </a:cubicBezTo>
                  <a:close/>
                  <a:moveTo>
                    <a:pt x="14913" y="1233"/>
                  </a:moveTo>
                  <a:cubicBezTo>
                    <a:pt x="14746" y="1164"/>
                    <a:pt x="14577" y="1098"/>
                    <a:pt x="14405" y="1038"/>
                  </a:cubicBezTo>
                  <a:lnTo>
                    <a:pt x="14431" y="627"/>
                  </a:lnTo>
                  <a:cubicBezTo>
                    <a:pt x="14603" y="689"/>
                    <a:pt x="14773" y="754"/>
                    <a:pt x="14942" y="824"/>
                  </a:cubicBezTo>
                  <a:cubicBezTo>
                    <a:pt x="14942" y="824"/>
                    <a:pt x="14913" y="1233"/>
                    <a:pt x="14913" y="1233"/>
                  </a:cubicBezTo>
                  <a:close/>
                  <a:moveTo>
                    <a:pt x="6203" y="1446"/>
                  </a:moveTo>
                  <a:lnTo>
                    <a:pt x="6170" y="1040"/>
                  </a:lnTo>
                  <a:cubicBezTo>
                    <a:pt x="6338" y="962"/>
                    <a:pt x="6507" y="886"/>
                    <a:pt x="6679" y="816"/>
                  </a:cubicBezTo>
                  <a:lnTo>
                    <a:pt x="6708" y="1225"/>
                  </a:lnTo>
                  <a:cubicBezTo>
                    <a:pt x="6537" y="1294"/>
                    <a:pt x="6369" y="1369"/>
                    <a:pt x="6203" y="1446"/>
                  </a:cubicBezTo>
                  <a:close/>
                  <a:moveTo>
                    <a:pt x="15920" y="1715"/>
                  </a:moveTo>
                  <a:cubicBezTo>
                    <a:pt x="15756" y="1624"/>
                    <a:pt x="15588" y="1539"/>
                    <a:pt x="15418" y="1458"/>
                  </a:cubicBezTo>
                  <a:lnTo>
                    <a:pt x="15451" y="1051"/>
                  </a:lnTo>
                  <a:cubicBezTo>
                    <a:pt x="15623" y="1132"/>
                    <a:pt x="15792" y="1218"/>
                    <a:pt x="15958" y="1308"/>
                  </a:cubicBezTo>
                  <a:cubicBezTo>
                    <a:pt x="15958" y="1308"/>
                    <a:pt x="15920" y="1715"/>
                    <a:pt x="15920" y="1715"/>
                  </a:cubicBezTo>
                  <a:close/>
                  <a:moveTo>
                    <a:pt x="5200" y="1990"/>
                  </a:moveTo>
                  <a:lnTo>
                    <a:pt x="5159" y="1587"/>
                  </a:lnTo>
                  <a:cubicBezTo>
                    <a:pt x="5325" y="1486"/>
                    <a:pt x="5492" y="1389"/>
                    <a:pt x="5663" y="1297"/>
                  </a:cubicBezTo>
                  <a:lnTo>
                    <a:pt x="5701" y="1703"/>
                  </a:lnTo>
                  <a:cubicBezTo>
                    <a:pt x="5531" y="1793"/>
                    <a:pt x="5365" y="1888"/>
                    <a:pt x="5200" y="1990"/>
                  </a:cubicBezTo>
                  <a:close/>
                  <a:moveTo>
                    <a:pt x="16915" y="2325"/>
                  </a:moveTo>
                  <a:cubicBezTo>
                    <a:pt x="16754" y="2211"/>
                    <a:pt x="16589" y="2105"/>
                    <a:pt x="16420" y="2002"/>
                  </a:cubicBezTo>
                  <a:lnTo>
                    <a:pt x="16462" y="1599"/>
                  </a:lnTo>
                  <a:cubicBezTo>
                    <a:pt x="16632" y="1703"/>
                    <a:pt x="16799" y="1812"/>
                    <a:pt x="16962" y="1925"/>
                  </a:cubicBezTo>
                  <a:cubicBezTo>
                    <a:pt x="16962" y="1925"/>
                    <a:pt x="16915" y="2325"/>
                    <a:pt x="16915" y="2325"/>
                  </a:cubicBezTo>
                  <a:close/>
                  <a:moveTo>
                    <a:pt x="4214" y="2669"/>
                  </a:moveTo>
                  <a:lnTo>
                    <a:pt x="4161" y="2274"/>
                  </a:lnTo>
                  <a:cubicBezTo>
                    <a:pt x="4324" y="2149"/>
                    <a:pt x="4490" y="2028"/>
                    <a:pt x="4658" y="1910"/>
                  </a:cubicBezTo>
                  <a:lnTo>
                    <a:pt x="4705" y="2311"/>
                  </a:lnTo>
                  <a:cubicBezTo>
                    <a:pt x="4538" y="2426"/>
                    <a:pt x="4374" y="2546"/>
                    <a:pt x="4214" y="2669"/>
                  </a:cubicBezTo>
                  <a:close/>
                  <a:moveTo>
                    <a:pt x="17891" y="3087"/>
                  </a:moveTo>
                  <a:cubicBezTo>
                    <a:pt x="17734" y="2949"/>
                    <a:pt x="17571" y="2815"/>
                    <a:pt x="17406" y="2685"/>
                  </a:cubicBezTo>
                  <a:lnTo>
                    <a:pt x="17459" y="2293"/>
                  </a:lnTo>
                  <a:cubicBezTo>
                    <a:pt x="17627" y="2422"/>
                    <a:pt x="17790" y="2557"/>
                    <a:pt x="17950" y="2699"/>
                  </a:cubicBezTo>
                  <a:cubicBezTo>
                    <a:pt x="17950" y="2699"/>
                    <a:pt x="17891" y="3087"/>
                    <a:pt x="17891" y="3087"/>
                  </a:cubicBezTo>
                  <a:close/>
                  <a:moveTo>
                    <a:pt x="3251" y="3515"/>
                  </a:moveTo>
                  <a:lnTo>
                    <a:pt x="3186" y="3131"/>
                  </a:lnTo>
                  <a:cubicBezTo>
                    <a:pt x="3344" y="2975"/>
                    <a:pt x="3505" y="2825"/>
                    <a:pt x="3671" y="2679"/>
                  </a:cubicBezTo>
                  <a:lnTo>
                    <a:pt x="3730" y="3070"/>
                  </a:lnTo>
                  <a:cubicBezTo>
                    <a:pt x="3565" y="3214"/>
                    <a:pt x="3406" y="3362"/>
                    <a:pt x="3251" y="3515"/>
                  </a:cubicBezTo>
                  <a:close/>
                  <a:moveTo>
                    <a:pt x="18837" y="4032"/>
                  </a:moveTo>
                  <a:cubicBezTo>
                    <a:pt x="18686" y="3859"/>
                    <a:pt x="18529" y="3693"/>
                    <a:pt x="18369" y="3534"/>
                  </a:cubicBezTo>
                  <a:lnTo>
                    <a:pt x="18434" y="3150"/>
                  </a:lnTo>
                  <a:cubicBezTo>
                    <a:pt x="18597" y="3312"/>
                    <a:pt x="18756" y="3480"/>
                    <a:pt x="18910" y="3656"/>
                  </a:cubicBezTo>
                  <a:cubicBezTo>
                    <a:pt x="18910" y="3656"/>
                    <a:pt x="18837" y="4032"/>
                    <a:pt x="18837" y="4032"/>
                  </a:cubicBezTo>
                  <a:close/>
                  <a:moveTo>
                    <a:pt x="2324" y="4559"/>
                  </a:moveTo>
                  <a:lnTo>
                    <a:pt x="2244" y="4194"/>
                  </a:lnTo>
                  <a:cubicBezTo>
                    <a:pt x="2393" y="4004"/>
                    <a:pt x="2549" y="3813"/>
                    <a:pt x="2710" y="3633"/>
                  </a:cubicBezTo>
                  <a:lnTo>
                    <a:pt x="2782" y="4010"/>
                  </a:lnTo>
                  <a:cubicBezTo>
                    <a:pt x="2623" y="4188"/>
                    <a:pt x="2469" y="4373"/>
                    <a:pt x="2324" y="4559"/>
                  </a:cubicBezTo>
                  <a:close/>
                  <a:moveTo>
                    <a:pt x="19736" y="5204"/>
                  </a:moveTo>
                  <a:cubicBezTo>
                    <a:pt x="19598" y="4994"/>
                    <a:pt x="19449" y="4786"/>
                    <a:pt x="19295" y="4586"/>
                  </a:cubicBezTo>
                  <a:lnTo>
                    <a:pt x="19375" y="4220"/>
                  </a:lnTo>
                  <a:cubicBezTo>
                    <a:pt x="19533" y="4425"/>
                    <a:pt x="19685" y="4637"/>
                    <a:pt x="19827" y="4853"/>
                  </a:cubicBezTo>
                  <a:cubicBezTo>
                    <a:pt x="19827" y="4853"/>
                    <a:pt x="19736" y="5204"/>
                    <a:pt x="19736" y="5204"/>
                  </a:cubicBezTo>
                  <a:close/>
                  <a:moveTo>
                    <a:pt x="1461" y="5867"/>
                  </a:moveTo>
                  <a:lnTo>
                    <a:pt x="1360" y="5534"/>
                  </a:lnTo>
                  <a:cubicBezTo>
                    <a:pt x="1493" y="5292"/>
                    <a:pt x="1639" y="5054"/>
                    <a:pt x="1792" y="4825"/>
                  </a:cubicBezTo>
                  <a:lnTo>
                    <a:pt x="1882" y="5175"/>
                  </a:lnTo>
                  <a:cubicBezTo>
                    <a:pt x="1732" y="5400"/>
                    <a:pt x="1591" y="5631"/>
                    <a:pt x="1461" y="5867"/>
                  </a:cubicBezTo>
                  <a:close/>
                  <a:moveTo>
                    <a:pt x="20547" y="6679"/>
                  </a:moveTo>
                  <a:cubicBezTo>
                    <a:pt x="20428" y="6415"/>
                    <a:pt x="20298" y="6151"/>
                    <a:pt x="20157" y="5896"/>
                  </a:cubicBezTo>
                  <a:lnTo>
                    <a:pt x="20258" y="5565"/>
                  </a:lnTo>
                  <a:cubicBezTo>
                    <a:pt x="20404" y="5828"/>
                    <a:pt x="20540" y="6100"/>
                    <a:pt x="20663" y="6373"/>
                  </a:cubicBezTo>
                  <a:cubicBezTo>
                    <a:pt x="20663" y="6373"/>
                    <a:pt x="20547" y="6679"/>
                    <a:pt x="20547" y="6679"/>
                  </a:cubicBezTo>
                  <a:close/>
                  <a:moveTo>
                    <a:pt x="719" y="7524"/>
                  </a:moveTo>
                  <a:lnTo>
                    <a:pt x="589" y="7256"/>
                  </a:lnTo>
                  <a:cubicBezTo>
                    <a:pt x="695" y="6946"/>
                    <a:pt x="818" y="6638"/>
                    <a:pt x="954" y="6339"/>
                  </a:cubicBezTo>
                  <a:lnTo>
                    <a:pt x="1068" y="6644"/>
                  </a:lnTo>
                  <a:cubicBezTo>
                    <a:pt x="939" y="6930"/>
                    <a:pt x="822" y="7227"/>
                    <a:pt x="719" y="7524"/>
                  </a:cubicBezTo>
                  <a:close/>
                  <a:moveTo>
                    <a:pt x="21176" y="8557"/>
                  </a:moveTo>
                  <a:cubicBezTo>
                    <a:pt x="21100" y="8222"/>
                    <a:pt x="21005" y="7887"/>
                    <a:pt x="20894" y="7561"/>
                  </a:cubicBezTo>
                  <a:lnTo>
                    <a:pt x="21025" y="7298"/>
                  </a:lnTo>
                  <a:cubicBezTo>
                    <a:pt x="21143" y="7642"/>
                    <a:pt x="21245" y="8000"/>
                    <a:pt x="21326" y="8357"/>
                  </a:cubicBezTo>
                  <a:cubicBezTo>
                    <a:pt x="21326" y="8357"/>
                    <a:pt x="21176" y="8557"/>
                    <a:pt x="21176" y="8557"/>
                  </a:cubicBezTo>
                  <a:close/>
                  <a:moveTo>
                    <a:pt x="240" y="9614"/>
                  </a:moveTo>
                  <a:lnTo>
                    <a:pt x="77" y="9500"/>
                  </a:lnTo>
                  <a:cubicBezTo>
                    <a:pt x="124" y="9099"/>
                    <a:pt x="194" y="8698"/>
                    <a:pt x="285" y="8308"/>
                  </a:cubicBezTo>
                  <a:lnTo>
                    <a:pt x="434" y="8515"/>
                  </a:lnTo>
                  <a:cubicBezTo>
                    <a:pt x="350" y="8875"/>
                    <a:pt x="284" y="9246"/>
                    <a:pt x="240" y="9614"/>
                  </a:cubicBezTo>
                  <a:close/>
                  <a:moveTo>
                    <a:pt x="21600" y="10840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799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1"/>
                  </a:lnTo>
                  <a:cubicBezTo>
                    <a:pt x="21576" y="9963"/>
                    <a:pt x="21600" y="10383"/>
                    <a:pt x="21600" y="10799"/>
                  </a:cubicBezTo>
                  <a:cubicBezTo>
                    <a:pt x="21600" y="10799"/>
                    <a:pt x="21600" y="10840"/>
                    <a:pt x="21600" y="10840"/>
                  </a:cubicBezTo>
                  <a:close/>
                  <a:moveTo>
                    <a:pt x="73" y="12072"/>
                  </a:moveTo>
                  <a:cubicBezTo>
                    <a:pt x="25" y="11654"/>
                    <a:pt x="0" y="11224"/>
                    <a:pt x="0" y="10799"/>
                  </a:cubicBezTo>
                  <a:lnTo>
                    <a:pt x="171" y="10787"/>
                  </a:lnTo>
                  <a:lnTo>
                    <a:pt x="171" y="10799"/>
                  </a:lnTo>
                  <a:cubicBezTo>
                    <a:pt x="171" y="11187"/>
                    <a:pt x="193" y="11577"/>
                    <a:pt x="238" y="11960"/>
                  </a:cubicBezTo>
                  <a:cubicBezTo>
                    <a:pt x="238" y="11960"/>
                    <a:pt x="73" y="12072"/>
                    <a:pt x="73" y="12072"/>
                  </a:cubicBezTo>
                  <a:close/>
                  <a:moveTo>
                    <a:pt x="21310" y="13312"/>
                  </a:moveTo>
                  <a:lnTo>
                    <a:pt x="21162" y="13106"/>
                  </a:lnTo>
                  <a:cubicBezTo>
                    <a:pt x="21246" y="12744"/>
                    <a:pt x="21313" y="12375"/>
                    <a:pt x="21357" y="12008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2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0"/>
                    <a:pt x="280" y="13264"/>
                  </a:cubicBezTo>
                  <a:lnTo>
                    <a:pt x="428" y="13061"/>
                  </a:lnTo>
                  <a:cubicBezTo>
                    <a:pt x="506" y="13396"/>
                    <a:pt x="601" y="13732"/>
                    <a:pt x="713" y="14056"/>
                  </a:cubicBezTo>
                  <a:cubicBezTo>
                    <a:pt x="713" y="14056"/>
                    <a:pt x="582" y="14322"/>
                    <a:pt x="582" y="14322"/>
                  </a:cubicBezTo>
                  <a:close/>
                  <a:moveTo>
                    <a:pt x="20639" y="15277"/>
                  </a:moveTo>
                  <a:lnTo>
                    <a:pt x="20524" y="14971"/>
                  </a:lnTo>
                  <a:cubicBezTo>
                    <a:pt x="20653" y="14686"/>
                    <a:pt x="20771" y="14390"/>
                    <a:pt x="20874" y="14095"/>
                  </a:cubicBezTo>
                  <a:lnTo>
                    <a:pt x="21005" y="14362"/>
                  </a:lnTo>
                  <a:cubicBezTo>
                    <a:pt x="20897" y="14671"/>
                    <a:pt x="20774" y="14979"/>
                    <a:pt x="20639" y="15277"/>
                  </a:cubicBezTo>
                  <a:close/>
                  <a:moveTo>
                    <a:pt x="1351" y="16049"/>
                  </a:moveTo>
                  <a:cubicBezTo>
                    <a:pt x="1204" y="15786"/>
                    <a:pt x="1068" y="15514"/>
                    <a:pt x="946" y="15241"/>
                  </a:cubicBezTo>
                  <a:lnTo>
                    <a:pt x="1061" y="14936"/>
                  </a:lnTo>
                  <a:cubicBezTo>
                    <a:pt x="1179" y="15199"/>
                    <a:pt x="1311" y="15461"/>
                    <a:pt x="1452" y="15716"/>
                  </a:cubicBezTo>
                  <a:cubicBezTo>
                    <a:pt x="1452" y="15716"/>
                    <a:pt x="1351" y="16049"/>
                    <a:pt x="1351" y="16049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0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0"/>
                    <a:pt x="19798" y="16789"/>
                  </a:cubicBezTo>
                  <a:close/>
                  <a:moveTo>
                    <a:pt x="2235" y="17390"/>
                  </a:moveTo>
                  <a:cubicBezTo>
                    <a:pt x="2078" y="17188"/>
                    <a:pt x="1925" y="16976"/>
                    <a:pt x="1782" y="16759"/>
                  </a:cubicBezTo>
                  <a:lnTo>
                    <a:pt x="1873" y="16407"/>
                  </a:lnTo>
                  <a:cubicBezTo>
                    <a:pt x="2012" y="16619"/>
                    <a:pt x="2162" y="16826"/>
                    <a:pt x="2315" y="17024"/>
                  </a:cubicBezTo>
                  <a:cubicBezTo>
                    <a:pt x="2315" y="17024"/>
                    <a:pt x="2235" y="17390"/>
                    <a:pt x="2235" y="17390"/>
                  </a:cubicBezTo>
                  <a:close/>
                  <a:moveTo>
                    <a:pt x="18880" y="17974"/>
                  </a:moveTo>
                  <a:lnTo>
                    <a:pt x="18809" y="17600"/>
                  </a:lnTo>
                  <a:cubicBezTo>
                    <a:pt x="18967" y="17421"/>
                    <a:pt x="19121" y="17237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6"/>
                    <a:pt x="18880" y="17974"/>
                  </a:cubicBezTo>
                  <a:close/>
                  <a:moveTo>
                    <a:pt x="3177" y="18457"/>
                  </a:moveTo>
                  <a:cubicBezTo>
                    <a:pt x="3015" y="18297"/>
                    <a:pt x="2854" y="18129"/>
                    <a:pt x="2701" y="17953"/>
                  </a:cubicBezTo>
                  <a:lnTo>
                    <a:pt x="2772" y="17579"/>
                  </a:lnTo>
                  <a:cubicBezTo>
                    <a:pt x="2924" y="17750"/>
                    <a:pt x="3082" y="17916"/>
                    <a:pt x="3240" y="18073"/>
                  </a:cubicBezTo>
                  <a:cubicBezTo>
                    <a:pt x="3240" y="18073"/>
                    <a:pt x="3177" y="18457"/>
                    <a:pt x="3177" y="18457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4"/>
                    <a:pt x="18340" y="18092"/>
                  </a:cubicBezTo>
                  <a:lnTo>
                    <a:pt x="18404" y="18476"/>
                  </a:lnTo>
                  <a:cubicBezTo>
                    <a:pt x="18247" y="18630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5"/>
                    <a:pt x="3820" y="19050"/>
                    <a:pt x="3661" y="18910"/>
                  </a:cubicBezTo>
                  <a:lnTo>
                    <a:pt x="3719" y="18518"/>
                  </a:lnTo>
                  <a:cubicBezTo>
                    <a:pt x="3877" y="18658"/>
                    <a:pt x="4039" y="18790"/>
                    <a:pt x="4204" y="18919"/>
                  </a:cubicBezTo>
                  <a:cubicBezTo>
                    <a:pt x="4204" y="18919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80"/>
                    <a:pt x="17216" y="19060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2"/>
                  </a:cubicBezTo>
                  <a:close/>
                  <a:moveTo>
                    <a:pt x="5149" y="20005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1"/>
                    <a:pt x="5022" y="19502"/>
                    <a:pt x="5190" y="19603"/>
                  </a:cubicBezTo>
                  <a:cubicBezTo>
                    <a:pt x="5190" y="19603"/>
                    <a:pt x="5149" y="20005"/>
                    <a:pt x="5149" y="20005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1"/>
                    <a:pt x="16226" y="19714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5"/>
                    <a:pt x="15926" y="20306"/>
                  </a:cubicBezTo>
                  <a:close/>
                  <a:moveTo>
                    <a:pt x="6160" y="20553"/>
                  </a:moveTo>
                  <a:cubicBezTo>
                    <a:pt x="5988" y="20472"/>
                    <a:pt x="5819" y="20384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7"/>
                  </a:lnTo>
                  <a:cubicBezTo>
                    <a:pt x="15052" y="20308"/>
                    <a:pt x="15221" y="20234"/>
                    <a:pt x="15387" y="20154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70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8"/>
                  </a:moveTo>
                  <a:lnTo>
                    <a:pt x="13865" y="20737"/>
                  </a:lnTo>
                  <a:cubicBezTo>
                    <a:pt x="14037" y="20686"/>
                    <a:pt x="14207" y="20630"/>
                    <a:pt x="14374" y="20571"/>
                  </a:cubicBezTo>
                  <a:lnTo>
                    <a:pt x="14399" y="20981"/>
                  </a:lnTo>
                  <a:cubicBezTo>
                    <a:pt x="14231" y="21043"/>
                    <a:pt x="14059" y="21097"/>
                    <a:pt x="13886" y="21148"/>
                  </a:cubicBezTo>
                  <a:close/>
                  <a:moveTo>
                    <a:pt x="8207" y="21281"/>
                  </a:moveTo>
                  <a:cubicBezTo>
                    <a:pt x="8034" y="21240"/>
                    <a:pt x="7863" y="21192"/>
                    <a:pt x="7692" y="21141"/>
                  </a:cubicBezTo>
                  <a:lnTo>
                    <a:pt x="7714" y="20731"/>
                  </a:lnTo>
                  <a:cubicBezTo>
                    <a:pt x="7882" y="20782"/>
                    <a:pt x="8052" y="20826"/>
                    <a:pt x="8224" y="20869"/>
                  </a:cubicBezTo>
                  <a:cubicBezTo>
                    <a:pt x="8224" y="20869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4"/>
                  </a:cubicBezTo>
                  <a:lnTo>
                    <a:pt x="13372" y="21286"/>
                  </a:lnTo>
                  <a:cubicBezTo>
                    <a:pt x="13201" y="21329"/>
                    <a:pt x="13030" y="21365"/>
                    <a:pt x="12856" y="21400"/>
                  </a:cubicBezTo>
                  <a:close/>
                  <a:moveTo>
                    <a:pt x="9238" y="21485"/>
                  </a:moveTo>
                  <a:cubicBezTo>
                    <a:pt x="9065" y="21457"/>
                    <a:pt x="8894" y="21429"/>
                    <a:pt x="8723" y="21395"/>
                  </a:cubicBezTo>
                  <a:lnTo>
                    <a:pt x="8736" y="20983"/>
                  </a:lnTo>
                  <a:cubicBezTo>
                    <a:pt x="8906" y="21015"/>
                    <a:pt x="9076" y="21045"/>
                    <a:pt x="9249" y="21071"/>
                  </a:cubicBezTo>
                  <a:cubicBezTo>
                    <a:pt x="9249" y="21071"/>
                    <a:pt x="9238" y="21485"/>
                    <a:pt x="9238" y="21485"/>
                  </a:cubicBezTo>
                  <a:close/>
                  <a:moveTo>
                    <a:pt x="11823" y="21550"/>
                  </a:moveTo>
                  <a:lnTo>
                    <a:pt x="11817" y="21134"/>
                  </a:lnTo>
                  <a:cubicBezTo>
                    <a:pt x="11989" y="21118"/>
                    <a:pt x="12161" y="21097"/>
                    <a:pt x="12331" y="21073"/>
                  </a:cubicBezTo>
                  <a:lnTo>
                    <a:pt x="12340" y="21486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5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1"/>
                  </a:cubicBezTo>
                  <a:cubicBezTo>
                    <a:pt x="10276" y="21171"/>
                    <a:pt x="10272" y="21585"/>
                    <a:pt x="10272" y="21585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5"/>
                  </a:lnTo>
                  <a:lnTo>
                    <a:pt x="10800" y="21185"/>
                  </a:lnTo>
                  <a:cubicBezTo>
                    <a:pt x="10969" y="21185"/>
                    <a:pt x="11137" y="21179"/>
                    <a:pt x="11304" y="21171"/>
                  </a:cubicBezTo>
                  <a:lnTo>
                    <a:pt x="11306" y="21587"/>
                  </a:lnTo>
                  <a:cubicBezTo>
                    <a:pt x="11138" y="21594"/>
                    <a:pt x="10970" y="2159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47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2"/>
                  </a:moveTo>
                  <a:cubicBezTo>
                    <a:pt x="14399" y="5863"/>
                    <a:pt x="12643" y="4896"/>
                    <a:pt x="10590" y="4896"/>
                  </a:cubicBezTo>
                  <a:cubicBezTo>
                    <a:pt x="9742" y="4896"/>
                    <a:pt x="8574" y="5308"/>
                    <a:pt x="8583" y="6118"/>
                  </a:cubicBezTo>
                  <a:cubicBezTo>
                    <a:pt x="8603" y="8567"/>
                    <a:pt x="20508" y="7986"/>
                    <a:pt x="21143" y="13911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9"/>
                  </a:lnTo>
                  <a:cubicBezTo>
                    <a:pt x="8131" y="18801"/>
                    <a:pt x="6921" y="17951"/>
                    <a:pt x="6148" y="17170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6"/>
                    <a:pt x="12839" y="13781"/>
                  </a:cubicBezTo>
                  <a:cubicBezTo>
                    <a:pt x="12755" y="11754"/>
                    <a:pt x="797" y="12603"/>
                    <a:pt x="1138" y="6325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6"/>
                    <a:pt x="9453" y="1572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6"/>
                  </a:lnTo>
                  <a:cubicBezTo>
                    <a:pt x="12502" y="2244"/>
                    <a:pt x="13559" y="2813"/>
                    <a:pt x="14248" y="3746"/>
                  </a:cubicBezTo>
                  <a:lnTo>
                    <a:pt x="14425" y="1896"/>
                  </a:lnTo>
                  <a:lnTo>
                    <a:pt x="19338" y="1896"/>
                  </a:lnTo>
                  <a:lnTo>
                    <a:pt x="19924" y="7602"/>
                  </a:lnTo>
                  <a:cubicBezTo>
                    <a:pt x="19924" y="7602"/>
                    <a:pt x="14500" y="7602"/>
                    <a:pt x="14500" y="7602"/>
                  </a:cubicBezTo>
                  <a:close/>
                  <a:moveTo>
                    <a:pt x="14500" y="7602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696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4"/>
                    <a:pt x="18406" y="8908"/>
                    <a:pt x="17664" y="9776"/>
                  </a:cubicBezTo>
                  <a:cubicBezTo>
                    <a:pt x="17058" y="10481"/>
                    <a:pt x="16399" y="11096"/>
                    <a:pt x="15696" y="11608"/>
                  </a:cubicBezTo>
                  <a:cubicBezTo>
                    <a:pt x="15071" y="12062"/>
                    <a:pt x="14414" y="12435"/>
                    <a:pt x="13728" y="12713"/>
                  </a:cubicBezTo>
                  <a:cubicBezTo>
                    <a:pt x="13094" y="12968"/>
                    <a:pt x="12436" y="13144"/>
                    <a:pt x="11761" y="13232"/>
                  </a:cubicBezTo>
                  <a:cubicBezTo>
                    <a:pt x="11444" y="13273"/>
                    <a:pt x="11124" y="13297"/>
                    <a:pt x="10800" y="13297"/>
                  </a:cubicBezTo>
                  <a:cubicBezTo>
                    <a:pt x="10460" y="13294"/>
                    <a:pt x="10124" y="13271"/>
                    <a:pt x="9793" y="13227"/>
                  </a:cubicBezTo>
                  <a:cubicBezTo>
                    <a:pt x="9117" y="13134"/>
                    <a:pt x="8460" y="12955"/>
                    <a:pt x="7825" y="12692"/>
                  </a:cubicBezTo>
                  <a:cubicBezTo>
                    <a:pt x="7139" y="12412"/>
                    <a:pt x="6481" y="12033"/>
                    <a:pt x="5857" y="11575"/>
                  </a:cubicBezTo>
                  <a:cubicBezTo>
                    <a:pt x="5154" y="11058"/>
                    <a:pt x="4495" y="10434"/>
                    <a:pt x="3889" y="9718"/>
                  </a:cubicBezTo>
                  <a:cubicBezTo>
                    <a:pt x="3146" y="8840"/>
                    <a:pt x="2484" y="7822"/>
                    <a:pt x="1922" y="6697"/>
                  </a:cubicBezTo>
                  <a:cubicBezTo>
                    <a:pt x="950" y="4748"/>
                    <a:pt x="276" y="2472"/>
                    <a:pt x="0" y="0"/>
                  </a:cubicBezTo>
                  <a:cubicBezTo>
                    <a:pt x="0" y="2132"/>
                    <a:pt x="0" y="6486"/>
                    <a:pt x="0" y="8475"/>
                  </a:cubicBezTo>
                  <a:cubicBezTo>
                    <a:pt x="314" y="10785"/>
                    <a:pt x="984" y="12949"/>
                    <a:pt x="1922" y="14831"/>
                  </a:cubicBezTo>
                  <a:cubicBezTo>
                    <a:pt x="2486" y="15964"/>
                    <a:pt x="3149" y="16992"/>
                    <a:pt x="3889" y="17886"/>
                  </a:cubicBezTo>
                  <a:cubicBezTo>
                    <a:pt x="4496" y="18620"/>
                    <a:pt x="5156" y="19261"/>
                    <a:pt x="5857" y="19798"/>
                  </a:cubicBezTo>
                  <a:cubicBezTo>
                    <a:pt x="6482" y="20276"/>
                    <a:pt x="7140" y="20667"/>
                    <a:pt x="7825" y="20962"/>
                  </a:cubicBezTo>
                  <a:cubicBezTo>
                    <a:pt x="8460" y="21235"/>
                    <a:pt x="9118" y="21426"/>
                    <a:pt x="9793" y="21525"/>
                  </a:cubicBezTo>
                  <a:cubicBezTo>
                    <a:pt x="10125" y="21571"/>
                    <a:pt x="10460" y="21597"/>
                    <a:pt x="10800" y="21600"/>
                  </a:cubicBezTo>
                  <a:cubicBezTo>
                    <a:pt x="11123" y="21597"/>
                    <a:pt x="11443" y="21574"/>
                    <a:pt x="11761" y="21531"/>
                  </a:cubicBezTo>
                  <a:cubicBezTo>
                    <a:pt x="12435" y="21438"/>
                    <a:pt x="13093" y="21251"/>
                    <a:pt x="13728" y="20983"/>
                  </a:cubicBezTo>
                  <a:cubicBezTo>
                    <a:pt x="14413" y="20692"/>
                    <a:pt x="15071" y="20305"/>
                    <a:pt x="15696" y="19831"/>
                  </a:cubicBezTo>
                  <a:cubicBezTo>
                    <a:pt x="16397" y="19303"/>
                    <a:pt x="17057" y="18668"/>
                    <a:pt x="17664" y="17940"/>
                  </a:cubicBezTo>
                  <a:cubicBezTo>
                    <a:pt x="18404" y="17059"/>
                    <a:pt x="19066" y="16044"/>
                    <a:pt x="19632" y="14922"/>
                  </a:cubicBezTo>
                  <a:cubicBezTo>
                    <a:pt x="20593" y="13020"/>
                    <a:pt x="21281" y="10822"/>
                    <a:pt x="21600" y="8475"/>
                  </a:cubicBezTo>
                  <a:cubicBezTo>
                    <a:pt x="21600" y="6486"/>
                    <a:pt x="21600" y="2132"/>
                    <a:pt x="21600" y="0"/>
                  </a:cubicBezTo>
                  <a:cubicBezTo>
                    <a:pt x="21319" y="2510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9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799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799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236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1"/>
                    <a:pt x="10800" y="21600"/>
                  </a:cubicBezTo>
                  <a:cubicBezTo>
                    <a:pt x="16768" y="21581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236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5"/>
                  </a:lnTo>
                  <a:lnTo>
                    <a:pt x="10800" y="415"/>
                  </a:lnTo>
                  <a:cubicBezTo>
                    <a:pt x="10628" y="415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6"/>
                  </a:lnTo>
                  <a:cubicBezTo>
                    <a:pt x="11513" y="25"/>
                    <a:pt x="11685" y="37"/>
                    <a:pt x="11856" y="53"/>
                  </a:cubicBezTo>
                  <a:cubicBezTo>
                    <a:pt x="11856" y="53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6"/>
                  </a:lnTo>
                  <a:cubicBezTo>
                    <a:pt x="9421" y="90"/>
                    <a:pt x="9592" y="69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29"/>
                  </a:cubicBezTo>
                  <a:close/>
                  <a:moveTo>
                    <a:pt x="12875" y="621"/>
                  </a:moveTo>
                  <a:cubicBezTo>
                    <a:pt x="12705" y="587"/>
                    <a:pt x="12534" y="557"/>
                    <a:pt x="12362" y="531"/>
                  </a:cubicBezTo>
                  <a:lnTo>
                    <a:pt x="12372" y="118"/>
                  </a:lnTo>
                  <a:cubicBezTo>
                    <a:pt x="12546" y="143"/>
                    <a:pt x="12718" y="173"/>
                    <a:pt x="12888" y="205"/>
                  </a:cubicBezTo>
                  <a:cubicBezTo>
                    <a:pt x="12888" y="205"/>
                    <a:pt x="12875" y="621"/>
                    <a:pt x="12875" y="621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4"/>
                    <a:pt x="8559" y="235"/>
                    <a:pt x="8733" y="204"/>
                  </a:cubicBezTo>
                  <a:lnTo>
                    <a:pt x="8747" y="614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2"/>
                  </a:moveTo>
                  <a:cubicBezTo>
                    <a:pt x="13729" y="823"/>
                    <a:pt x="13559" y="775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1"/>
                    <a:pt x="13918" y="461"/>
                  </a:cubicBezTo>
                  <a:cubicBezTo>
                    <a:pt x="13918" y="461"/>
                    <a:pt x="13898" y="872"/>
                    <a:pt x="13898" y="872"/>
                  </a:cubicBezTo>
                  <a:close/>
                  <a:moveTo>
                    <a:pt x="7216" y="1034"/>
                  </a:moveTo>
                  <a:lnTo>
                    <a:pt x="7190" y="622"/>
                  </a:lnTo>
                  <a:cubicBezTo>
                    <a:pt x="7360" y="561"/>
                    <a:pt x="7531" y="507"/>
                    <a:pt x="7703" y="455"/>
                  </a:cubicBezTo>
                  <a:lnTo>
                    <a:pt x="7725" y="867"/>
                  </a:lnTo>
                  <a:cubicBezTo>
                    <a:pt x="7553" y="918"/>
                    <a:pt x="7383" y="974"/>
                    <a:pt x="7216" y="1034"/>
                  </a:cubicBezTo>
                  <a:close/>
                  <a:moveTo>
                    <a:pt x="14913" y="1236"/>
                  </a:moveTo>
                  <a:cubicBezTo>
                    <a:pt x="14746" y="1167"/>
                    <a:pt x="14577" y="1100"/>
                    <a:pt x="14405" y="1041"/>
                  </a:cubicBezTo>
                  <a:lnTo>
                    <a:pt x="14431" y="628"/>
                  </a:lnTo>
                  <a:cubicBezTo>
                    <a:pt x="14603" y="691"/>
                    <a:pt x="14773" y="756"/>
                    <a:pt x="14942" y="827"/>
                  </a:cubicBezTo>
                  <a:cubicBezTo>
                    <a:pt x="14942" y="827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3"/>
                  </a:lnTo>
                  <a:cubicBezTo>
                    <a:pt x="6338" y="965"/>
                    <a:pt x="6507" y="889"/>
                    <a:pt x="6679" y="818"/>
                  </a:cubicBezTo>
                  <a:lnTo>
                    <a:pt x="6708" y="1226"/>
                  </a:lnTo>
                  <a:cubicBezTo>
                    <a:pt x="6537" y="1297"/>
                    <a:pt x="6369" y="1370"/>
                    <a:pt x="6203" y="1451"/>
                  </a:cubicBezTo>
                  <a:close/>
                  <a:moveTo>
                    <a:pt x="15920" y="1716"/>
                  </a:moveTo>
                  <a:cubicBezTo>
                    <a:pt x="15756" y="1626"/>
                    <a:pt x="15588" y="1541"/>
                    <a:pt x="15418" y="1458"/>
                  </a:cubicBezTo>
                  <a:lnTo>
                    <a:pt x="15451" y="1052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6"/>
                    <a:pt x="15920" y="1716"/>
                  </a:cubicBezTo>
                  <a:close/>
                  <a:moveTo>
                    <a:pt x="5200" y="1991"/>
                  </a:moveTo>
                  <a:lnTo>
                    <a:pt x="5159" y="1589"/>
                  </a:lnTo>
                  <a:cubicBezTo>
                    <a:pt x="5325" y="1488"/>
                    <a:pt x="5492" y="1391"/>
                    <a:pt x="5663" y="1300"/>
                  </a:cubicBezTo>
                  <a:lnTo>
                    <a:pt x="5701" y="1703"/>
                  </a:lnTo>
                  <a:cubicBezTo>
                    <a:pt x="5531" y="1796"/>
                    <a:pt x="5365" y="1890"/>
                    <a:pt x="5200" y="1991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7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6"/>
                    <a:pt x="16962" y="1927"/>
                  </a:cubicBezTo>
                  <a:cubicBezTo>
                    <a:pt x="16962" y="1927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7"/>
                  </a:lnTo>
                  <a:cubicBezTo>
                    <a:pt x="4324" y="2151"/>
                    <a:pt x="4490" y="2031"/>
                    <a:pt x="4658" y="1913"/>
                  </a:cubicBezTo>
                  <a:lnTo>
                    <a:pt x="4705" y="2313"/>
                  </a:lnTo>
                  <a:cubicBezTo>
                    <a:pt x="4538" y="2429"/>
                    <a:pt x="4374" y="2546"/>
                    <a:pt x="4214" y="2673"/>
                  </a:cubicBezTo>
                  <a:close/>
                  <a:moveTo>
                    <a:pt x="17891" y="3089"/>
                  </a:moveTo>
                  <a:cubicBezTo>
                    <a:pt x="17734" y="2950"/>
                    <a:pt x="17571" y="2817"/>
                    <a:pt x="17406" y="2689"/>
                  </a:cubicBezTo>
                  <a:lnTo>
                    <a:pt x="17459" y="2292"/>
                  </a:lnTo>
                  <a:cubicBezTo>
                    <a:pt x="17627" y="2423"/>
                    <a:pt x="17790" y="2560"/>
                    <a:pt x="17950" y="2700"/>
                  </a:cubicBezTo>
                  <a:cubicBezTo>
                    <a:pt x="17950" y="2700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8"/>
                    <a:pt x="3505" y="2829"/>
                    <a:pt x="3671" y="2683"/>
                  </a:cubicBezTo>
                  <a:lnTo>
                    <a:pt x="3730" y="3073"/>
                  </a:lnTo>
                  <a:cubicBezTo>
                    <a:pt x="3565" y="3215"/>
                    <a:pt x="3406" y="3366"/>
                    <a:pt x="3251" y="3517"/>
                  </a:cubicBezTo>
                  <a:close/>
                  <a:moveTo>
                    <a:pt x="18837" y="4033"/>
                  </a:moveTo>
                  <a:cubicBezTo>
                    <a:pt x="18686" y="3861"/>
                    <a:pt x="18529" y="3694"/>
                    <a:pt x="18369" y="3538"/>
                  </a:cubicBezTo>
                  <a:lnTo>
                    <a:pt x="18434" y="3152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3"/>
                    <a:pt x="18837" y="4033"/>
                  </a:cubicBezTo>
                  <a:close/>
                  <a:moveTo>
                    <a:pt x="2324" y="4561"/>
                  </a:moveTo>
                  <a:lnTo>
                    <a:pt x="2244" y="4196"/>
                  </a:lnTo>
                  <a:cubicBezTo>
                    <a:pt x="2393" y="4007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1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7"/>
                    <a:pt x="19685" y="4640"/>
                    <a:pt x="19827" y="4854"/>
                  </a:cubicBezTo>
                  <a:cubicBezTo>
                    <a:pt x="19827" y="4854"/>
                    <a:pt x="19736" y="5206"/>
                    <a:pt x="19736" y="5206"/>
                  </a:cubicBezTo>
                  <a:close/>
                  <a:moveTo>
                    <a:pt x="1461" y="5869"/>
                  </a:moveTo>
                  <a:lnTo>
                    <a:pt x="1360" y="5535"/>
                  </a:lnTo>
                  <a:cubicBezTo>
                    <a:pt x="1493" y="5295"/>
                    <a:pt x="1639" y="5057"/>
                    <a:pt x="1792" y="4826"/>
                  </a:cubicBezTo>
                  <a:lnTo>
                    <a:pt x="1882" y="5178"/>
                  </a:lnTo>
                  <a:cubicBezTo>
                    <a:pt x="1732" y="5402"/>
                    <a:pt x="1591" y="5636"/>
                    <a:pt x="1461" y="5869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4"/>
                    <a:pt x="20157" y="5899"/>
                  </a:cubicBezTo>
                  <a:lnTo>
                    <a:pt x="20258" y="5565"/>
                  </a:lnTo>
                  <a:cubicBezTo>
                    <a:pt x="20404" y="5830"/>
                    <a:pt x="20540" y="6103"/>
                    <a:pt x="20663" y="6375"/>
                  </a:cubicBezTo>
                  <a:cubicBezTo>
                    <a:pt x="20663" y="6375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7"/>
                    <a:pt x="818" y="6639"/>
                    <a:pt x="954" y="6340"/>
                  </a:cubicBezTo>
                  <a:lnTo>
                    <a:pt x="1068" y="6645"/>
                  </a:lnTo>
                  <a:cubicBezTo>
                    <a:pt x="939" y="6933"/>
                    <a:pt x="822" y="7229"/>
                    <a:pt x="719" y="7526"/>
                  </a:cubicBezTo>
                  <a:close/>
                  <a:moveTo>
                    <a:pt x="21176" y="8559"/>
                  </a:moveTo>
                  <a:cubicBezTo>
                    <a:pt x="21100" y="8224"/>
                    <a:pt x="21005" y="7888"/>
                    <a:pt x="20894" y="7563"/>
                  </a:cubicBezTo>
                  <a:lnTo>
                    <a:pt x="21025" y="7300"/>
                  </a:lnTo>
                  <a:cubicBezTo>
                    <a:pt x="21143" y="7645"/>
                    <a:pt x="21245" y="8002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8"/>
                    <a:pt x="240" y="9615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3"/>
                  </a:cubicBezTo>
                  <a:lnTo>
                    <a:pt x="21530" y="9552"/>
                  </a:lnTo>
                  <a:cubicBezTo>
                    <a:pt x="21576" y="9963"/>
                    <a:pt x="21600" y="10384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4"/>
                  </a:moveTo>
                  <a:cubicBezTo>
                    <a:pt x="25" y="11654"/>
                    <a:pt x="0" y="11225"/>
                    <a:pt x="0" y="10800"/>
                  </a:cubicBezTo>
                  <a:lnTo>
                    <a:pt x="171" y="10788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3"/>
                  </a:cubicBezTo>
                  <a:cubicBezTo>
                    <a:pt x="238" y="11963"/>
                    <a:pt x="73" y="12074"/>
                    <a:pt x="73" y="12074"/>
                  </a:cubicBezTo>
                  <a:close/>
                  <a:moveTo>
                    <a:pt x="21310" y="13313"/>
                  </a:moveTo>
                  <a:lnTo>
                    <a:pt x="21162" y="13108"/>
                  </a:lnTo>
                  <a:cubicBezTo>
                    <a:pt x="21246" y="12745"/>
                    <a:pt x="21313" y="12376"/>
                    <a:pt x="21357" y="12010"/>
                  </a:cubicBezTo>
                  <a:lnTo>
                    <a:pt x="21521" y="12126"/>
                  </a:lnTo>
                  <a:cubicBezTo>
                    <a:pt x="21473" y="12524"/>
                    <a:pt x="21401" y="12923"/>
                    <a:pt x="21310" y="13313"/>
                  </a:cubicBezTo>
                  <a:close/>
                  <a:moveTo>
                    <a:pt x="582" y="14324"/>
                  </a:moveTo>
                  <a:cubicBezTo>
                    <a:pt x="463" y="13977"/>
                    <a:pt x="361" y="13621"/>
                    <a:pt x="280" y="13266"/>
                  </a:cubicBezTo>
                  <a:lnTo>
                    <a:pt x="428" y="13062"/>
                  </a:lnTo>
                  <a:cubicBezTo>
                    <a:pt x="506" y="13397"/>
                    <a:pt x="601" y="13731"/>
                    <a:pt x="713" y="14058"/>
                  </a:cubicBezTo>
                  <a:cubicBezTo>
                    <a:pt x="713" y="14058"/>
                    <a:pt x="582" y="14324"/>
                    <a:pt x="582" y="14324"/>
                  </a:cubicBezTo>
                  <a:close/>
                  <a:moveTo>
                    <a:pt x="20639" y="15278"/>
                  </a:moveTo>
                  <a:lnTo>
                    <a:pt x="20524" y="14973"/>
                  </a:lnTo>
                  <a:cubicBezTo>
                    <a:pt x="20653" y="14685"/>
                    <a:pt x="20771" y="14391"/>
                    <a:pt x="20874" y="14095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1"/>
                  </a:moveTo>
                  <a:cubicBezTo>
                    <a:pt x="1204" y="15786"/>
                    <a:pt x="1068" y="15516"/>
                    <a:pt x="946" y="15243"/>
                  </a:cubicBezTo>
                  <a:lnTo>
                    <a:pt x="1061" y="14939"/>
                  </a:lnTo>
                  <a:cubicBezTo>
                    <a:pt x="1179" y="15199"/>
                    <a:pt x="1311" y="15461"/>
                    <a:pt x="1452" y="15717"/>
                  </a:cubicBezTo>
                  <a:cubicBezTo>
                    <a:pt x="1452" y="15717"/>
                    <a:pt x="1351" y="16051"/>
                    <a:pt x="1351" y="16051"/>
                  </a:cubicBezTo>
                  <a:close/>
                  <a:moveTo>
                    <a:pt x="19798" y="16788"/>
                  </a:moveTo>
                  <a:lnTo>
                    <a:pt x="19709" y="16436"/>
                  </a:lnTo>
                  <a:cubicBezTo>
                    <a:pt x="19858" y="16214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8"/>
                  </a:cubicBezTo>
                  <a:close/>
                  <a:moveTo>
                    <a:pt x="2235" y="17392"/>
                  </a:moveTo>
                  <a:cubicBezTo>
                    <a:pt x="2078" y="17189"/>
                    <a:pt x="1925" y="16976"/>
                    <a:pt x="1782" y="16761"/>
                  </a:cubicBezTo>
                  <a:lnTo>
                    <a:pt x="1873" y="16408"/>
                  </a:lnTo>
                  <a:cubicBezTo>
                    <a:pt x="2012" y="16621"/>
                    <a:pt x="2162" y="16826"/>
                    <a:pt x="2315" y="17026"/>
                  </a:cubicBezTo>
                  <a:cubicBezTo>
                    <a:pt x="2315" y="17026"/>
                    <a:pt x="2235" y="17392"/>
                    <a:pt x="2235" y="17392"/>
                  </a:cubicBezTo>
                  <a:close/>
                  <a:moveTo>
                    <a:pt x="18880" y="17976"/>
                  </a:moveTo>
                  <a:lnTo>
                    <a:pt x="18809" y="17598"/>
                  </a:lnTo>
                  <a:cubicBezTo>
                    <a:pt x="18967" y="17421"/>
                    <a:pt x="19121" y="17238"/>
                    <a:pt x="19267" y="17048"/>
                  </a:cubicBezTo>
                  <a:lnTo>
                    <a:pt x="19347" y="17414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7"/>
                    <a:pt x="2854" y="18129"/>
                    <a:pt x="2701" y="17954"/>
                  </a:cubicBezTo>
                  <a:lnTo>
                    <a:pt x="2772" y="17579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8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7"/>
                  </a:lnTo>
                  <a:cubicBezTo>
                    <a:pt x="18247" y="18631"/>
                    <a:pt x="18085" y="18781"/>
                    <a:pt x="17919" y="18928"/>
                  </a:cubicBezTo>
                  <a:close/>
                  <a:moveTo>
                    <a:pt x="4152" y="19316"/>
                  </a:moveTo>
                  <a:cubicBezTo>
                    <a:pt x="3984" y="19185"/>
                    <a:pt x="3820" y="19049"/>
                    <a:pt x="3661" y="18909"/>
                  </a:cubicBezTo>
                  <a:lnTo>
                    <a:pt x="3719" y="18519"/>
                  </a:lnTo>
                  <a:cubicBezTo>
                    <a:pt x="3877" y="18658"/>
                    <a:pt x="4039" y="18790"/>
                    <a:pt x="4204" y="18921"/>
                  </a:cubicBezTo>
                  <a:cubicBezTo>
                    <a:pt x="4204" y="18921"/>
                    <a:pt x="4152" y="19316"/>
                    <a:pt x="4152" y="19316"/>
                  </a:cubicBezTo>
                  <a:close/>
                  <a:moveTo>
                    <a:pt x="16931" y="19694"/>
                  </a:moveTo>
                  <a:lnTo>
                    <a:pt x="16885" y="19294"/>
                  </a:lnTo>
                  <a:cubicBezTo>
                    <a:pt x="17052" y="19179"/>
                    <a:pt x="17216" y="19060"/>
                    <a:pt x="17376" y="18935"/>
                  </a:cubicBezTo>
                  <a:lnTo>
                    <a:pt x="17428" y="19332"/>
                  </a:lnTo>
                  <a:cubicBezTo>
                    <a:pt x="17266" y="19455"/>
                    <a:pt x="17100" y="19578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79"/>
                  </a:cubicBezTo>
                  <a:lnTo>
                    <a:pt x="4695" y="19280"/>
                  </a:lnTo>
                  <a:cubicBezTo>
                    <a:pt x="4858" y="19392"/>
                    <a:pt x="5022" y="19499"/>
                    <a:pt x="5190" y="19605"/>
                  </a:cubicBezTo>
                  <a:cubicBezTo>
                    <a:pt x="5190" y="19605"/>
                    <a:pt x="5149" y="20006"/>
                    <a:pt x="5149" y="20006"/>
                  </a:cubicBezTo>
                  <a:close/>
                  <a:moveTo>
                    <a:pt x="15926" y="20307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4"/>
                    <a:pt x="15926" y="20307"/>
                  </a:cubicBezTo>
                  <a:close/>
                  <a:moveTo>
                    <a:pt x="6160" y="20553"/>
                  </a:moveTo>
                  <a:cubicBezTo>
                    <a:pt x="5988" y="20470"/>
                    <a:pt x="5819" y="20387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3"/>
                    <a:pt x="6193" y="20147"/>
                  </a:cubicBezTo>
                  <a:cubicBezTo>
                    <a:pt x="6193" y="20147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4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5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68"/>
                  </a:lnTo>
                  <a:cubicBezTo>
                    <a:pt x="6865" y="20438"/>
                    <a:pt x="7034" y="20505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50"/>
                  </a:moveTo>
                  <a:lnTo>
                    <a:pt x="13865" y="20737"/>
                  </a:lnTo>
                  <a:cubicBezTo>
                    <a:pt x="14037" y="20687"/>
                    <a:pt x="14207" y="20632"/>
                    <a:pt x="14374" y="20573"/>
                  </a:cubicBezTo>
                  <a:lnTo>
                    <a:pt x="14399" y="20982"/>
                  </a:lnTo>
                  <a:cubicBezTo>
                    <a:pt x="14231" y="21042"/>
                    <a:pt x="14059" y="21099"/>
                    <a:pt x="13886" y="21150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2"/>
                  </a:cubicBezTo>
                  <a:lnTo>
                    <a:pt x="7714" y="20729"/>
                  </a:lnTo>
                  <a:cubicBezTo>
                    <a:pt x="7882" y="20781"/>
                    <a:pt x="8052" y="20827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401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6"/>
                  </a:cubicBezTo>
                  <a:lnTo>
                    <a:pt x="13372" y="21288"/>
                  </a:lnTo>
                  <a:cubicBezTo>
                    <a:pt x="13201" y="21330"/>
                    <a:pt x="13030" y="21367"/>
                    <a:pt x="12856" y="21401"/>
                  </a:cubicBezTo>
                  <a:close/>
                  <a:moveTo>
                    <a:pt x="9238" y="21486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6"/>
                    <a:pt x="9238" y="21486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2"/>
                    <a:pt x="11998" y="21533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8"/>
                  </a:cubicBezTo>
                  <a:lnTo>
                    <a:pt x="9763" y="21131"/>
                  </a:lnTo>
                  <a:cubicBezTo>
                    <a:pt x="9932" y="21150"/>
                    <a:pt x="10103" y="21163"/>
                    <a:pt x="10276" y="21172"/>
                  </a:cubicBezTo>
                  <a:cubicBezTo>
                    <a:pt x="10276" y="21172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2"/>
                    <a:pt x="11304" y="21172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28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6"/>
                    <a:pt x="10590" y="4896"/>
                  </a:cubicBezTo>
                  <a:cubicBezTo>
                    <a:pt x="9742" y="4896"/>
                    <a:pt x="8574" y="5307"/>
                    <a:pt x="8583" y="6119"/>
                  </a:cubicBezTo>
                  <a:cubicBezTo>
                    <a:pt x="8603" y="8568"/>
                    <a:pt x="20508" y="7985"/>
                    <a:pt x="21143" y="13909"/>
                  </a:cubicBezTo>
                  <a:cubicBezTo>
                    <a:pt x="21600" y="18177"/>
                    <a:pt x="16950" y="19779"/>
                    <a:pt x="13024" y="19779"/>
                  </a:cubicBezTo>
                  <a:cubicBezTo>
                    <a:pt x="12624" y="19779"/>
                    <a:pt x="12230" y="19750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91"/>
                  </a:lnTo>
                  <a:cubicBezTo>
                    <a:pt x="8131" y="18802"/>
                    <a:pt x="6921" y="17950"/>
                    <a:pt x="6148" y="17167"/>
                  </a:cubicBezTo>
                  <a:lnTo>
                    <a:pt x="5763" y="19347"/>
                  </a:lnTo>
                  <a:lnTo>
                    <a:pt x="0" y="19347"/>
                  </a:lnTo>
                  <a:lnTo>
                    <a:pt x="397" y="12473"/>
                  </a:lnTo>
                  <a:lnTo>
                    <a:pt x="6200" y="12473"/>
                  </a:lnTo>
                  <a:cubicBezTo>
                    <a:pt x="6177" y="14683"/>
                    <a:pt x="8847" y="15059"/>
                    <a:pt x="10186" y="15112"/>
                  </a:cubicBezTo>
                  <a:cubicBezTo>
                    <a:pt x="11301" y="15112"/>
                    <a:pt x="12886" y="14896"/>
                    <a:pt x="12839" y="13779"/>
                  </a:cubicBezTo>
                  <a:cubicBezTo>
                    <a:pt x="12755" y="11753"/>
                    <a:pt x="797" y="12602"/>
                    <a:pt x="1138" y="6328"/>
                  </a:cubicBezTo>
                  <a:cubicBezTo>
                    <a:pt x="1320" y="2966"/>
                    <a:pt x="5382" y="1507"/>
                    <a:pt x="8171" y="1507"/>
                  </a:cubicBezTo>
                  <a:cubicBezTo>
                    <a:pt x="8598" y="1507"/>
                    <a:pt x="9027" y="1527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1"/>
                    <a:pt x="13559" y="2813"/>
                    <a:pt x="14248" y="3746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0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2"/>
                    <a:pt x="18406" y="8906"/>
                    <a:pt x="17664" y="9774"/>
                  </a:cubicBezTo>
                  <a:cubicBezTo>
                    <a:pt x="17058" y="10482"/>
                    <a:pt x="16399" y="11097"/>
                    <a:pt x="15696" y="11609"/>
                  </a:cubicBezTo>
                  <a:cubicBezTo>
                    <a:pt x="15071" y="12062"/>
                    <a:pt x="14414" y="12435"/>
                    <a:pt x="13728" y="12712"/>
                  </a:cubicBezTo>
                  <a:cubicBezTo>
                    <a:pt x="13094" y="12967"/>
                    <a:pt x="12436" y="13144"/>
                    <a:pt x="11761" y="13233"/>
                  </a:cubicBezTo>
                  <a:cubicBezTo>
                    <a:pt x="11444" y="13271"/>
                    <a:pt x="11124" y="13296"/>
                    <a:pt x="10800" y="13296"/>
                  </a:cubicBezTo>
                  <a:cubicBezTo>
                    <a:pt x="10460" y="13293"/>
                    <a:pt x="10124" y="13270"/>
                    <a:pt x="9793" y="13226"/>
                  </a:cubicBezTo>
                  <a:cubicBezTo>
                    <a:pt x="9117" y="13134"/>
                    <a:pt x="8460" y="12954"/>
                    <a:pt x="7825" y="12693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9"/>
                  </a:cubicBezTo>
                  <a:cubicBezTo>
                    <a:pt x="3146" y="8840"/>
                    <a:pt x="2484" y="7824"/>
                    <a:pt x="1922" y="6697"/>
                  </a:cubicBezTo>
                  <a:cubicBezTo>
                    <a:pt x="950" y="4749"/>
                    <a:pt x="276" y="2469"/>
                    <a:pt x="0" y="0"/>
                  </a:cubicBezTo>
                  <a:cubicBezTo>
                    <a:pt x="0" y="2133"/>
                    <a:pt x="0" y="6488"/>
                    <a:pt x="0" y="8475"/>
                  </a:cubicBezTo>
                  <a:cubicBezTo>
                    <a:pt x="314" y="10785"/>
                    <a:pt x="984" y="12950"/>
                    <a:pt x="1922" y="14830"/>
                  </a:cubicBezTo>
                  <a:cubicBezTo>
                    <a:pt x="2486" y="15963"/>
                    <a:pt x="3149" y="16991"/>
                    <a:pt x="3889" y="17885"/>
                  </a:cubicBezTo>
                  <a:cubicBezTo>
                    <a:pt x="4496" y="18618"/>
                    <a:pt x="5156" y="19262"/>
                    <a:pt x="5857" y="19794"/>
                  </a:cubicBezTo>
                  <a:cubicBezTo>
                    <a:pt x="6482" y="20273"/>
                    <a:pt x="7140" y="20666"/>
                    <a:pt x="7825" y="20962"/>
                  </a:cubicBezTo>
                  <a:cubicBezTo>
                    <a:pt x="8460" y="21234"/>
                    <a:pt x="9118" y="21425"/>
                    <a:pt x="9793" y="21524"/>
                  </a:cubicBezTo>
                  <a:cubicBezTo>
                    <a:pt x="10125" y="21571"/>
                    <a:pt x="10460" y="21596"/>
                    <a:pt x="10800" y="21600"/>
                  </a:cubicBezTo>
                  <a:cubicBezTo>
                    <a:pt x="11123" y="21596"/>
                    <a:pt x="11443" y="21573"/>
                    <a:pt x="11761" y="21530"/>
                  </a:cubicBezTo>
                  <a:cubicBezTo>
                    <a:pt x="12435" y="21437"/>
                    <a:pt x="13093" y="21252"/>
                    <a:pt x="13728" y="20979"/>
                  </a:cubicBezTo>
                  <a:cubicBezTo>
                    <a:pt x="14413" y="20691"/>
                    <a:pt x="15071" y="20304"/>
                    <a:pt x="15696" y="19833"/>
                  </a:cubicBezTo>
                  <a:cubicBezTo>
                    <a:pt x="16397" y="19302"/>
                    <a:pt x="17057" y="18667"/>
                    <a:pt x="17664" y="17941"/>
                  </a:cubicBezTo>
                  <a:cubicBezTo>
                    <a:pt x="18404" y="17058"/>
                    <a:pt x="19066" y="16040"/>
                    <a:pt x="19632" y="14920"/>
                  </a:cubicBezTo>
                  <a:cubicBezTo>
                    <a:pt x="20593" y="13019"/>
                    <a:pt x="21281" y="10824"/>
                    <a:pt x="21600" y="8475"/>
                  </a:cubicBezTo>
                  <a:cubicBezTo>
                    <a:pt x="21600" y="6488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5"/>
                    <a:pt x="0" y="10799"/>
                  </a:cubicBezTo>
                  <a:cubicBezTo>
                    <a:pt x="0" y="16753"/>
                    <a:pt x="4832" y="21580"/>
                    <a:pt x="10800" y="21600"/>
                  </a:cubicBezTo>
                  <a:cubicBezTo>
                    <a:pt x="16768" y="21580"/>
                    <a:pt x="21600" y="16753"/>
                    <a:pt x="21600" y="10799"/>
                  </a:cubicBezTo>
                  <a:cubicBezTo>
                    <a:pt x="21600" y="4845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DC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1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3"/>
                    <a:pt x="18406" y="8907"/>
                    <a:pt x="17664" y="9774"/>
                  </a:cubicBezTo>
                  <a:cubicBezTo>
                    <a:pt x="17058" y="10481"/>
                    <a:pt x="16399" y="11098"/>
                    <a:pt x="15696" y="11608"/>
                  </a:cubicBezTo>
                  <a:cubicBezTo>
                    <a:pt x="15071" y="12064"/>
                    <a:pt x="14414" y="12434"/>
                    <a:pt x="13728" y="12712"/>
                  </a:cubicBezTo>
                  <a:cubicBezTo>
                    <a:pt x="13094" y="12967"/>
                    <a:pt x="12436" y="13144"/>
                    <a:pt x="11761" y="13232"/>
                  </a:cubicBezTo>
                  <a:cubicBezTo>
                    <a:pt x="11444" y="13274"/>
                    <a:pt x="11124" y="13297"/>
                    <a:pt x="10800" y="13299"/>
                  </a:cubicBezTo>
                  <a:cubicBezTo>
                    <a:pt x="10460" y="13297"/>
                    <a:pt x="10124" y="13274"/>
                    <a:pt x="9793" y="13227"/>
                  </a:cubicBezTo>
                  <a:cubicBezTo>
                    <a:pt x="9117" y="13135"/>
                    <a:pt x="8460" y="12955"/>
                    <a:pt x="7825" y="12694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8"/>
                  </a:cubicBezTo>
                  <a:cubicBezTo>
                    <a:pt x="3146" y="8841"/>
                    <a:pt x="2484" y="7825"/>
                    <a:pt x="1922" y="6696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6"/>
                    <a:pt x="0" y="8474"/>
                  </a:cubicBezTo>
                  <a:cubicBezTo>
                    <a:pt x="314" y="10786"/>
                    <a:pt x="984" y="12950"/>
                    <a:pt x="1922" y="14831"/>
                  </a:cubicBezTo>
                  <a:cubicBezTo>
                    <a:pt x="2486" y="15964"/>
                    <a:pt x="3149" y="16992"/>
                    <a:pt x="3889" y="17888"/>
                  </a:cubicBezTo>
                  <a:cubicBezTo>
                    <a:pt x="4496" y="18622"/>
                    <a:pt x="5156" y="19262"/>
                    <a:pt x="5857" y="19799"/>
                  </a:cubicBezTo>
                  <a:cubicBezTo>
                    <a:pt x="6482" y="20276"/>
                    <a:pt x="7140" y="20668"/>
                    <a:pt x="7825" y="20964"/>
                  </a:cubicBezTo>
                  <a:cubicBezTo>
                    <a:pt x="8460" y="21236"/>
                    <a:pt x="9118" y="21429"/>
                    <a:pt x="9793" y="21526"/>
                  </a:cubicBezTo>
                  <a:cubicBezTo>
                    <a:pt x="10125" y="21574"/>
                    <a:pt x="10460" y="21599"/>
                    <a:pt x="10800" y="21600"/>
                  </a:cubicBezTo>
                  <a:cubicBezTo>
                    <a:pt x="11123" y="21599"/>
                    <a:pt x="11443" y="21575"/>
                    <a:pt x="11761" y="21532"/>
                  </a:cubicBezTo>
                  <a:cubicBezTo>
                    <a:pt x="12435" y="21439"/>
                    <a:pt x="13093" y="21254"/>
                    <a:pt x="13728" y="20983"/>
                  </a:cubicBezTo>
                  <a:cubicBezTo>
                    <a:pt x="14413" y="20694"/>
                    <a:pt x="15071" y="20303"/>
                    <a:pt x="15696" y="19833"/>
                  </a:cubicBezTo>
                  <a:cubicBezTo>
                    <a:pt x="16397" y="19303"/>
                    <a:pt x="17057" y="18669"/>
                    <a:pt x="17664" y="17942"/>
                  </a:cubicBezTo>
                  <a:cubicBezTo>
                    <a:pt x="18404" y="17060"/>
                    <a:pt x="19066" y="16043"/>
                    <a:pt x="19632" y="14921"/>
                  </a:cubicBezTo>
                  <a:cubicBezTo>
                    <a:pt x="20593" y="13019"/>
                    <a:pt x="21281" y="10824"/>
                    <a:pt x="21600" y="8474"/>
                  </a:cubicBezTo>
                  <a:cubicBezTo>
                    <a:pt x="21600" y="6486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6" cy="4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" y="170"/>
              <a:ext cx="478" cy="208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</p:grpSp>
      <p:grpSp>
        <p:nvGrpSpPr>
          <p:cNvPr id="134" name="Group 132出自【趣你的PPT】(微信:qunideppt)：最优质的PPT资源库"/>
          <p:cNvGrpSpPr>
            <a:grpSpLocks/>
          </p:cNvGrpSpPr>
          <p:nvPr/>
        </p:nvGrpSpPr>
        <p:grpSpPr bwMode="auto">
          <a:xfrm>
            <a:off x="873369" y="3617216"/>
            <a:ext cx="920864" cy="1142102"/>
            <a:chOff x="92" y="294"/>
            <a:chExt cx="1436" cy="1781"/>
          </a:xfrm>
        </p:grpSpPr>
        <p:grpSp>
          <p:nvGrpSpPr>
            <p:cNvPr id="135" name="Group 133"/>
            <p:cNvGrpSpPr>
              <a:grpSpLocks/>
            </p:cNvGrpSpPr>
            <p:nvPr/>
          </p:nvGrpSpPr>
          <p:grpSpPr bwMode="auto">
            <a:xfrm>
              <a:off x="109" y="780"/>
              <a:ext cx="1419" cy="1295"/>
              <a:chOff x="0" y="0"/>
              <a:chExt cx="1419" cy="1294"/>
            </a:xfrm>
          </p:grpSpPr>
          <p:sp>
            <p:nvSpPr>
              <p:cNvPr id="1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834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7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7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827"/>
                <a:ext cx="1192" cy="46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29"/>
                    </a:moveTo>
                    <a:lnTo>
                      <a:pt x="10282" y="14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6"/>
                    </a:lnTo>
                    <a:lnTo>
                      <a:pt x="10800" y="416"/>
                    </a:lnTo>
                    <a:cubicBezTo>
                      <a:pt x="10628" y="416"/>
                      <a:pt x="10457" y="421"/>
                      <a:pt x="10287" y="429"/>
                    </a:cubicBezTo>
                    <a:close/>
                    <a:moveTo>
                      <a:pt x="11848" y="469"/>
                    </a:moveTo>
                    <a:cubicBezTo>
                      <a:pt x="11678" y="450"/>
                      <a:pt x="11507" y="440"/>
                      <a:pt x="11335" y="430"/>
                    </a:cubicBezTo>
                    <a:lnTo>
                      <a:pt x="11339" y="16"/>
                    </a:lnTo>
                    <a:cubicBezTo>
                      <a:pt x="11513" y="23"/>
                      <a:pt x="11685" y="37"/>
                      <a:pt x="11856" y="55"/>
                    </a:cubicBezTo>
                    <a:cubicBezTo>
                      <a:pt x="11856" y="55"/>
                      <a:pt x="11848" y="469"/>
                      <a:pt x="11848" y="469"/>
                    </a:cubicBezTo>
                    <a:close/>
                    <a:moveTo>
                      <a:pt x="9260" y="529"/>
                    </a:moveTo>
                    <a:lnTo>
                      <a:pt x="9249" y="114"/>
                    </a:lnTo>
                    <a:cubicBezTo>
                      <a:pt x="9421" y="88"/>
                      <a:pt x="9592" y="69"/>
                      <a:pt x="9766" y="51"/>
                    </a:cubicBezTo>
                    <a:lnTo>
                      <a:pt x="9772" y="466"/>
                    </a:lnTo>
                    <a:cubicBezTo>
                      <a:pt x="9600" y="483"/>
                      <a:pt x="9429" y="503"/>
                      <a:pt x="9260" y="529"/>
                    </a:cubicBezTo>
                    <a:close/>
                    <a:moveTo>
                      <a:pt x="12875" y="618"/>
                    </a:moveTo>
                    <a:cubicBezTo>
                      <a:pt x="12705" y="585"/>
                      <a:pt x="12534" y="557"/>
                      <a:pt x="12362" y="532"/>
                    </a:cubicBezTo>
                    <a:lnTo>
                      <a:pt x="12372" y="115"/>
                    </a:lnTo>
                    <a:cubicBezTo>
                      <a:pt x="12546" y="143"/>
                      <a:pt x="12718" y="171"/>
                      <a:pt x="12888" y="206"/>
                    </a:cubicBezTo>
                    <a:cubicBezTo>
                      <a:pt x="12888" y="206"/>
                      <a:pt x="12875" y="618"/>
                      <a:pt x="12875" y="618"/>
                    </a:cubicBezTo>
                    <a:close/>
                    <a:moveTo>
                      <a:pt x="8235" y="728"/>
                    </a:moveTo>
                    <a:lnTo>
                      <a:pt x="8218" y="317"/>
                    </a:lnTo>
                    <a:cubicBezTo>
                      <a:pt x="8388" y="272"/>
                      <a:pt x="8559" y="236"/>
                      <a:pt x="8733" y="202"/>
                    </a:cubicBezTo>
                    <a:lnTo>
                      <a:pt x="8747" y="616"/>
                    </a:lnTo>
                    <a:cubicBezTo>
                      <a:pt x="8575" y="649"/>
                      <a:pt x="8404" y="686"/>
                      <a:pt x="8235" y="728"/>
                    </a:cubicBezTo>
                    <a:close/>
                    <a:moveTo>
                      <a:pt x="13898" y="873"/>
                    </a:moveTo>
                    <a:cubicBezTo>
                      <a:pt x="13729" y="823"/>
                      <a:pt x="13559" y="774"/>
                      <a:pt x="13387" y="732"/>
                    </a:cubicBezTo>
                    <a:lnTo>
                      <a:pt x="13403" y="320"/>
                    </a:lnTo>
                    <a:cubicBezTo>
                      <a:pt x="13577" y="363"/>
                      <a:pt x="13748" y="410"/>
                      <a:pt x="13918" y="462"/>
                    </a:cubicBezTo>
                    <a:cubicBezTo>
                      <a:pt x="13918" y="462"/>
                      <a:pt x="13898" y="873"/>
                      <a:pt x="13898" y="873"/>
                    </a:cubicBezTo>
                    <a:close/>
                    <a:moveTo>
                      <a:pt x="7216" y="1033"/>
                    </a:moveTo>
                    <a:lnTo>
                      <a:pt x="7190" y="624"/>
                    </a:lnTo>
                    <a:cubicBezTo>
                      <a:pt x="7360" y="561"/>
                      <a:pt x="7531" y="508"/>
                      <a:pt x="7703" y="457"/>
                    </a:cubicBezTo>
                    <a:lnTo>
                      <a:pt x="7725" y="867"/>
                    </a:lnTo>
                    <a:cubicBezTo>
                      <a:pt x="7553" y="919"/>
                      <a:pt x="7383" y="975"/>
                      <a:pt x="7216" y="1033"/>
                    </a:cubicBezTo>
                    <a:close/>
                    <a:moveTo>
                      <a:pt x="14913" y="1236"/>
                    </a:moveTo>
                    <a:cubicBezTo>
                      <a:pt x="14746" y="1166"/>
                      <a:pt x="14577" y="1101"/>
                      <a:pt x="14405" y="1040"/>
                    </a:cubicBezTo>
                    <a:lnTo>
                      <a:pt x="14431" y="630"/>
                    </a:lnTo>
                    <a:cubicBezTo>
                      <a:pt x="14603" y="691"/>
                      <a:pt x="14773" y="758"/>
                      <a:pt x="14942" y="826"/>
                    </a:cubicBezTo>
                    <a:cubicBezTo>
                      <a:pt x="14942" y="826"/>
                      <a:pt x="14913" y="1236"/>
                      <a:pt x="14913" y="1236"/>
                    </a:cubicBezTo>
                    <a:close/>
                    <a:moveTo>
                      <a:pt x="6203" y="1451"/>
                    </a:moveTo>
                    <a:lnTo>
                      <a:pt x="6170" y="1042"/>
                    </a:lnTo>
                    <a:cubicBezTo>
                      <a:pt x="6338" y="963"/>
                      <a:pt x="6507" y="887"/>
                      <a:pt x="6679" y="819"/>
                    </a:cubicBezTo>
                    <a:lnTo>
                      <a:pt x="6708" y="1227"/>
                    </a:lnTo>
                    <a:cubicBezTo>
                      <a:pt x="6537" y="1298"/>
                      <a:pt x="6369" y="1371"/>
                      <a:pt x="6203" y="1451"/>
                    </a:cubicBezTo>
                    <a:close/>
                    <a:moveTo>
                      <a:pt x="15920" y="1714"/>
                    </a:moveTo>
                    <a:cubicBezTo>
                      <a:pt x="15756" y="1627"/>
                      <a:pt x="15588" y="1541"/>
                      <a:pt x="15418" y="1458"/>
                    </a:cubicBezTo>
                    <a:lnTo>
                      <a:pt x="15451" y="1054"/>
                    </a:lnTo>
                    <a:cubicBezTo>
                      <a:pt x="15623" y="1134"/>
                      <a:pt x="15792" y="1220"/>
                      <a:pt x="15958" y="1310"/>
                    </a:cubicBezTo>
                    <a:cubicBezTo>
                      <a:pt x="15958" y="1310"/>
                      <a:pt x="15920" y="1714"/>
                      <a:pt x="15920" y="1714"/>
                    </a:cubicBezTo>
                    <a:close/>
                    <a:moveTo>
                      <a:pt x="5200" y="1992"/>
                    </a:moveTo>
                    <a:lnTo>
                      <a:pt x="5159" y="1590"/>
                    </a:lnTo>
                    <a:cubicBezTo>
                      <a:pt x="5325" y="1486"/>
                      <a:pt x="5492" y="1391"/>
                      <a:pt x="5663" y="1298"/>
                    </a:cubicBezTo>
                    <a:lnTo>
                      <a:pt x="5701" y="1703"/>
                    </a:lnTo>
                    <a:cubicBezTo>
                      <a:pt x="5531" y="1795"/>
                      <a:pt x="5365" y="1891"/>
                      <a:pt x="5200" y="1992"/>
                    </a:cubicBezTo>
                    <a:close/>
                    <a:moveTo>
                      <a:pt x="16915" y="2327"/>
                    </a:moveTo>
                    <a:cubicBezTo>
                      <a:pt x="16754" y="2213"/>
                      <a:pt x="16589" y="2105"/>
                      <a:pt x="16420" y="2003"/>
                    </a:cubicBezTo>
                    <a:lnTo>
                      <a:pt x="16462" y="1601"/>
                    </a:lnTo>
                    <a:cubicBezTo>
                      <a:pt x="16632" y="1705"/>
                      <a:pt x="16799" y="1815"/>
                      <a:pt x="16962" y="1929"/>
                    </a:cubicBezTo>
                    <a:cubicBezTo>
                      <a:pt x="16962" y="1929"/>
                      <a:pt x="16915" y="2327"/>
                      <a:pt x="16915" y="2327"/>
                    </a:cubicBezTo>
                    <a:close/>
                    <a:moveTo>
                      <a:pt x="4214" y="2671"/>
                    </a:moveTo>
                    <a:lnTo>
                      <a:pt x="4161" y="2277"/>
                    </a:lnTo>
                    <a:cubicBezTo>
                      <a:pt x="4324" y="2151"/>
                      <a:pt x="4490" y="2030"/>
                      <a:pt x="4658" y="1913"/>
                    </a:cubicBezTo>
                    <a:lnTo>
                      <a:pt x="4705" y="2313"/>
                    </a:lnTo>
                    <a:cubicBezTo>
                      <a:pt x="4538" y="2428"/>
                      <a:pt x="4374" y="2546"/>
                      <a:pt x="4214" y="2671"/>
                    </a:cubicBezTo>
                    <a:close/>
                    <a:moveTo>
                      <a:pt x="17891" y="3089"/>
                    </a:moveTo>
                    <a:cubicBezTo>
                      <a:pt x="17734" y="2952"/>
                      <a:pt x="17571" y="2817"/>
                      <a:pt x="17406" y="2687"/>
                    </a:cubicBezTo>
                    <a:lnTo>
                      <a:pt x="17459" y="2294"/>
                    </a:lnTo>
                    <a:cubicBezTo>
                      <a:pt x="17627" y="2424"/>
                      <a:pt x="17790" y="2560"/>
                      <a:pt x="17950" y="2699"/>
                    </a:cubicBezTo>
                    <a:cubicBezTo>
                      <a:pt x="17950" y="2699"/>
                      <a:pt x="17891" y="3089"/>
                      <a:pt x="17891" y="3089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7"/>
                      <a:pt x="3505" y="2828"/>
                      <a:pt x="3671" y="2682"/>
                    </a:cubicBezTo>
                    <a:lnTo>
                      <a:pt x="3730" y="3073"/>
                    </a:lnTo>
                    <a:cubicBezTo>
                      <a:pt x="3565" y="3216"/>
                      <a:pt x="3406" y="3364"/>
                      <a:pt x="3251" y="3517"/>
                    </a:cubicBezTo>
                    <a:close/>
                    <a:moveTo>
                      <a:pt x="18837" y="4035"/>
                    </a:moveTo>
                    <a:cubicBezTo>
                      <a:pt x="18686" y="3861"/>
                      <a:pt x="18529" y="3694"/>
                      <a:pt x="18369" y="3537"/>
                    </a:cubicBezTo>
                    <a:lnTo>
                      <a:pt x="18434" y="3153"/>
                    </a:lnTo>
                    <a:cubicBezTo>
                      <a:pt x="18597" y="3313"/>
                      <a:pt x="18756" y="3482"/>
                      <a:pt x="18910" y="3658"/>
                    </a:cubicBezTo>
                    <a:cubicBezTo>
                      <a:pt x="18910" y="3658"/>
                      <a:pt x="18837" y="4035"/>
                      <a:pt x="18837" y="4035"/>
                    </a:cubicBezTo>
                    <a:close/>
                    <a:moveTo>
                      <a:pt x="2324" y="4563"/>
                    </a:moveTo>
                    <a:lnTo>
                      <a:pt x="2244" y="4197"/>
                    </a:lnTo>
                    <a:cubicBezTo>
                      <a:pt x="2393" y="4004"/>
                      <a:pt x="2549" y="3816"/>
                      <a:pt x="2710" y="3635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3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7"/>
                      <a:pt x="19295" y="4587"/>
                    </a:cubicBezTo>
                    <a:lnTo>
                      <a:pt x="19375" y="4221"/>
                    </a:lnTo>
                    <a:cubicBezTo>
                      <a:pt x="19533" y="4426"/>
                      <a:pt x="19685" y="4640"/>
                      <a:pt x="19827" y="4852"/>
                    </a:cubicBezTo>
                    <a:cubicBezTo>
                      <a:pt x="19827" y="4852"/>
                      <a:pt x="19736" y="5206"/>
                      <a:pt x="19736" y="5206"/>
                    </a:cubicBezTo>
                    <a:close/>
                    <a:moveTo>
                      <a:pt x="1461" y="5868"/>
                    </a:moveTo>
                    <a:lnTo>
                      <a:pt x="1360" y="5535"/>
                    </a:lnTo>
                    <a:cubicBezTo>
                      <a:pt x="1493" y="5294"/>
                      <a:pt x="1639" y="5056"/>
                      <a:pt x="1792" y="4825"/>
                    </a:cubicBezTo>
                    <a:lnTo>
                      <a:pt x="1882" y="5178"/>
                    </a:lnTo>
                    <a:cubicBezTo>
                      <a:pt x="1732" y="5403"/>
                      <a:pt x="1591" y="5636"/>
                      <a:pt x="1461" y="5868"/>
                    </a:cubicBezTo>
                    <a:close/>
                    <a:moveTo>
                      <a:pt x="20547" y="6680"/>
                    </a:moveTo>
                    <a:cubicBezTo>
                      <a:pt x="20428" y="6415"/>
                      <a:pt x="20298" y="6154"/>
                      <a:pt x="20157" y="5897"/>
                    </a:cubicBezTo>
                    <a:lnTo>
                      <a:pt x="20258" y="5565"/>
                    </a:lnTo>
                    <a:cubicBezTo>
                      <a:pt x="20404" y="5829"/>
                      <a:pt x="20540" y="6102"/>
                      <a:pt x="20663" y="6373"/>
                    </a:cubicBezTo>
                    <a:cubicBezTo>
                      <a:pt x="20663" y="6373"/>
                      <a:pt x="20547" y="6680"/>
                      <a:pt x="20547" y="6680"/>
                    </a:cubicBezTo>
                    <a:close/>
                    <a:moveTo>
                      <a:pt x="719" y="7525"/>
                    </a:moveTo>
                    <a:lnTo>
                      <a:pt x="589" y="7257"/>
                    </a:lnTo>
                    <a:cubicBezTo>
                      <a:pt x="695" y="6948"/>
                      <a:pt x="818" y="6638"/>
                      <a:pt x="954" y="6339"/>
                    </a:cubicBezTo>
                    <a:lnTo>
                      <a:pt x="1068" y="6645"/>
                    </a:lnTo>
                    <a:cubicBezTo>
                      <a:pt x="939" y="6934"/>
                      <a:pt x="822" y="7228"/>
                      <a:pt x="719" y="7525"/>
                    </a:cubicBezTo>
                    <a:close/>
                    <a:moveTo>
                      <a:pt x="21176" y="8559"/>
                    </a:moveTo>
                    <a:cubicBezTo>
                      <a:pt x="21100" y="8223"/>
                      <a:pt x="21005" y="7888"/>
                      <a:pt x="20894" y="7563"/>
                    </a:cubicBezTo>
                    <a:lnTo>
                      <a:pt x="21025" y="7299"/>
                    </a:lnTo>
                    <a:cubicBezTo>
                      <a:pt x="21143" y="7646"/>
                      <a:pt x="21245" y="8000"/>
                      <a:pt x="21326" y="8358"/>
                    </a:cubicBezTo>
                    <a:cubicBezTo>
                      <a:pt x="21326" y="8358"/>
                      <a:pt x="21176" y="8559"/>
                      <a:pt x="21176" y="8559"/>
                    </a:cubicBezTo>
                    <a:close/>
                    <a:moveTo>
                      <a:pt x="240" y="9616"/>
                    </a:moveTo>
                    <a:lnTo>
                      <a:pt x="77" y="9502"/>
                    </a:lnTo>
                    <a:cubicBezTo>
                      <a:pt x="124" y="9101"/>
                      <a:pt x="194" y="8699"/>
                      <a:pt x="285" y="8311"/>
                    </a:cubicBezTo>
                    <a:lnTo>
                      <a:pt x="434" y="8515"/>
                    </a:lnTo>
                    <a:cubicBezTo>
                      <a:pt x="350" y="8878"/>
                      <a:pt x="284" y="9245"/>
                      <a:pt x="240" y="9616"/>
                    </a:cubicBezTo>
                    <a:close/>
                    <a:moveTo>
                      <a:pt x="21600" y="10842"/>
                    </a:moveTo>
                    <a:lnTo>
                      <a:pt x="21429" y="10835"/>
                    </a:lnTo>
                    <a:lnTo>
                      <a:pt x="21515" y="10839"/>
                    </a:lnTo>
                    <a:lnTo>
                      <a:pt x="21429" y="10800"/>
                    </a:lnTo>
                    <a:cubicBezTo>
                      <a:pt x="21429" y="10421"/>
                      <a:pt x="21409" y="10038"/>
                      <a:pt x="21365" y="9664"/>
                    </a:cubicBezTo>
                    <a:lnTo>
                      <a:pt x="21530" y="9552"/>
                    </a:lnTo>
                    <a:cubicBezTo>
                      <a:pt x="21576" y="9963"/>
                      <a:pt x="21600" y="10382"/>
                      <a:pt x="21600" y="10800"/>
                    </a:cubicBezTo>
                    <a:cubicBezTo>
                      <a:pt x="21600" y="10800"/>
                      <a:pt x="21600" y="10842"/>
                      <a:pt x="21600" y="10842"/>
                    </a:cubicBezTo>
                    <a:close/>
                    <a:moveTo>
                      <a:pt x="73" y="12073"/>
                    </a:moveTo>
                    <a:cubicBezTo>
                      <a:pt x="25" y="11655"/>
                      <a:pt x="0" y="11225"/>
                      <a:pt x="0" y="10800"/>
                    </a:cubicBezTo>
                    <a:lnTo>
                      <a:pt x="171" y="10787"/>
                    </a:lnTo>
                    <a:lnTo>
                      <a:pt x="171" y="10800"/>
                    </a:lnTo>
                    <a:cubicBezTo>
                      <a:pt x="171" y="11187"/>
                      <a:pt x="193" y="11579"/>
                      <a:pt x="238" y="11960"/>
                    </a:cubicBezTo>
                    <a:cubicBezTo>
                      <a:pt x="238" y="11960"/>
                      <a:pt x="73" y="12073"/>
                      <a:pt x="73" y="12073"/>
                    </a:cubicBezTo>
                    <a:close/>
                    <a:moveTo>
                      <a:pt x="21310" y="13311"/>
                    </a:moveTo>
                    <a:lnTo>
                      <a:pt x="21162" y="13107"/>
                    </a:lnTo>
                    <a:cubicBezTo>
                      <a:pt x="21246" y="12746"/>
                      <a:pt x="21313" y="12376"/>
                      <a:pt x="21357" y="12009"/>
                    </a:cubicBezTo>
                    <a:lnTo>
                      <a:pt x="21521" y="12125"/>
                    </a:lnTo>
                    <a:cubicBezTo>
                      <a:pt x="21473" y="12523"/>
                      <a:pt x="21401" y="12923"/>
                      <a:pt x="21310" y="13311"/>
                    </a:cubicBezTo>
                    <a:close/>
                    <a:moveTo>
                      <a:pt x="582" y="14322"/>
                    </a:moveTo>
                    <a:cubicBezTo>
                      <a:pt x="463" y="13976"/>
                      <a:pt x="361" y="13622"/>
                      <a:pt x="280" y="13266"/>
                    </a:cubicBezTo>
                    <a:lnTo>
                      <a:pt x="428" y="13064"/>
                    </a:lnTo>
                    <a:cubicBezTo>
                      <a:pt x="506" y="13397"/>
                      <a:pt x="601" y="13731"/>
                      <a:pt x="713" y="14057"/>
                    </a:cubicBezTo>
                    <a:cubicBezTo>
                      <a:pt x="713" y="14057"/>
                      <a:pt x="582" y="14322"/>
                      <a:pt x="582" y="14322"/>
                    </a:cubicBezTo>
                    <a:close/>
                    <a:moveTo>
                      <a:pt x="20639" y="15279"/>
                    </a:moveTo>
                    <a:lnTo>
                      <a:pt x="20524" y="14972"/>
                    </a:lnTo>
                    <a:cubicBezTo>
                      <a:pt x="20653" y="14685"/>
                      <a:pt x="20771" y="14391"/>
                      <a:pt x="20874" y="14096"/>
                    </a:cubicBezTo>
                    <a:lnTo>
                      <a:pt x="21005" y="14363"/>
                    </a:lnTo>
                    <a:cubicBezTo>
                      <a:pt x="20897" y="14672"/>
                      <a:pt x="20774" y="14981"/>
                      <a:pt x="20639" y="15279"/>
                    </a:cubicBezTo>
                    <a:close/>
                    <a:moveTo>
                      <a:pt x="1351" y="16050"/>
                    </a:moveTo>
                    <a:cubicBezTo>
                      <a:pt x="1204" y="15786"/>
                      <a:pt x="1068" y="15515"/>
                      <a:pt x="946" y="15243"/>
                    </a:cubicBezTo>
                    <a:lnTo>
                      <a:pt x="1061" y="14937"/>
                    </a:lnTo>
                    <a:cubicBezTo>
                      <a:pt x="1179" y="15200"/>
                      <a:pt x="1311" y="15462"/>
                      <a:pt x="1452" y="15718"/>
                    </a:cubicBezTo>
                    <a:cubicBezTo>
                      <a:pt x="1452" y="15718"/>
                      <a:pt x="1351" y="16050"/>
                      <a:pt x="1351" y="16050"/>
                    </a:cubicBezTo>
                    <a:close/>
                    <a:moveTo>
                      <a:pt x="19798" y="16787"/>
                    </a:moveTo>
                    <a:lnTo>
                      <a:pt x="19709" y="16436"/>
                    </a:lnTo>
                    <a:cubicBezTo>
                      <a:pt x="19858" y="16211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7" y="16322"/>
                      <a:pt x="19952" y="16561"/>
                      <a:pt x="19798" y="16787"/>
                    </a:cubicBezTo>
                    <a:close/>
                    <a:moveTo>
                      <a:pt x="2235" y="17390"/>
                    </a:moveTo>
                    <a:cubicBezTo>
                      <a:pt x="2078" y="17187"/>
                      <a:pt x="1925" y="16977"/>
                      <a:pt x="1782" y="16759"/>
                    </a:cubicBezTo>
                    <a:lnTo>
                      <a:pt x="1873" y="16407"/>
                    </a:lnTo>
                    <a:cubicBezTo>
                      <a:pt x="2012" y="16618"/>
                      <a:pt x="2162" y="16826"/>
                      <a:pt x="2315" y="17025"/>
                    </a:cubicBezTo>
                    <a:cubicBezTo>
                      <a:pt x="2315" y="17025"/>
                      <a:pt x="2235" y="17390"/>
                      <a:pt x="2235" y="17390"/>
                    </a:cubicBezTo>
                    <a:close/>
                    <a:moveTo>
                      <a:pt x="18880" y="17976"/>
                    </a:moveTo>
                    <a:lnTo>
                      <a:pt x="18809" y="17599"/>
                    </a:lnTo>
                    <a:cubicBezTo>
                      <a:pt x="18967" y="17422"/>
                      <a:pt x="19121" y="17235"/>
                      <a:pt x="19267" y="17050"/>
                    </a:cubicBezTo>
                    <a:lnTo>
                      <a:pt x="19347" y="17415"/>
                    </a:lnTo>
                    <a:cubicBezTo>
                      <a:pt x="19198" y="17606"/>
                      <a:pt x="19041" y="17796"/>
                      <a:pt x="18880" y="17976"/>
                    </a:cubicBezTo>
                    <a:close/>
                    <a:moveTo>
                      <a:pt x="3177" y="18459"/>
                    </a:moveTo>
                    <a:cubicBezTo>
                      <a:pt x="3015" y="18298"/>
                      <a:pt x="2854" y="18127"/>
                      <a:pt x="2701" y="17954"/>
                    </a:cubicBezTo>
                    <a:lnTo>
                      <a:pt x="2772" y="17578"/>
                    </a:lnTo>
                    <a:cubicBezTo>
                      <a:pt x="2924" y="17749"/>
                      <a:pt x="3082" y="17915"/>
                      <a:pt x="3240" y="18074"/>
                    </a:cubicBezTo>
                    <a:cubicBezTo>
                      <a:pt x="3240" y="18074"/>
                      <a:pt x="3177" y="18459"/>
                      <a:pt x="3177" y="18459"/>
                    </a:cubicBezTo>
                    <a:close/>
                    <a:moveTo>
                      <a:pt x="17919" y="18929"/>
                    </a:moveTo>
                    <a:lnTo>
                      <a:pt x="17862" y="18537"/>
                    </a:lnTo>
                    <a:cubicBezTo>
                      <a:pt x="18025" y="18393"/>
                      <a:pt x="18185" y="18246"/>
                      <a:pt x="18340" y="18092"/>
                    </a:cubicBezTo>
                    <a:lnTo>
                      <a:pt x="18404" y="18476"/>
                    </a:lnTo>
                    <a:cubicBezTo>
                      <a:pt x="18247" y="18631"/>
                      <a:pt x="18085" y="18782"/>
                      <a:pt x="17919" y="18929"/>
                    </a:cubicBezTo>
                    <a:close/>
                    <a:moveTo>
                      <a:pt x="4152" y="19315"/>
                    </a:moveTo>
                    <a:cubicBezTo>
                      <a:pt x="3984" y="19183"/>
                      <a:pt x="3820" y="19049"/>
                      <a:pt x="3661" y="18910"/>
                    </a:cubicBezTo>
                    <a:lnTo>
                      <a:pt x="3719" y="18519"/>
                    </a:lnTo>
                    <a:cubicBezTo>
                      <a:pt x="3877" y="18656"/>
                      <a:pt x="4039" y="18790"/>
                      <a:pt x="4204" y="18920"/>
                    </a:cubicBezTo>
                    <a:cubicBezTo>
                      <a:pt x="4204" y="18920"/>
                      <a:pt x="4152" y="19315"/>
                      <a:pt x="4152" y="19315"/>
                    </a:cubicBezTo>
                    <a:close/>
                    <a:moveTo>
                      <a:pt x="16931" y="19692"/>
                    </a:moveTo>
                    <a:lnTo>
                      <a:pt x="16885" y="19294"/>
                    </a:lnTo>
                    <a:cubicBezTo>
                      <a:pt x="17052" y="19178"/>
                      <a:pt x="17216" y="19058"/>
                      <a:pt x="17376" y="18936"/>
                    </a:cubicBezTo>
                    <a:lnTo>
                      <a:pt x="17428" y="19331"/>
                    </a:lnTo>
                    <a:cubicBezTo>
                      <a:pt x="17266" y="19455"/>
                      <a:pt x="17100" y="19578"/>
                      <a:pt x="16931" y="19692"/>
                    </a:cubicBezTo>
                    <a:close/>
                    <a:moveTo>
                      <a:pt x="5149" y="20004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3"/>
                      <a:pt x="5022" y="19501"/>
                      <a:pt x="5190" y="19604"/>
                    </a:cubicBezTo>
                    <a:cubicBezTo>
                      <a:pt x="5190" y="19604"/>
                      <a:pt x="5149" y="20004"/>
                      <a:pt x="5149" y="20004"/>
                    </a:cubicBezTo>
                    <a:close/>
                    <a:moveTo>
                      <a:pt x="15926" y="20306"/>
                    </a:moveTo>
                    <a:lnTo>
                      <a:pt x="15890" y="19903"/>
                    </a:lnTo>
                    <a:cubicBezTo>
                      <a:pt x="16059" y="19812"/>
                      <a:pt x="16226" y="19715"/>
                      <a:pt x="16389" y="19615"/>
                    </a:cubicBezTo>
                    <a:lnTo>
                      <a:pt x="16431" y="20018"/>
                    </a:lnTo>
                    <a:cubicBezTo>
                      <a:pt x="16266" y="20119"/>
                      <a:pt x="16097" y="20215"/>
                      <a:pt x="15926" y="20306"/>
                    </a:cubicBezTo>
                    <a:close/>
                    <a:moveTo>
                      <a:pt x="6160" y="20551"/>
                    </a:moveTo>
                    <a:cubicBezTo>
                      <a:pt x="5988" y="20472"/>
                      <a:pt x="5819" y="20387"/>
                      <a:pt x="5652" y="20294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1"/>
                      <a:pt x="6160" y="20551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6"/>
                      <a:pt x="15221" y="20233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4"/>
                    </a:moveTo>
                    <a:cubicBezTo>
                      <a:pt x="7007" y="20914"/>
                      <a:pt x="6838" y="20848"/>
                      <a:pt x="6670" y="20777"/>
                    </a:cubicBezTo>
                    <a:lnTo>
                      <a:pt x="6697" y="20370"/>
                    </a:lnTo>
                    <a:cubicBezTo>
                      <a:pt x="6865" y="20439"/>
                      <a:pt x="7034" y="20502"/>
                      <a:pt x="7206" y="20565"/>
                    </a:cubicBezTo>
                    <a:cubicBezTo>
                      <a:pt x="7206" y="20565"/>
                      <a:pt x="7181" y="20974"/>
                      <a:pt x="7181" y="20974"/>
                    </a:cubicBezTo>
                    <a:close/>
                    <a:moveTo>
                      <a:pt x="13886" y="21149"/>
                    </a:moveTo>
                    <a:lnTo>
                      <a:pt x="13865" y="20738"/>
                    </a:lnTo>
                    <a:cubicBezTo>
                      <a:pt x="14037" y="20685"/>
                      <a:pt x="14207" y="20632"/>
                      <a:pt x="14374" y="20571"/>
                    </a:cubicBezTo>
                    <a:lnTo>
                      <a:pt x="14399" y="20981"/>
                    </a:lnTo>
                    <a:cubicBezTo>
                      <a:pt x="14231" y="21041"/>
                      <a:pt x="14059" y="21097"/>
                      <a:pt x="13886" y="21149"/>
                    </a:cubicBezTo>
                    <a:close/>
                    <a:moveTo>
                      <a:pt x="8207" y="21281"/>
                    </a:moveTo>
                    <a:cubicBezTo>
                      <a:pt x="8034" y="21242"/>
                      <a:pt x="7863" y="21193"/>
                      <a:pt x="7692" y="21141"/>
                    </a:cubicBezTo>
                    <a:lnTo>
                      <a:pt x="7714" y="20731"/>
                    </a:lnTo>
                    <a:cubicBezTo>
                      <a:pt x="7882" y="20780"/>
                      <a:pt x="8052" y="20827"/>
                      <a:pt x="8224" y="20870"/>
                    </a:cubicBezTo>
                    <a:cubicBezTo>
                      <a:pt x="8224" y="20870"/>
                      <a:pt x="8207" y="21281"/>
                      <a:pt x="8207" y="21281"/>
                    </a:cubicBezTo>
                    <a:close/>
                    <a:moveTo>
                      <a:pt x="12856" y="21400"/>
                    </a:moveTo>
                    <a:lnTo>
                      <a:pt x="12843" y="20988"/>
                    </a:lnTo>
                    <a:cubicBezTo>
                      <a:pt x="13015" y="20953"/>
                      <a:pt x="13186" y="20916"/>
                      <a:pt x="13355" y="20875"/>
                    </a:cubicBezTo>
                    <a:lnTo>
                      <a:pt x="13372" y="21286"/>
                    </a:lnTo>
                    <a:cubicBezTo>
                      <a:pt x="13201" y="21328"/>
                      <a:pt x="13030" y="21366"/>
                      <a:pt x="12856" y="21400"/>
                    </a:cubicBezTo>
                    <a:close/>
                    <a:moveTo>
                      <a:pt x="9238" y="21484"/>
                    </a:moveTo>
                    <a:cubicBezTo>
                      <a:pt x="9065" y="21459"/>
                      <a:pt x="8894" y="21429"/>
                      <a:pt x="8723" y="21396"/>
                    </a:cubicBezTo>
                    <a:lnTo>
                      <a:pt x="8736" y="20983"/>
                    </a:lnTo>
                    <a:cubicBezTo>
                      <a:pt x="8906" y="21015"/>
                      <a:pt x="9076" y="21044"/>
                      <a:pt x="9249" y="21071"/>
                    </a:cubicBezTo>
                    <a:cubicBezTo>
                      <a:pt x="9249" y="21071"/>
                      <a:pt x="9238" y="21484"/>
                      <a:pt x="9238" y="21484"/>
                    </a:cubicBezTo>
                    <a:close/>
                    <a:moveTo>
                      <a:pt x="11823" y="21550"/>
                    </a:moveTo>
                    <a:lnTo>
                      <a:pt x="11817" y="21135"/>
                    </a:lnTo>
                    <a:cubicBezTo>
                      <a:pt x="11989" y="21119"/>
                      <a:pt x="12161" y="21097"/>
                      <a:pt x="12331" y="21074"/>
                    </a:cubicBezTo>
                    <a:lnTo>
                      <a:pt x="12340" y="21488"/>
                    </a:lnTo>
                    <a:cubicBezTo>
                      <a:pt x="12169" y="21512"/>
                      <a:pt x="11998" y="21532"/>
                      <a:pt x="11823" y="21550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3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3"/>
                      <a:pt x="10276" y="21171"/>
                    </a:cubicBezTo>
                    <a:cubicBezTo>
                      <a:pt x="10276" y="21171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2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4"/>
                      <a:pt x="11137" y="21179"/>
                      <a:pt x="11304" y="21173"/>
                    </a:cubicBezTo>
                    <a:lnTo>
                      <a:pt x="11306" y="21586"/>
                    </a:lnTo>
                    <a:cubicBezTo>
                      <a:pt x="11138" y="21594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880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3"/>
                    </a:moveTo>
                    <a:cubicBezTo>
                      <a:pt x="14399" y="5861"/>
                      <a:pt x="12643" y="4895"/>
                      <a:pt x="10590" y="4895"/>
                    </a:cubicBezTo>
                    <a:cubicBezTo>
                      <a:pt x="9742" y="4895"/>
                      <a:pt x="8574" y="5307"/>
                      <a:pt x="8583" y="6118"/>
                    </a:cubicBezTo>
                    <a:cubicBezTo>
                      <a:pt x="8603" y="8567"/>
                      <a:pt x="20508" y="7988"/>
                      <a:pt x="21143" y="13909"/>
                    </a:cubicBezTo>
                    <a:cubicBezTo>
                      <a:pt x="21600" y="18179"/>
                      <a:pt x="16950" y="19780"/>
                      <a:pt x="13024" y="19780"/>
                    </a:cubicBezTo>
                    <a:cubicBezTo>
                      <a:pt x="12624" y="19780"/>
                      <a:pt x="12230" y="19754"/>
                      <a:pt x="11864" y="19722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8"/>
                    </a:lnTo>
                    <a:cubicBezTo>
                      <a:pt x="8131" y="18802"/>
                      <a:pt x="6921" y="17951"/>
                      <a:pt x="6148" y="17167"/>
                    </a:cubicBezTo>
                    <a:lnTo>
                      <a:pt x="5763" y="19346"/>
                    </a:lnTo>
                    <a:lnTo>
                      <a:pt x="0" y="19346"/>
                    </a:lnTo>
                    <a:lnTo>
                      <a:pt x="397" y="12475"/>
                    </a:lnTo>
                    <a:lnTo>
                      <a:pt x="6200" y="12475"/>
                    </a:lnTo>
                    <a:cubicBezTo>
                      <a:pt x="6177" y="14683"/>
                      <a:pt x="8847" y="15059"/>
                      <a:pt x="10186" y="15114"/>
                    </a:cubicBezTo>
                    <a:cubicBezTo>
                      <a:pt x="11301" y="15114"/>
                      <a:pt x="12886" y="14897"/>
                      <a:pt x="12839" y="13779"/>
                    </a:cubicBezTo>
                    <a:cubicBezTo>
                      <a:pt x="12755" y="11754"/>
                      <a:pt x="797" y="12603"/>
                      <a:pt x="1138" y="6328"/>
                    </a:cubicBezTo>
                    <a:cubicBezTo>
                      <a:pt x="1320" y="2967"/>
                      <a:pt x="5382" y="1507"/>
                      <a:pt x="8171" y="1507"/>
                    </a:cubicBezTo>
                    <a:cubicBezTo>
                      <a:pt x="8598" y="1507"/>
                      <a:pt x="9027" y="1529"/>
                      <a:pt x="9453" y="1570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4"/>
                    </a:lnTo>
                    <a:cubicBezTo>
                      <a:pt x="12502" y="2243"/>
                      <a:pt x="13559" y="2813"/>
                      <a:pt x="14248" y="3744"/>
                    </a:cubicBezTo>
                    <a:lnTo>
                      <a:pt x="14425" y="1894"/>
                    </a:lnTo>
                    <a:lnTo>
                      <a:pt x="19338" y="1894"/>
                    </a:lnTo>
                    <a:lnTo>
                      <a:pt x="19924" y="7603"/>
                    </a:lnTo>
                    <a:cubicBezTo>
                      <a:pt x="19924" y="7603"/>
                      <a:pt x="14500" y="7603"/>
                      <a:pt x="14500" y="7603"/>
                    </a:cubicBezTo>
                    <a:close/>
                    <a:moveTo>
                      <a:pt x="14500" y="7603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564"/>
                <a:ext cx="1419" cy="60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7"/>
                      <a:pt x="0" y="10801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1"/>
                    </a:cubicBezTo>
                    <a:cubicBezTo>
                      <a:pt x="21600" y="4847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617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6"/>
                      <a:pt x="0" y="10799"/>
                    </a:cubicBezTo>
                    <a:cubicBezTo>
                      <a:pt x="0" y="16752"/>
                      <a:pt x="4832" y="21583"/>
                      <a:pt x="10800" y="21600"/>
                    </a:cubicBezTo>
                    <a:cubicBezTo>
                      <a:pt x="16768" y="21583"/>
                      <a:pt x="21600" y="16752"/>
                      <a:pt x="21600" y="10799"/>
                    </a:cubicBezTo>
                    <a:cubicBezTo>
                      <a:pt x="21600" y="4846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610"/>
                <a:ext cx="1192" cy="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30"/>
                    </a:moveTo>
                    <a:lnTo>
                      <a:pt x="10282" y="15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6"/>
                    </a:lnTo>
                    <a:lnTo>
                      <a:pt x="10800" y="416"/>
                    </a:lnTo>
                    <a:cubicBezTo>
                      <a:pt x="10628" y="416"/>
                      <a:pt x="10457" y="421"/>
                      <a:pt x="10287" y="430"/>
                    </a:cubicBezTo>
                    <a:close/>
                    <a:moveTo>
                      <a:pt x="11848" y="469"/>
                    </a:moveTo>
                    <a:cubicBezTo>
                      <a:pt x="11678" y="453"/>
                      <a:pt x="11507" y="439"/>
                      <a:pt x="11335" y="430"/>
                    </a:cubicBezTo>
                    <a:lnTo>
                      <a:pt x="11339" y="17"/>
                    </a:lnTo>
                    <a:cubicBezTo>
                      <a:pt x="11513" y="26"/>
                      <a:pt x="11685" y="37"/>
                      <a:pt x="11856" y="55"/>
                    </a:cubicBezTo>
                    <a:cubicBezTo>
                      <a:pt x="11856" y="55"/>
                      <a:pt x="11848" y="469"/>
                      <a:pt x="11848" y="469"/>
                    </a:cubicBezTo>
                    <a:close/>
                    <a:moveTo>
                      <a:pt x="9260" y="530"/>
                    </a:moveTo>
                    <a:lnTo>
                      <a:pt x="9249" y="114"/>
                    </a:lnTo>
                    <a:cubicBezTo>
                      <a:pt x="9421" y="90"/>
                      <a:pt x="9592" y="71"/>
                      <a:pt x="9766" y="52"/>
                    </a:cubicBezTo>
                    <a:lnTo>
                      <a:pt x="9772" y="467"/>
                    </a:lnTo>
                    <a:cubicBezTo>
                      <a:pt x="9600" y="483"/>
                      <a:pt x="9429" y="504"/>
                      <a:pt x="9260" y="530"/>
                    </a:cubicBezTo>
                    <a:close/>
                    <a:moveTo>
                      <a:pt x="12875" y="619"/>
                    </a:moveTo>
                    <a:cubicBezTo>
                      <a:pt x="12705" y="587"/>
                      <a:pt x="12534" y="557"/>
                      <a:pt x="12362" y="530"/>
                    </a:cubicBezTo>
                    <a:lnTo>
                      <a:pt x="12372" y="117"/>
                    </a:lnTo>
                    <a:cubicBezTo>
                      <a:pt x="12546" y="143"/>
                      <a:pt x="12718" y="172"/>
                      <a:pt x="12888" y="206"/>
                    </a:cubicBezTo>
                    <a:cubicBezTo>
                      <a:pt x="12888" y="206"/>
                      <a:pt x="12875" y="619"/>
                      <a:pt x="12875" y="619"/>
                    </a:cubicBezTo>
                    <a:close/>
                    <a:moveTo>
                      <a:pt x="8235" y="728"/>
                    </a:moveTo>
                    <a:lnTo>
                      <a:pt x="8218" y="315"/>
                    </a:lnTo>
                    <a:cubicBezTo>
                      <a:pt x="8388" y="274"/>
                      <a:pt x="8559" y="236"/>
                      <a:pt x="8733" y="202"/>
                    </a:cubicBezTo>
                    <a:lnTo>
                      <a:pt x="8747" y="615"/>
                    </a:lnTo>
                    <a:cubicBezTo>
                      <a:pt x="8575" y="649"/>
                      <a:pt x="8404" y="687"/>
                      <a:pt x="8235" y="728"/>
                    </a:cubicBezTo>
                    <a:close/>
                    <a:moveTo>
                      <a:pt x="13898" y="874"/>
                    </a:moveTo>
                    <a:cubicBezTo>
                      <a:pt x="13729" y="823"/>
                      <a:pt x="13559" y="776"/>
                      <a:pt x="13387" y="734"/>
                    </a:cubicBezTo>
                    <a:lnTo>
                      <a:pt x="13403" y="320"/>
                    </a:lnTo>
                    <a:cubicBezTo>
                      <a:pt x="13577" y="363"/>
                      <a:pt x="13748" y="409"/>
                      <a:pt x="13918" y="462"/>
                    </a:cubicBezTo>
                    <a:cubicBezTo>
                      <a:pt x="13918" y="462"/>
                      <a:pt x="13898" y="874"/>
                      <a:pt x="13898" y="874"/>
                    </a:cubicBezTo>
                    <a:close/>
                    <a:moveTo>
                      <a:pt x="7216" y="1033"/>
                    </a:moveTo>
                    <a:lnTo>
                      <a:pt x="7190" y="622"/>
                    </a:lnTo>
                    <a:cubicBezTo>
                      <a:pt x="7360" y="562"/>
                      <a:pt x="7531" y="506"/>
                      <a:pt x="7703" y="455"/>
                    </a:cubicBezTo>
                    <a:lnTo>
                      <a:pt x="7725" y="867"/>
                    </a:lnTo>
                    <a:cubicBezTo>
                      <a:pt x="7553" y="920"/>
                      <a:pt x="7383" y="974"/>
                      <a:pt x="7216" y="1033"/>
                    </a:cubicBezTo>
                    <a:close/>
                    <a:moveTo>
                      <a:pt x="14913" y="1235"/>
                    </a:moveTo>
                    <a:cubicBezTo>
                      <a:pt x="14746" y="1166"/>
                      <a:pt x="14577" y="1102"/>
                      <a:pt x="14405" y="1040"/>
                    </a:cubicBezTo>
                    <a:lnTo>
                      <a:pt x="14431" y="631"/>
                    </a:lnTo>
                    <a:cubicBezTo>
                      <a:pt x="14603" y="691"/>
                      <a:pt x="14773" y="758"/>
                      <a:pt x="14942" y="827"/>
                    </a:cubicBezTo>
                    <a:cubicBezTo>
                      <a:pt x="14942" y="827"/>
                      <a:pt x="14913" y="1235"/>
                      <a:pt x="14913" y="1235"/>
                    </a:cubicBezTo>
                    <a:close/>
                    <a:moveTo>
                      <a:pt x="6203" y="1450"/>
                    </a:moveTo>
                    <a:lnTo>
                      <a:pt x="6170" y="1043"/>
                    </a:lnTo>
                    <a:cubicBezTo>
                      <a:pt x="6338" y="964"/>
                      <a:pt x="6507" y="888"/>
                      <a:pt x="6679" y="817"/>
                    </a:cubicBezTo>
                    <a:lnTo>
                      <a:pt x="6708" y="1227"/>
                    </a:lnTo>
                    <a:cubicBezTo>
                      <a:pt x="6537" y="1298"/>
                      <a:pt x="6369" y="1371"/>
                      <a:pt x="6203" y="1450"/>
                    </a:cubicBezTo>
                    <a:close/>
                    <a:moveTo>
                      <a:pt x="15920" y="1715"/>
                    </a:moveTo>
                    <a:cubicBezTo>
                      <a:pt x="15756" y="1627"/>
                      <a:pt x="15588" y="1541"/>
                      <a:pt x="15418" y="1461"/>
                    </a:cubicBezTo>
                    <a:lnTo>
                      <a:pt x="15451" y="1053"/>
                    </a:lnTo>
                    <a:cubicBezTo>
                      <a:pt x="15623" y="1135"/>
                      <a:pt x="15792" y="1221"/>
                      <a:pt x="15958" y="1310"/>
                    </a:cubicBezTo>
                    <a:cubicBezTo>
                      <a:pt x="15958" y="1310"/>
                      <a:pt x="15920" y="1715"/>
                      <a:pt x="15920" y="1715"/>
                    </a:cubicBezTo>
                    <a:close/>
                    <a:moveTo>
                      <a:pt x="5200" y="1992"/>
                    </a:moveTo>
                    <a:lnTo>
                      <a:pt x="5159" y="1590"/>
                    </a:lnTo>
                    <a:cubicBezTo>
                      <a:pt x="5325" y="1487"/>
                      <a:pt x="5492" y="1391"/>
                      <a:pt x="5663" y="1298"/>
                    </a:cubicBezTo>
                    <a:lnTo>
                      <a:pt x="5701" y="1704"/>
                    </a:lnTo>
                    <a:cubicBezTo>
                      <a:pt x="5531" y="1797"/>
                      <a:pt x="5365" y="1890"/>
                      <a:pt x="5200" y="1992"/>
                    </a:cubicBezTo>
                    <a:close/>
                    <a:moveTo>
                      <a:pt x="16915" y="2327"/>
                    </a:moveTo>
                    <a:cubicBezTo>
                      <a:pt x="16754" y="2215"/>
                      <a:pt x="16589" y="2108"/>
                      <a:pt x="16420" y="2004"/>
                    </a:cubicBezTo>
                    <a:lnTo>
                      <a:pt x="16462" y="1602"/>
                    </a:lnTo>
                    <a:cubicBezTo>
                      <a:pt x="16632" y="1705"/>
                      <a:pt x="16799" y="1814"/>
                      <a:pt x="16962" y="1929"/>
                    </a:cubicBezTo>
                    <a:cubicBezTo>
                      <a:pt x="16962" y="1929"/>
                      <a:pt x="16915" y="2327"/>
                      <a:pt x="16915" y="2327"/>
                    </a:cubicBezTo>
                    <a:close/>
                    <a:moveTo>
                      <a:pt x="4214" y="2673"/>
                    </a:moveTo>
                    <a:lnTo>
                      <a:pt x="4161" y="2276"/>
                    </a:lnTo>
                    <a:cubicBezTo>
                      <a:pt x="4324" y="2151"/>
                      <a:pt x="4490" y="2032"/>
                      <a:pt x="4658" y="1914"/>
                    </a:cubicBezTo>
                    <a:lnTo>
                      <a:pt x="4705" y="2313"/>
                    </a:lnTo>
                    <a:cubicBezTo>
                      <a:pt x="4538" y="2428"/>
                      <a:pt x="4374" y="2547"/>
                      <a:pt x="4214" y="2673"/>
                    </a:cubicBezTo>
                    <a:close/>
                    <a:moveTo>
                      <a:pt x="17891" y="3091"/>
                    </a:moveTo>
                    <a:cubicBezTo>
                      <a:pt x="17734" y="2951"/>
                      <a:pt x="17571" y="2817"/>
                      <a:pt x="17406" y="2688"/>
                    </a:cubicBezTo>
                    <a:lnTo>
                      <a:pt x="17459" y="2295"/>
                    </a:lnTo>
                    <a:cubicBezTo>
                      <a:pt x="17627" y="2422"/>
                      <a:pt x="17790" y="2560"/>
                      <a:pt x="17950" y="2702"/>
                    </a:cubicBezTo>
                    <a:cubicBezTo>
                      <a:pt x="17950" y="2702"/>
                      <a:pt x="17891" y="3091"/>
                      <a:pt x="17891" y="3091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9"/>
                      <a:pt x="3505" y="2828"/>
                      <a:pt x="3671" y="2682"/>
                    </a:cubicBezTo>
                    <a:lnTo>
                      <a:pt x="3730" y="3072"/>
                    </a:lnTo>
                    <a:cubicBezTo>
                      <a:pt x="3565" y="3215"/>
                      <a:pt x="3406" y="3365"/>
                      <a:pt x="3251" y="3517"/>
                    </a:cubicBezTo>
                    <a:close/>
                    <a:moveTo>
                      <a:pt x="18837" y="4032"/>
                    </a:moveTo>
                    <a:cubicBezTo>
                      <a:pt x="18686" y="3863"/>
                      <a:pt x="18529" y="3695"/>
                      <a:pt x="18369" y="3538"/>
                    </a:cubicBezTo>
                    <a:lnTo>
                      <a:pt x="18434" y="3152"/>
                    </a:lnTo>
                    <a:cubicBezTo>
                      <a:pt x="18597" y="3314"/>
                      <a:pt x="18756" y="3485"/>
                      <a:pt x="18910" y="3658"/>
                    </a:cubicBezTo>
                    <a:cubicBezTo>
                      <a:pt x="18910" y="3658"/>
                      <a:pt x="18837" y="4032"/>
                      <a:pt x="18837" y="4032"/>
                    </a:cubicBezTo>
                    <a:close/>
                    <a:moveTo>
                      <a:pt x="2324" y="4563"/>
                    </a:moveTo>
                    <a:lnTo>
                      <a:pt x="2244" y="4196"/>
                    </a:lnTo>
                    <a:cubicBezTo>
                      <a:pt x="2393" y="4004"/>
                      <a:pt x="2549" y="3816"/>
                      <a:pt x="2710" y="3636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3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8"/>
                      <a:pt x="19295" y="4587"/>
                    </a:cubicBezTo>
                    <a:lnTo>
                      <a:pt x="19375" y="4222"/>
                    </a:lnTo>
                    <a:cubicBezTo>
                      <a:pt x="19533" y="4428"/>
                      <a:pt x="19685" y="4640"/>
                      <a:pt x="19827" y="4855"/>
                    </a:cubicBezTo>
                    <a:cubicBezTo>
                      <a:pt x="19827" y="4855"/>
                      <a:pt x="19736" y="5206"/>
                      <a:pt x="19736" y="5206"/>
                    </a:cubicBezTo>
                    <a:close/>
                    <a:moveTo>
                      <a:pt x="1461" y="5870"/>
                    </a:moveTo>
                    <a:lnTo>
                      <a:pt x="1360" y="5537"/>
                    </a:lnTo>
                    <a:cubicBezTo>
                      <a:pt x="1493" y="5294"/>
                      <a:pt x="1639" y="5056"/>
                      <a:pt x="1792" y="4826"/>
                    </a:cubicBezTo>
                    <a:lnTo>
                      <a:pt x="1882" y="5178"/>
                    </a:lnTo>
                    <a:cubicBezTo>
                      <a:pt x="1732" y="5403"/>
                      <a:pt x="1591" y="5636"/>
                      <a:pt x="1461" y="5870"/>
                    </a:cubicBezTo>
                    <a:close/>
                    <a:moveTo>
                      <a:pt x="20547" y="6680"/>
                    </a:moveTo>
                    <a:cubicBezTo>
                      <a:pt x="20428" y="6416"/>
                      <a:pt x="20298" y="6153"/>
                      <a:pt x="20157" y="5898"/>
                    </a:cubicBezTo>
                    <a:lnTo>
                      <a:pt x="20258" y="5567"/>
                    </a:lnTo>
                    <a:cubicBezTo>
                      <a:pt x="20404" y="5828"/>
                      <a:pt x="20540" y="6103"/>
                      <a:pt x="20663" y="6374"/>
                    </a:cubicBezTo>
                    <a:cubicBezTo>
                      <a:pt x="20663" y="6374"/>
                      <a:pt x="20547" y="6680"/>
                      <a:pt x="20547" y="6680"/>
                    </a:cubicBezTo>
                    <a:close/>
                    <a:moveTo>
                      <a:pt x="719" y="7526"/>
                    </a:moveTo>
                    <a:lnTo>
                      <a:pt x="589" y="7258"/>
                    </a:lnTo>
                    <a:cubicBezTo>
                      <a:pt x="695" y="6949"/>
                      <a:pt x="818" y="6640"/>
                      <a:pt x="954" y="6339"/>
                    </a:cubicBezTo>
                    <a:lnTo>
                      <a:pt x="1068" y="6646"/>
                    </a:lnTo>
                    <a:cubicBezTo>
                      <a:pt x="939" y="6933"/>
                      <a:pt x="822" y="7228"/>
                      <a:pt x="719" y="7526"/>
                    </a:cubicBezTo>
                    <a:close/>
                    <a:moveTo>
                      <a:pt x="21176" y="8558"/>
                    </a:moveTo>
                    <a:cubicBezTo>
                      <a:pt x="21100" y="8224"/>
                      <a:pt x="21005" y="7889"/>
                      <a:pt x="20894" y="7563"/>
                    </a:cubicBezTo>
                    <a:lnTo>
                      <a:pt x="21025" y="7300"/>
                    </a:lnTo>
                    <a:cubicBezTo>
                      <a:pt x="21143" y="7644"/>
                      <a:pt x="21245" y="8002"/>
                      <a:pt x="21326" y="8357"/>
                    </a:cubicBezTo>
                    <a:cubicBezTo>
                      <a:pt x="21326" y="8357"/>
                      <a:pt x="21176" y="8558"/>
                      <a:pt x="21176" y="8558"/>
                    </a:cubicBezTo>
                    <a:close/>
                    <a:moveTo>
                      <a:pt x="240" y="9615"/>
                    </a:moveTo>
                    <a:lnTo>
                      <a:pt x="77" y="9500"/>
                    </a:lnTo>
                    <a:cubicBezTo>
                      <a:pt x="124" y="9101"/>
                      <a:pt x="194" y="8700"/>
                      <a:pt x="285" y="8310"/>
                    </a:cubicBezTo>
                    <a:lnTo>
                      <a:pt x="434" y="8515"/>
                    </a:lnTo>
                    <a:cubicBezTo>
                      <a:pt x="350" y="8878"/>
                      <a:pt x="284" y="9247"/>
                      <a:pt x="240" y="9615"/>
                    </a:cubicBezTo>
                    <a:close/>
                    <a:moveTo>
                      <a:pt x="21600" y="10843"/>
                    </a:moveTo>
                    <a:lnTo>
                      <a:pt x="21429" y="10836"/>
                    </a:lnTo>
                    <a:lnTo>
                      <a:pt x="21515" y="10838"/>
                    </a:lnTo>
                    <a:lnTo>
                      <a:pt x="21429" y="10800"/>
                    </a:lnTo>
                    <a:cubicBezTo>
                      <a:pt x="21429" y="10420"/>
                      <a:pt x="21409" y="10038"/>
                      <a:pt x="21365" y="9662"/>
                    </a:cubicBezTo>
                    <a:lnTo>
                      <a:pt x="21530" y="9552"/>
                    </a:lnTo>
                    <a:cubicBezTo>
                      <a:pt x="21576" y="9964"/>
                      <a:pt x="21600" y="10384"/>
                      <a:pt x="21600" y="10800"/>
                    </a:cubicBezTo>
                    <a:cubicBezTo>
                      <a:pt x="21600" y="10800"/>
                      <a:pt x="21600" y="10843"/>
                      <a:pt x="21600" y="10843"/>
                    </a:cubicBezTo>
                    <a:close/>
                    <a:moveTo>
                      <a:pt x="73" y="12073"/>
                    </a:moveTo>
                    <a:cubicBezTo>
                      <a:pt x="25" y="11655"/>
                      <a:pt x="0" y="11227"/>
                      <a:pt x="0" y="10800"/>
                    </a:cubicBezTo>
                    <a:lnTo>
                      <a:pt x="171" y="10789"/>
                    </a:lnTo>
                    <a:lnTo>
                      <a:pt x="171" y="10800"/>
                    </a:lnTo>
                    <a:cubicBezTo>
                      <a:pt x="171" y="11188"/>
                      <a:pt x="193" y="11579"/>
                      <a:pt x="238" y="11960"/>
                    </a:cubicBezTo>
                    <a:cubicBezTo>
                      <a:pt x="238" y="11960"/>
                      <a:pt x="73" y="12073"/>
                      <a:pt x="73" y="12073"/>
                    </a:cubicBezTo>
                    <a:close/>
                    <a:moveTo>
                      <a:pt x="21310" y="13313"/>
                    </a:moveTo>
                    <a:lnTo>
                      <a:pt x="21162" y="13106"/>
                    </a:lnTo>
                    <a:cubicBezTo>
                      <a:pt x="21246" y="12745"/>
                      <a:pt x="21313" y="12376"/>
                      <a:pt x="21357" y="12008"/>
                    </a:cubicBezTo>
                    <a:lnTo>
                      <a:pt x="21521" y="12124"/>
                    </a:lnTo>
                    <a:cubicBezTo>
                      <a:pt x="21473" y="12525"/>
                      <a:pt x="21401" y="12923"/>
                      <a:pt x="21310" y="13313"/>
                    </a:cubicBezTo>
                    <a:close/>
                    <a:moveTo>
                      <a:pt x="582" y="14322"/>
                    </a:moveTo>
                    <a:cubicBezTo>
                      <a:pt x="463" y="13977"/>
                      <a:pt x="361" y="13621"/>
                      <a:pt x="280" y="13267"/>
                    </a:cubicBezTo>
                    <a:lnTo>
                      <a:pt x="428" y="13065"/>
                    </a:lnTo>
                    <a:cubicBezTo>
                      <a:pt x="506" y="13398"/>
                      <a:pt x="601" y="13731"/>
                      <a:pt x="713" y="14058"/>
                    </a:cubicBezTo>
                    <a:cubicBezTo>
                      <a:pt x="713" y="14058"/>
                      <a:pt x="582" y="14322"/>
                      <a:pt x="582" y="14322"/>
                    </a:cubicBezTo>
                    <a:close/>
                    <a:moveTo>
                      <a:pt x="20639" y="15278"/>
                    </a:moveTo>
                    <a:lnTo>
                      <a:pt x="20524" y="14971"/>
                    </a:lnTo>
                    <a:cubicBezTo>
                      <a:pt x="20653" y="14685"/>
                      <a:pt x="20771" y="14391"/>
                      <a:pt x="20874" y="14096"/>
                    </a:cubicBezTo>
                    <a:lnTo>
                      <a:pt x="21005" y="14363"/>
                    </a:lnTo>
                    <a:cubicBezTo>
                      <a:pt x="20897" y="14673"/>
                      <a:pt x="20774" y="14980"/>
                      <a:pt x="20639" y="15278"/>
                    </a:cubicBezTo>
                    <a:close/>
                    <a:moveTo>
                      <a:pt x="1351" y="16050"/>
                    </a:moveTo>
                    <a:cubicBezTo>
                      <a:pt x="1204" y="15786"/>
                      <a:pt x="1068" y="15514"/>
                      <a:pt x="946" y="15244"/>
                    </a:cubicBezTo>
                    <a:lnTo>
                      <a:pt x="1061" y="14937"/>
                    </a:lnTo>
                    <a:cubicBezTo>
                      <a:pt x="1179" y="15200"/>
                      <a:pt x="1311" y="15461"/>
                      <a:pt x="1452" y="15717"/>
                    </a:cubicBezTo>
                    <a:cubicBezTo>
                      <a:pt x="1452" y="15717"/>
                      <a:pt x="1351" y="16050"/>
                      <a:pt x="1351" y="16050"/>
                    </a:cubicBezTo>
                    <a:close/>
                    <a:moveTo>
                      <a:pt x="19798" y="16789"/>
                    </a:moveTo>
                    <a:lnTo>
                      <a:pt x="19709" y="16436"/>
                    </a:lnTo>
                    <a:cubicBezTo>
                      <a:pt x="19858" y="16212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7" y="16323"/>
                      <a:pt x="19952" y="16561"/>
                      <a:pt x="19798" y="16789"/>
                    </a:cubicBezTo>
                    <a:close/>
                    <a:moveTo>
                      <a:pt x="2235" y="17391"/>
                    </a:moveTo>
                    <a:cubicBezTo>
                      <a:pt x="2078" y="17188"/>
                      <a:pt x="1925" y="16977"/>
                      <a:pt x="1782" y="16760"/>
                    </a:cubicBezTo>
                    <a:lnTo>
                      <a:pt x="1873" y="16408"/>
                    </a:lnTo>
                    <a:cubicBezTo>
                      <a:pt x="2012" y="16619"/>
                      <a:pt x="2162" y="16826"/>
                      <a:pt x="2315" y="17025"/>
                    </a:cubicBezTo>
                    <a:cubicBezTo>
                      <a:pt x="2315" y="17025"/>
                      <a:pt x="2235" y="17391"/>
                      <a:pt x="2235" y="17391"/>
                    </a:cubicBezTo>
                    <a:close/>
                    <a:moveTo>
                      <a:pt x="18880" y="17976"/>
                    </a:moveTo>
                    <a:lnTo>
                      <a:pt x="18809" y="17600"/>
                    </a:lnTo>
                    <a:cubicBezTo>
                      <a:pt x="18967" y="17423"/>
                      <a:pt x="19121" y="17236"/>
                      <a:pt x="19267" y="17050"/>
                    </a:cubicBezTo>
                    <a:lnTo>
                      <a:pt x="19347" y="17416"/>
                    </a:lnTo>
                    <a:cubicBezTo>
                      <a:pt x="19198" y="17607"/>
                      <a:pt x="19041" y="17794"/>
                      <a:pt x="18880" y="17976"/>
                    </a:cubicBezTo>
                    <a:close/>
                    <a:moveTo>
                      <a:pt x="3177" y="18458"/>
                    </a:moveTo>
                    <a:cubicBezTo>
                      <a:pt x="3015" y="18298"/>
                      <a:pt x="2854" y="18128"/>
                      <a:pt x="2701" y="17957"/>
                    </a:cubicBezTo>
                    <a:lnTo>
                      <a:pt x="2772" y="17580"/>
                    </a:lnTo>
                    <a:cubicBezTo>
                      <a:pt x="2924" y="17748"/>
                      <a:pt x="3082" y="17917"/>
                      <a:pt x="3240" y="18074"/>
                    </a:cubicBezTo>
                    <a:cubicBezTo>
                      <a:pt x="3240" y="18074"/>
                      <a:pt x="3177" y="18458"/>
                      <a:pt x="3177" y="18458"/>
                    </a:cubicBezTo>
                    <a:close/>
                    <a:moveTo>
                      <a:pt x="17919" y="18927"/>
                    </a:moveTo>
                    <a:lnTo>
                      <a:pt x="17862" y="18536"/>
                    </a:lnTo>
                    <a:cubicBezTo>
                      <a:pt x="18025" y="18394"/>
                      <a:pt x="18185" y="18245"/>
                      <a:pt x="18340" y="18092"/>
                    </a:cubicBezTo>
                    <a:lnTo>
                      <a:pt x="18404" y="18476"/>
                    </a:lnTo>
                    <a:cubicBezTo>
                      <a:pt x="18247" y="18632"/>
                      <a:pt x="18085" y="18781"/>
                      <a:pt x="17919" y="18927"/>
                    </a:cubicBezTo>
                    <a:close/>
                    <a:moveTo>
                      <a:pt x="4152" y="19315"/>
                    </a:moveTo>
                    <a:cubicBezTo>
                      <a:pt x="3984" y="19184"/>
                      <a:pt x="3820" y="19049"/>
                      <a:pt x="3661" y="18911"/>
                    </a:cubicBezTo>
                    <a:lnTo>
                      <a:pt x="3719" y="18518"/>
                    </a:lnTo>
                    <a:cubicBezTo>
                      <a:pt x="3877" y="18657"/>
                      <a:pt x="4039" y="18790"/>
                      <a:pt x="4204" y="18920"/>
                    </a:cubicBezTo>
                    <a:cubicBezTo>
                      <a:pt x="4204" y="18920"/>
                      <a:pt x="4152" y="19315"/>
                      <a:pt x="4152" y="19315"/>
                    </a:cubicBezTo>
                    <a:close/>
                    <a:moveTo>
                      <a:pt x="16931" y="19694"/>
                    </a:moveTo>
                    <a:lnTo>
                      <a:pt x="16885" y="19295"/>
                    </a:lnTo>
                    <a:cubicBezTo>
                      <a:pt x="17052" y="19181"/>
                      <a:pt x="17216" y="19058"/>
                      <a:pt x="17376" y="18936"/>
                    </a:cubicBezTo>
                    <a:lnTo>
                      <a:pt x="17428" y="19331"/>
                    </a:lnTo>
                    <a:cubicBezTo>
                      <a:pt x="17266" y="19456"/>
                      <a:pt x="17100" y="19577"/>
                      <a:pt x="16931" y="19694"/>
                    </a:cubicBezTo>
                    <a:close/>
                    <a:moveTo>
                      <a:pt x="5149" y="20006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3"/>
                      <a:pt x="5022" y="19500"/>
                      <a:pt x="5190" y="19604"/>
                    </a:cubicBezTo>
                    <a:cubicBezTo>
                      <a:pt x="5190" y="19604"/>
                      <a:pt x="5149" y="20006"/>
                      <a:pt x="5149" y="20006"/>
                    </a:cubicBezTo>
                    <a:close/>
                    <a:moveTo>
                      <a:pt x="15926" y="20306"/>
                    </a:moveTo>
                    <a:lnTo>
                      <a:pt x="15890" y="19901"/>
                    </a:lnTo>
                    <a:cubicBezTo>
                      <a:pt x="16059" y="19810"/>
                      <a:pt x="16226" y="19715"/>
                      <a:pt x="16389" y="19616"/>
                    </a:cubicBezTo>
                    <a:lnTo>
                      <a:pt x="16431" y="20017"/>
                    </a:lnTo>
                    <a:cubicBezTo>
                      <a:pt x="16266" y="20119"/>
                      <a:pt x="16097" y="20214"/>
                      <a:pt x="15926" y="20306"/>
                    </a:cubicBezTo>
                    <a:close/>
                    <a:moveTo>
                      <a:pt x="6160" y="20551"/>
                    </a:moveTo>
                    <a:cubicBezTo>
                      <a:pt x="5988" y="20470"/>
                      <a:pt x="5819" y="20384"/>
                      <a:pt x="5652" y="20296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1"/>
                      <a:pt x="6160" y="20551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7"/>
                      <a:pt x="15221" y="20235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6"/>
                    </a:moveTo>
                    <a:cubicBezTo>
                      <a:pt x="7007" y="20914"/>
                      <a:pt x="6838" y="20847"/>
                      <a:pt x="6670" y="20780"/>
                    </a:cubicBezTo>
                    <a:lnTo>
                      <a:pt x="6697" y="20368"/>
                    </a:lnTo>
                    <a:cubicBezTo>
                      <a:pt x="6865" y="20440"/>
                      <a:pt x="7034" y="20502"/>
                      <a:pt x="7206" y="20565"/>
                    </a:cubicBezTo>
                    <a:cubicBezTo>
                      <a:pt x="7206" y="20565"/>
                      <a:pt x="7181" y="20976"/>
                      <a:pt x="7181" y="20976"/>
                    </a:cubicBezTo>
                    <a:close/>
                    <a:moveTo>
                      <a:pt x="13886" y="21147"/>
                    </a:moveTo>
                    <a:lnTo>
                      <a:pt x="13865" y="20737"/>
                    </a:lnTo>
                    <a:cubicBezTo>
                      <a:pt x="14037" y="20688"/>
                      <a:pt x="14207" y="20630"/>
                      <a:pt x="14374" y="20572"/>
                    </a:cubicBezTo>
                    <a:lnTo>
                      <a:pt x="14399" y="20981"/>
                    </a:lnTo>
                    <a:cubicBezTo>
                      <a:pt x="14231" y="21042"/>
                      <a:pt x="14059" y="21099"/>
                      <a:pt x="13886" y="21147"/>
                    </a:cubicBezTo>
                    <a:close/>
                    <a:moveTo>
                      <a:pt x="8207" y="21282"/>
                    </a:moveTo>
                    <a:cubicBezTo>
                      <a:pt x="8034" y="21240"/>
                      <a:pt x="7863" y="21194"/>
                      <a:pt x="7692" y="21143"/>
                    </a:cubicBezTo>
                    <a:lnTo>
                      <a:pt x="7714" y="20731"/>
                    </a:lnTo>
                    <a:cubicBezTo>
                      <a:pt x="7882" y="20780"/>
                      <a:pt x="8052" y="20826"/>
                      <a:pt x="8224" y="20870"/>
                    </a:cubicBezTo>
                    <a:cubicBezTo>
                      <a:pt x="8224" y="20870"/>
                      <a:pt x="8207" y="21282"/>
                      <a:pt x="8207" y="21282"/>
                    </a:cubicBezTo>
                    <a:close/>
                    <a:moveTo>
                      <a:pt x="12856" y="21399"/>
                    </a:moveTo>
                    <a:lnTo>
                      <a:pt x="12843" y="20987"/>
                    </a:lnTo>
                    <a:cubicBezTo>
                      <a:pt x="13015" y="20953"/>
                      <a:pt x="13186" y="20916"/>
                      <a:pt x="13355" y="20875"/>
                    </a:cubicBezTo>
                    <a:lnTo>
                      <a:pt x="13372" y="21287"/>
                    </a:lnTo>
                    <a:cubicBezTo>
                      <a:pt x="13201" y="21328"/>
                      <a:pt x="13030" y="21367"/>
                      <a:pt x="12856" y="21399"/>
                    </a:cubicBezTo>
                    <a:close/>
                    <a:moveTo>
                      <a:pt x="9238" y="21483"/>
                    </a:moveTo>
                    <a:cubicBezTo>
                      <a:pt x="9065" y="21459"/>
                      <a:pt x="8894" y="21429"/>
                      <a:pt x="8723" y="21397"/>
                    </a:cubicBezTo>
                    <a:lnTo>
                      <a:pt x="8736" y="20983"/>
                    </a:lnTo>
                    <a:cubicBezTo>
                      <a:pt x="8906" y="21016"/>
                      <a:pt x="9076" y="21045"/>
                      <a:pt x="9249" y="21071"/>
                    </a:cubicBezTo>
                    <a:cubicBezTo>
                      <a:pt x="9249" y="21071"/>
                      <a:pt x="9238" y="21483"/>
                      <a:pt x="9238" y="21483"/>
                    </a:cubicBezTo>
                    <a:close/>
                    <a:moveTo>
                      <a:pt x="11823" y="21549"/>
                    </a:moveTo>
                    <a:lnTo>
                      <a:pt x="11817" y="21136"/>
                    </a:lnTo>
                    <a:cubicBezTo>
                      <a:pt x="11989" y="21119"/>
                      <a:pt x="12161" y="21099"/>
                      <a:pt x="12331" y="21073"/>
                    </a:cubicBezTo>
                    <a:lnTo>
                      <a:pt x="12340" y="21488"/>
                    </a:lnTo>
                    <a:cubicBezTo>
                      <a:pt x="12169" y="21511"/>
                      <a:pt x="11998" y="21532"/>
                      <a:pt x="11823" y="21549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4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2"/>
                      <a:pt x="10276" y="21170"/>
                    </a:cubicBezTo>
                    <a:cubicBezTo>
                      <a:pt x="10276" y="21170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3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6"/>
                      <a:pt x="11137" y="21180"/>
                      <a:pt x="11304" y="21170"/>
                    </a:cubicBezTo>
                    <a:lnTo>
                      <a:pt x="11306" y="21586"/>
                    </a:lnTo>
                    <a:cubicBezTo>
                      <a:pt x="11138" y="21595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663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1"/>
                    </a:moveTo>
                    <a:cubicBezTo>
                      <a:pt x="14399" y="5861"/>
                      <a:pt x="12643" y="4897"/>
                      <a:pt x="10590" y="4897"/>
                    </a:cubicBezTo>
                    <a:cubicBezTo>
                      <a:pt x="9742" y="4897"/>
                      <a:pt x="8574" y="5310"/>
                      <a:pt x="8583" y="6118"/>
                    </a:cubicBezTo>
                    <a:cubicBezTo>
                      <a:pt x="8603" y="8565"/>
                      <a:pt x="20508" y="7985"/>
                      <a:pt x="21143" y="13913"/>
                    </a:cubicBezTo>
                    <a:cubicBezTo>
                      <a:pt x="21600" y="18176"/>
                      <a:pt x="16950" y="19780"/>
                      <a:pt x="13024" y="19780"/>
                    </a:cubicBezTo>
                    <a:cubicBezTo>
                      <a:pt x="12624" y="19780"/>
                      <a:pt x="12230" y="19752"/>
                      <a:pt x="11864" y="19724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8"/>
                    </a:lnTo>
                    <a:cubicBezTo>
                      <a:pt x="8131" y="18804"/>
                      <a:pt x="6921" y="17951"/>
                      <a:pt x="6148" y="17169"/>
                    </a:cubicBezTo>
                    <a:lnTo>
                      <a:pt x="5763" y="19348"/>
                    </a:lnTo>
                    <a:lnTo>
                      <a:pt x="0" y="19348"/>
                    </a:lnTo>
                    <a:lnTo>
                      <a:pt x="397" y="12474"/>
                    </a:lnTo>
                    <a:lnTo>
                      <a:pt x="6200" y="12474"/>
                    </a:lnTo>
                    <a:cubicBezTo>
                      <a:pt x="6177" y="14682"/>
                      <a:pt x="8847" y="15059"/>
                      <a:pt x="10186" y="15116"/>
                    </a:cubicBezTo>
                    <a:cubicBezTo>
                      <a:pt x="11301" y="15116"/>
                      <a:pt x="12886" y="14897"/>
                      <a:pt x="12839" y="13777"/>
                    </a:cubicBezTo>
                    <a:cubicBezTo>
                      <a:pt x="12755" y="11754"/>
                      <a:pt x="797" y="12603"/>
                      <a:pt x="1138" y="6328"/>
                    </a:cubicBezTo>
                    <a:cubicBezTo>
                      <a:pt x="1320" y="2967"/>
                      <a:pt x="5382" y="1508"/>
                      <a:pt x="8171" y="1508"/>
                    </a:cubicBezTo>
                    <a:cubicBezTo>
                      <a:pt x="8598" y="1508"/>
                      <a:pt x="9027" y="1528"/>
                      <a:pt x="9453" y="1571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5"/>
                    </a:lnTo>
                    <a:cubicBezTo>
                      <a:pt x="12502" y="2243"/>
                      <a:pt x="13559" y="2813"/>
                      <a:pt x="14248" y="3744"/>
                    </a:cubicBezTo>
                    <a:lnTo>
                      <a:pt x="14425" y="1895"/>
                    </a:lnTo>
                    <a:lnTo>
                      <a:pt x="19338" y="1895"/>
                    </a:lnTo>
                    <a:lnTo>
                      <a:pt x="19924" y="7601"/>
                    </a:lnTo>
                    <a:cubicBezTo>
                      <a:pt x="19924" y="7601"/>
                      <a:pt x="14500" y="7601"/>
                      <a:pt x="14500" y="7601"/>
                    </a:cubicBezTo>
                    <a:close/>
                    <a:moveTo>
                      <a:pt x="14500" y="7601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880"/>
                <a:ext cx="1419" cy="41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90"/>
                    </a:moveTo>
                    <a:cubicBezTo>
                      <a:pt x="19068" y="7903"/>
                      <a:pt x="18406" y="8908"/>
                      <a:pt x="17664" y="9776"/>
                    </a:cubicBezTo>
                    <a:cubicBezTo>
                      <a:pt x="17058" y="10483"/>
                      <a:pt x="16399" y="11099"/>
                      <a:pt x="15696" y="11609"/>
                    </a:cubicBezTo>
                    <a:cubicBezTo>
                      <a:pt x="15071" y="12064"/>
                      <a:pt x="14414" y="12438"/>
                      <a:pt x="13728" y="12714"/>
                    </a:cubicBezTo>
                    <a:cubicBezTo>
                      <a:pt x="13094" y="12970"/>
                      <a:pt x="12436" y="13145"/>
                      <a:pt x="11761" y="13232"/>
                    </a:cubicBezTo>
                    <a:cubicBezTo>
                      <a:pt x="11444" y="13275"/>
                      <a:pt x="11124" y="13298"/>
                      <a:pt x="10800" y="13298"/>
                    </a:cubicBezTo>
                    <a:cubicBezTo>
                      <a:pt x="10460" y="13298"/>
                      <a:pt x="10124" y="13272"/>
                      <a:pt x="9793" y="13228"/>
                    </a:cubicBezTo>
                    <a:cubicBezTo>
                      <a:pt x="9117" y="13136"/>
                      <a:pt x="8460" y="12956"/>
                      <a:pt x="7825" y="12694"/>
                    </a:cubicBezTo>
                    <a:cubicBezTo>
                      <a:pt x="7139" y="12413"/>
                      <a:pt x="6481" y="12036"/>
                      <a:pt x="5857" y="11576"/>
                    </a:cubicBezTo>
                    <a:cubicBezTo>
                      <a:pt x="5154" y="11058"/>
                      <a:pt x="4495" y="10435"/>
                      <a:pt x="3889" y="9720"/>
                    </a:cubicBezTo>
                    <a:cubicBezTo>
                      <a:pt x="3146" y="8841"/>
                      <a:pt x="2484" y="7826"/>
                      <a:pt x="1922" y="6698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7"/>
                      <a:pt x="0" y="8476"/>
                    </a:cubicBezTo>
                    <a:cubicBezTo>
                      <a:pt x="314" y="10787"/>
                      <a:pt x="984" y="12952"/>
                      <a:pt x="1922" y="14832"/>
                    </a:cubicBezTo>
                    <a:cubicBezTo>
                      <a:pt x="2486" y="15965"/>
                      <a:pt x="3149" y="16993"/>
                      <a:pt x="3889" y="17887"/>
                    </a:cubicBezTo>
                    <a:cubicBezTo>
                      <a:pt x="4496" y="18623"/>
                      <a:pt x="5156" y="19263"/>
                      <a:pt x="5857" y="19800"/>
                    </a:cubicBezTo>
                    <a:cubicBezTo>
                      <a:pt x="6482" y="20275"/>
                      <a:pt x="7140" y="20669"/>
                      <a:pt x="7825" y="20963"/>
                    </a:cubicBezTo>
                    <a:cubicBezTo>
                      <a:pt x="8460" y="21237"/>
                      <a:pt x="9118" y="21429"/>
                      <a:pt x="9793" y="21527"/>
                    </a:cubicBezTo>
                    <a:cubicBezTo>
                      <a:pt x="10125" y="21573"/>
                      <a:pt x="10460" y="21599"/>
                      <a:pt x="10800" y="21600"/>
                    </a:cubicBezTo>
                    <a:cubicBezTo>
                      <a:pt x="11123" y="21599"/>
                      <a:pt x="11443" y="21576"/>
                      <a:pt x="11761" y="21532"/>
                    </a:cubicBezTo>
                    <a:cubicBezTo>
                      <a:pt x="12435" y="21439"/>
                      <a:pt x="13093" y="21253"/>
                      <a:pt x="13728" y="20984"/>
                    </a:cubicBezTo>
                    <a:cubicBezTo>
                      <a:pt x="14413" y="20694"/>
                      <a:pt x="15071" y="20305"/>
                      <a:pt x="15696" y="19833"/>
                    </a:cubicBezTo>
                    <a:cubicBezTo>
                      <a:pt x="16397" y="19305"/>
                      <a:pt x="17057" y="18670"/>
                      <a:pt x="17664" y="17943"/>
                    </a:cubicBezTo>
                    <a:cubicBezTo>
                      <a:pt x="18404" y="17060"/>
                      <a:pt x="19066" y="16044"/>
                      <a:pt x="19632" y="14924"/>
                    </a:cubicBezTo>
                    <a:cubicBezTo>
                      <a:pt x="20593" y="13020"/>
                      <a:pt x="21281" y="10824"/>
                      <a:pt x="21600" y="8476"/>
                    </a:cubicBezTo>
                    <a:cubicBezTo>
                      <a:pt x="21600" y="6487"/>
                      <a:pt x="21600" y="2133"/>
                      <a:pt x="21600" y="0"/>
                    </a:cubicBezTo>
                    <a:cubicBezTo>
                      <a:pt x="21319" y="2511"/>
                      <a:pt x="20628" y="4821"/>
                      <a:pt x="19632" y="6790"/>
                    </a:cubicBezTo>
                    <a:close/>
                    <a:moveTo>
                      <a:pt x="19632" y="6790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80"/>
                <a:ext cx="1419" cy="60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8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8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26"/>
                <a:ext cx="1183" cy="45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20"/>
                      <a:pt x="0" y="4847"/>
                      <a:pt x="0" y="10800"/>
                    </a:cubicBezTo>
                    <a:cubicBezTo>
                      <a:pt x="0" y="16753"/>
                      <a:pt x="4832" y="21581"/>
                      <a:pt x="10800" y="21600"/>
                    </a:cubicBezTo>
                    <a:cubicBezTo>
                      <a:pt x="16768" y="21581"/>
                      <a:pt x="21600" y="16753"/>
                      <a:pt x="21600" y="10800"/>
                    </a:cubicBezTo>
                    <a:cubicBezTo>
                      <a:pt x="21600" y="4847"/>
                      <a:pt x="16768" y="2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426"/>
                <a:ext cx="1192" cy="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25"/>
                    </a:moveTo>
                    <a:lnTo>
                      <a:pt x="10282" y="11"/>
                    </a:lnTo>
                    <a:cubicBezTo>
                      <a:pt x="10454" y="4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3"/>
                    </a:lnTo>
                    <a:lnTo>
                      <a:pt x="10800" y="413"/>
                    </a:lnTo>
                    <a:cubicBezTo>
                      <a:pt x="10628" y="414"/>
                      <a:pt x="10457" y="417"/>
                      <a:pt x="10287" y="425"/>
                    </a:cubicBezTo>
                    <a:close/>
                    <a:moveTo>
                      <a:pt x="11848" y="466"/>
                    </a:moveTo>
                    <a:cubicBezTo>
                      <a:pt x="11678" y="449"/>
                      <a:pt x="11507" y="437"/>
                      <a:pt x="11335" y="429"/>
                    </a:cubicBezTo>
                    <a:lnTo>
                      <a:pt x="11339" y="14"/>
                    </a:lnTo>
                    <a:cubicBezTo>
                      <a:pt x="11513" y="23"/>
                      <a:pt x="11685" y="35"/>
                      <a:pt x="11856" y="51"/>
                    </a:cubicBezTo>
                    <a:cubicBezTo>
                      <a:pt x="11856" y="51"/>
                      <a:pt x="11848" y="466"/>
                      <a:pt x="11848" y="466"/>
                    </a:cubicBezTo>
                    <a:close/>
                    <a:moveTo>
                      <a:pt x="9260" y="527"/>
                    </a:moveTo>
                    <a:lnTo>
                      <a:pt x="9249" y="112"/>
                    </a:lnTo>
                    <a:cubicBezTo>
                      <a:pt x="9421" y="88"/>
                      <a:pt x="9592" y="67"/>
                      <a:pt x="9766" y="50"/>
                    </a:cubicBezTo>
                    <a:lnTo>
                      <a:pt x="9772" y="465"/>
                    </a:lnTo>
                    <a:cubicBezTo>
                      <a:pt x="9600" y="481"/>
                      <a:pt x="9429" y="502"/>
                      <a:pt x="9260" y="527"/>
                    </a:cubicBezTo>
                    <a:close/>
                    <a:moveTo>
                      <a:pt x="12875" y="617"/>
                    </a:moveTo>
                    <a:cubicBezTo>
                      <a:pt x="12705" y="585"/>
                      <a:pt x="12534" y="555"/>
                      <a:pt x="12362" y="530"/>
                    </a:cubicBezTo>
                    <a:lnTo>
                      <a:pt x="12372" y="116"/>
                    </a:lnTo>
                    <a:cubicBezTo>
                      <a:pt x="12546" y="141"/>
                      <a:pt x="12718" y="172"/>
                      <a:pt x="12888" y="203"/>
                    </a:cubicBezTo>
                    <a:cubicBezTo>
                      <a:pt x="12888" y="203"/>
                      <a:pt x="12875" y="617"/>
                      <a:pt x="12875" y="617"/>
                    </a:cubicBezTo>
                    <a:close/>
                    <a:moveTo>
                      <a:pt x="8235" y="725"/>
                    </a:moveTo>
                    <a:lnTo>
                      <a:pt x="8218" y="312"/>
                    </a:lnTo>
                    <a:cubicBezTo>
                      <a:pt x="8388" y="272"/>
                      <a:pt x="8559" y="234"/>
                      <a:pt x="8733" y="200"/>
                    </a:cubicBezTo>
                    <a:lnTo>
                      <a:pt x="8747" y="612"/>
                    </a:lnTo>
                    <a:cubicBezTo>
                      <a:pt x="8575" y="646"/>
                      <a:pt x="8404" y="684"/>
                      <a:pt x="8235" y="725"/>
                    </a:cubicBezTo>
                    <a:close/>
                    <a:moveTo>
                      <a:pt x="13898" y="870"/>
                    </a:moveTo>
                    <a:cubicBezTo>
                      <a:pt x="13729" y="821"/>
                      <a:pt x="13559" y="774"/>
                      <a:pt x="13387" y="730"/>
                    </a:cubicBezTo>
                    <a:lnTo>
                      <a:pt x="13403" y="319"/>
                    </a:lnTo>
                    <a:cubicBezTo>
                      <a:pt x="13577" y="360"/>
                      <a:pt x="13748" y="408"/>
                      <a:pt x="13918" y="459"/>
                    </a:cubicBezTo>
                    <a:cubicBezTo>
                      <a:pt x="13918" y="459"/>
                      <a:pt x="13898" y="870"/>
                      <a:pt x="13898" y="870"/>
                    </a:cubicBezTo>
                    <a:close/>
                    <a:moveTo>
                      <a:pt x="7216" y="1031"/>
                    </a:moveTo>
                    <a:lnTo>
                      <a:pt x="7190" y="620"/>
                    </a:lnTo>
                    <a:cubicBezTo>
                      <a:pt x="7360" y="562"/>
                      <a:pt x="7531" y="506"/>
                      <a:pt x="7703" y="454"/>
                    </a:cubicBezTo>
                    <a:lnTo>
                      <a:pt x="7725" y="865"/>
                    </a:lnTo>
                    <a:cubicBezTo>
                      <a:pt x="7553" y="915"/>
                      <a:pt x="7383" y="971"/>
                      <a:pt x="7216" y="1031"/>
                    </a:cubicBezTo>
                    <a:close/>
                    <a:moveTo>
                      <a:pt x="14913" y="1233"/>
                    </a:moveTo>
                    <a:cubicBezTo>
                      <a:pt x="14746" y="1164"/>
                      <a:pt x="14577" y="1098"/>
                      <a:pt x="14405" y="1038"/>
                    </a:cubicBezTo>
                    <a:lnTo>
                      <a:pt x="14431" y="627"/>
                    </a:lnTo>
                    <a:cubicBezTo>
                      <a:pt x="14603" y="689"/>
                      <a:pt x="14773" y="754"/>
                      <a:pt x="14942" y="824"/>
                    </a:cubicBezTo>
                    <a:cubicBezTo>
                      <a:pt x="14942" y="824"/>
                      <a:pt x="14913" y="1233"/>
                      <a:pt x="14913" y="1233"/>
                    </a:cubicBezTo>
                    <a:close/>
                    <a:moveTo>
                      <a:pt x="6203" y="1446"/>
                    </a:moveTo>
                    <a:lnTo>
                      <a:pt x="6170" y="1040"/>
                    </a:lnTo>
                    <a:cubicBezTo>
                      <a:pt x="6338" y="962"/>
                      <a:pt x="6507" y="886"/>
                      <a:pt x="6679" y="816"/>
                    </a:cubicBezTo>
                    <a:lnTo>
                      <a:pt x="6708" y="1225"/>
                    </a:lnTo>
                    <a:cubicBezTo>
                      <a:pt x="6537" y="1294"/>
                      <a:pt x="6369" y="1369"/>
                      <a:pt x="6203" y="1446"/>
                    </a:cubicBezTo>
                    <a:close/>
                    <a:moveTo>
                      <a:pt x="15920" y="1715"/>
                    </a:moveTo>
                    <a:cubicBezTo>
                      <a:pt x="15756" y="1624"/>
                      <a:pt x="15588" y="1539"/>
                      <a:pt x="15418" y="1458"/>
                    </a:cubicBezTo>
                    <a:lnTo>
                      <a:pt x="15451" y="1051"/>
                    </a:lnTo>
                    <a:cubicBezTo>
                      <a:pt x="15623" y="1132"/>
                      <a:pt x="15792" y="1218"/>
                      <a:pt x="15958" y="1308"/>
                    </a:cubicBezTo>
                    <a:cubicBezTo>
                      <a:pt x="15958" y="1308"/>
                      <a:pt x="15920" y="1715"/>
                      <a:pt x="15920" y="1715"/>
                    </a:cubicBezTo>
                    <a:close/>
                    <a:moveTo>
                      <a:pt x="5200" y="1990"/>
                    </a:moveTo>
                    <a:lnTo>
                      <a:pt x="5159" y="1587"/>
                    </a:lnTo>
                    <a:cubicBezTo>
                      <a:pt x="5325" y="1486"/>
                      <a:pt x="5492" y="1389"/>
                      <a:pt x="5663" y="1297"/>
                    </a:cubicBezTo>
                    <a:lnTo>
                      <a:pt x="5701" y="1703"/>
                    </a:lnTo>
                    <a:cubicBezTo>
                      <a:pt x="5531" y="1793"/>
                      <a:pt x="5365" y="1888"/>
                      <a:pt x="5200" y="1990"/>
                    </a:cubicBezTo>
                    <a:close/>
                    <a:moveTo>
                      <a:pt x="16915" y="2325"/>
                    </a:moveTo>
                    <a:cubicBezTo>
                      <a:pt x="16754" y="2211"/>
                      <a:pt x="16589" y="2105"/>
                      <a:pt x="16420" y="2002"/>
                    </a:cubicBezTo>
                    <a:lnTo>
                      <a:pt x="16462" y="1599"/>
                    </a:lnTo>
                    <a:cubicBezTo>
                      <a:pt x="16632" y="1703"/>
                      <a:pt x="16799" y="1812"/>
                      <a:pt x="16962" y="1925"/>
                    </a:cubicBezTo>
                    <a:cubicBezTo>
                      <a:pt x="16962" y="1925"/>
                      <a:pt x="16915" y="2325"/>
                      <a:pt x="16915" y="2325"/>
                    </a:cubicBezTo>
                    <a:close/>
                    <a:moveTo>
                      <a:pt x="4214" y="2669"/>
                    </a:moveTo>
                    <a:lnTo>
                      <a:pt x="4161" y="2274"/>
                    </a:lnTo>
                    <a:cubicBezTo>
                      <a:pt x="4324" y="2149"/>
                      <a:pt x="4490" y="2028"/>
                      <a:pt x="4658" y="1910"/>
                    </a:cubicBezTo>
                    <a:lnTo>
                      <a:pt x="4705" y="2311"/>
                    </a:lnTo>
                    <a:cubicBezTo>
                      <a:pt x="4538" y="2426"/>
                      <a:pt x="4374" y="2546"/>
                      <a:pt x="4214" y="2669"/>
                    </a:cubicBezTo>
                    <a:close/>
                    <a:moveTo>
                      <a:pt x="17891" y="3087"/>
                    </a:moveTo>
                    <a:cubicBezTo>
                      <a:pt x="17734" y="2949"/>
                      <a:pt x="17571" y="2815"/>
                      <a:pt x="17406" y="2685"/>
                    </a:cubicBezTo>
                    <a:lnTo>
                      <a:pt x="17459" y="2293"/>
                    </a:lnTo>
                    <a:cubicBezTo>
                      <a:pt x="17627" y="2422"/>
                      <a:pt x="17790" y="2557"/>
                      <a:pt x="17950" y="2699"/>
                    </a:cubicBezTo>
                    <a:cubicBezTo>
                      <a:pt x="17950" y="2699"/>
                      <a:pt x="17891" y="3087"/>
                      <a:pt x="17891" y="3087"/>
                    </a:cubicBezTo>
                    <a:close/>
                    <a:moveTo>
                      <a:pt x="3251" y="3515"/>
                    </a:moveTo>
                    <a:lnTo>
                      <a:pt x="3186" y="3131"/>
                    </a:lnTo>
                    <a:cubicBezTo>
                      <a:pt x="3344" y="2975"/>
                      <a:pt x="3505" y="2825"/>
                      <a:pt x="3671" y="2679"/>
                    </a:cubicBezTo>
                    <a:lnTo>
                      <a:pt x="3730" y="3070"/>
                    </a:lnTo>
                    <a:cubicBezTo>
                      <a:pt x="3565" y="3214"/>
                      <a:pt x="3406" y="3362"/>
                      <a:pt x="3251" y="3515"/>
                    </a:cubicBezTo>
                    <a:close/>
                    <a:moveTo>
                      <a:pt x="18837" y="4032"/>
                    </a:moveTo>
                    <a:cubicBezTo>
                      <a:pt x="18686" y="3859"/>
                      <a:pt x="18529" y="3693"/>
                      <a:pt x="18369" y="3534"/>
                    </a:cubicBezTo>
                    <a:lnTo>
                      <a:pt x="18434" y="3150"/>
                    </a:lnTo>
                    <a:cubicBezTo>
                      <a:pt x="18597" y="3312"/>
                      <a:pt x="18756" y="3480"/>
                      <a:pt x="18910" y="3656"/>
                    </a:cubicBezTo>
                    <a:cubicBezTo>
                      <a:pt x="18910" y="3656"/>
                      <a:pt x="18837" y="4032"/>
                      <a:pt x="18837" y="4032"/>
                    </a:cubicBezTo>
                    <a:close/>
                    <a:moveTo>
                      <a:pt x="2324" y="4559"/>
                    </a:moveTo>
                    <a:lnTo>
                      <a:pt x="2244" y="4194"/>
                    </a:lnTo>
                    <a:cubicBezTo>
                      <a:pt x="2393" y="4004"/>
                      <a:pt x="2549" y="3813"/>
                      <a:pt x="2710" y="3633"/>
                    </a:cubicBezTo>
                    <a:lnTo>
                      <a:pt x="2782" y="4010"/>
                    </a:lnTo>
                    <a:cubicBezTo>
                      <a:pt x="2623" y="4188"/>
                      <a:pt x="2469" y="4373"/>
                      <a:pt x="2324" y="4559"/>
                    </a:cubicBezTo>
                    <a:close/>
                    <a:moveTo>
                      <a:pt x="19736" y="5204"/>
                    </a:moveTo>
                    <a:cubicBezTo>
                      <a:pt x="19598" y="4994"/>
                      <a:pt x="19449" y="4786"/>
                      <a:pt x="19295" y="4586"/>
                    </a:cubicBezTo>
                    <a:lnTo>
                      <a:pt x="19375" y="4220"/>
                    </a:lnTo>
                    <a:cubicBezTo>
                      <a:pt x="19533" y="4425"/>
                      <a:pt x="19685" y="4637"/>
                      <a:pt x="19827" y="4853"/>
                    </a:cubicBezTo>
                    <a:cubicBezTo>
                      <a:pt x="19827" y="4853"/>
                      <a:pt x="19736" y="5204"/>
                      <a:pt x="19736" y="5204"/>
                    </a:cubicBezTo>
                    <a:close/>
                    <a:moveTo>
                      <a:pt x="1461" y="5867"/>
                    </a:moveTo>
                    <a:lnTo>
                      <a:pt x="1360" y="5534"/>
                    </a:lnTo>
                    <a:cubicBezTo>
                      <a:pt x="1493" y="5292"/>
                      <a:pt x="1639" y="5054"/>
                      <a:pt x="1792" y="4825"/>
                    </a:cubicBezTo>
                    <a:lnTo>
                      <a:pt x="1882" y="5175"/>
                    </a:lnTo>
                    <a:cubicBezTo>
                      <a:pt x="1732" y="5400"/>
                      <a:pt x="1591" y="5631"/>
                      <a:pt x="1461" y="5867"/>
                    </a:cubicBezTo>
                    <a:close/>
                    <a:moveTo>
                      <a:pt x="20547" y="6679"/>
                    </a:moveTo>
                    <a:cubicBezTo>
                      <a:pt x="20428" y="6415"/>
                      <a:pt x="20298" y="6151"/>
                      <a:pt x="20157" y="5896"/>
                    </a:cubicBezTo>
                    <a:lnTo>
                      <a:pt x="20258" y="5565"/>
                    </a:lnTo>
                    <a:cubicBezTo>
                      <a:pt x="20404" y="5828"/>
                      <a:pt x="20540" y="6100"/>
                      <a:pt x="20663" y="6373"/>
                    </a:cubicBezTo>
                    <a:cubicBezTo>
                      <a:pt x="20663" y="6373"/>
                      <a:pt x="20547" y="6679"/>
                      <a:pt x="20547" y="6679"/>
                    </a:cubicBezTo>
                    <a:close/>
                    <a:moveTo>
                      <a:pt x="719" y="7524"/>
                    </a:moveTo>
                    <a:lnTo>
                      <a:pt x="589" y="7256"/>
                    </a:lnTo>
                    <a:cubicBezTo>
                      <a:pt x="695" y="6946"/>
                      <a:pt x="818" y="6638"/>
                      <a:pt x="954" y="6339"/>
                    </a:cubicBezTo>
                    <a:lnTo>
                      <a:pt x="1068" y="6644"/>
                    </a:lnTo>
                    <a:cubicBezTo>
                      <a:pt x="939" y="6930"/>
                      <a:pt x="822" y="7227"/>
                      <a:pt x="719" y="7524"/>
                    </a:cubicBezTo>
                    <a:close/>
                    <a:moveTo>
                      <a:pt x="21176" y="8557"/>
                    </a:moveTo>
                    <a:cubicBezTo>
                      <a:pt x="21100" y="8222"/>
                      <a:pt x="21005" y="7887"/>
                      <a:pt x="20894" y="7561"/>
                    </a:cubicBezTo>
                    <a:lnTo>
                      <a:pt x="21025" y="7298"/>
                    </a:lnTo>
                    <a:cubicBezTo>
                      <a:pt x="21143" y="7642"/>
                      <a:pt x="21245" y="8000"/>
                      <a:pt x="21326" y="8357"/>
                    </a:cubicBezTo>
                    <a:cubicBezTo>
                      <a:pt x="21326" y="8357"/>
                      <a:pt x="21176" y="8557"/>
                      <a:pt x="21176" y="8557"/>
                    </a:cubicBezTo>
                    <a:close/>
                    <a:moveTo>
                      <a:pt x="240" y="9614"/>
                    </a:moveTo>
                    <a:lnTo>
                      <a:pt x="77" y="9500"/>
                    </a:lnTo>
                    <a:cubicBezTo>
                      <a:pt x="124" y="9099"/>
                      <a:pt x="194" y="8698"/>
                      <a:pt x="285" y="8308"/>
                    </a:cubicBezTo>
                    <a:lnTo>
                      <a:pt x="434" y="8515"/>
                    </a:lnTo>
                    <a:cubicBezTo>
                      <a:pt x="350" y="8875"/>
                      <a:pt x="284" y="9246"/>
                      <a:pt x="240" y="9614"/>
                    </a:cubicBezTo>
                    <a:close/>
                    <a:moveTo>
                      <a:pt x="21600" y="10840"/>
                    </a:moveTo>
                    <a:lnTo>
                      <a:pt x="21429" y="10836"/>
                    </a:lnTo>
                    <a:lnTo>
                      <a:pt x="21515" y="10838"/>
                    </a:lnTo>
                    <a:lnTo>
                      <a:pt x="21429" y="10799"/>
                    </a:lnTo>
                    <a:cubicBezTo>
                      <a:pt x="21429" y="10420"/>
                      <a:pt x="21409" y="10038"/>
                      <a:pt x="21365" y="9662"/>
                    </a:cubicBezTo>
                    <a:lnTo>
                      <a:pt x="21530" y="9551"/>
                    </a:lnTo>
                    <a:cubicBezTo>
                      <a:pt x="21576" y="9963"/>
                      <a:pt x="21600" y="10383"/>
                      <a:pt x="21600" y="10799"/>
                    </a:cubicBezTo>
                    <a:cubicBezTo>
                      <a:pt x="21600" y="10799"/>
                      <a:pt x="21600" y="10840"/>
                      <a:pt x="21600" y="10840"/>
                    </a:cubicBezTo>
                    <a:close/>
                    <a:moveTo>
                      <a:pt x="73" y="12072"/>
                    </a:moveTo>
                    <a:cubicBezTo>
                      <a:pt x="25" y="11654"/>
                      <a:pt x="0" y="11224"/>
                      <a:pt x="0" y="10799"/>
                    </a:cubicBezTo>
                    <a:lnTo>
                      <a:pt x="171" y="10787"/>
                    </a:lnTo>
                    <a:lnTo>
                      <a:pt x="171" y="10799"/>
                    </a:lnTo>
                    <a:cubicBezTo>
                      <a:pt x="171" y="11187"/>
                      <a:pt x="193" y="11577"/>
                      <a:pt x="238" y="11960"/>
                    </a:cubicBezTo>
                    <a:cubicBezTo>
                      <a:pt x="238" y="11960"/>
                      <a:pt x="73" y="12072"/>
                      <a:pt x="73" y="12072"/>
                    </a:cubicBezTo>
                    <a:close/>
                    <a:moveTo>
                      <a:pt x="21310" y="13312"/>
                    </a:moveTo>
                    <a:lnTo>
                      <a:pt x="21162" y="13106"/>
                    </a:lnTo>
                    <a:cubicBezTo>
                      <a:pt x="21246" y="12744"/>
                      <a:pt x="21313" y="12375"/>
                      <a:pt x="21357" y="12008"/>
                    </a:cubicBezTo>
                    <a:lnTo>
                      <a:pt x="21521" y="12125"/>
                    </a:lnTo>
                    <a:cubicBezTo>
                      <a:pt x="21473" y="12523"/>
                      <a:pt x="21401" y="12923"/>
                      <a:pt x="21310" y="13312"/>
                    </a:cubicBezTo>
                    <a:close/>
                    <a:moveTo>
                      <a:pt x="582" y="14322"/>
                    </a:moveTo>
                    <a:cubicBezTo>
                      <a:pt x="463" y="13976"/>
                      <a:pt x="361" y="13620"/>
                      <a:pt x="280" y="13264"/>
                    </a:cubicBezTo>
                    <a:lnTo>
                      <a:pt x="428" y="13061"/>
                    </a:lnTo>
                    <a:cubicBezTo>
                      <a:pt x="506" y="13396"/>
                      <a:pt x="601" y="13732"/>
                      <a:pt x="713" y="14056"/>
                    </a:cubicBezTo>
                    <a:cubicBezTo>
                      <a:pt x="713" y="14056"/>
                      <a:pt x="582" y="14322"/>
                      <a:pt x="582" y="14322"/>
                    </a:cubicBezTo>
                    <a:close/>
                    <a:moveTo>
                      <a:pt x="20639" y="15277"/>
                    </a:moveTo>
                    <a:lnTo>
                      <a:pt x="20524" y="14971"/>
                    </a:lnTo>
                    <a:cubicBezTo>
                      <a:pt x="20653" y="14686"/>
                      <a:pt x="20771" y="14390"/>
                      <a:pt x="20874" y="14095"/>
                    </a:cubicBezTo>
                    <a:lnTo>
                      <a:pt x="21005" y="14362"/>
                    </a:lnTo>
                    <a:cubicBezTo>
                      <a:pt x="20897" y="14671"/>
                      <a:pt x="20774" y="14979"/>
                      <a:pt x="20639" y="15277"/>
                    </a:cubicBezTo>
                    <a:close/>
                    <a:moveTo>
                      <a:pt x="1351" y="16049"/>
                    </a:moveTo>
                    <a:cubicBezTo>
                      <a:pt x="1204" y="15786"/>
                      <a:pt x="1068" y="15514"/>
                      <a:pt x="946" y="15241"/>
                    </a:cubicBezTo>
                    <a:lnTo>
                      <a:pt x="1061" y="14936"/>
                    </a:lnTo>
                    <a:cubicBezTo>
                      <a:pt x="1179" y="15199"/>
                      <a:pt x="1311" y="15461"/>
                      <a:pt x="1452" y="15716"/>
                    </a:cubicBezTo>
                    <a:cubicBezTo>
                      <a:pt x="1452" y="15716"/>
                      <a:pt x="1351" y="16049"/>
                      <a:pt x="1351" y="16049"/>
                    </a:cubicBezTo>
                    <a:close/>
                    <a:moveTo>
                      <a:pt x="19798" y="16789"/>
                    </a:moveTo>
                    <a:lnTo>
                      <a:pt x="19709" y="16436"/>
                    </a:lnTo>
                    <a:cubicBezTo>
                      <a:pt x="19858" y="16212"/>
                      <a:pt x="20000" y="15980"/>
                      <a:pt x="20131" y="15747"/>
                    </a:cubicBezTo>
                    <a:lnTo>
                      <a:pt x="20232" y="16082"/>
                    </a:lnTo>
                    <a:cubicBezTo>
                      <a:pt x="20097" y="16322"/>
                      <a:pt x="19952" y="16560"/>
                      <a:pt x="19798" y="16789"/>
                    </a:cubicBezTo>
                    <a:close/>
                    <a:moveTo>
                      <a:pt x="2235" y="17390"/>
                    </a:moveTo>
                    <a:cubicBezTo>
                      <a:pt x="2078" y="17188"/>
                      <a:pt x="1925" y="16976"/>
                      <a:pt x="1782" y="16759"/>
                    </a:cubicBezTo>
                    <a:lnTo>
                      <a:pt x="1873" y="16407"/>
                    </a:lnTo>
                    <a:cubicBezTo>
                      <a:pt x="2012" y="16619"/>
                      <a:pt x="2162" y="16826"/>
                      <a:pt x="2315" y="17024"/>
                    </a:cubicBezTo>
                    <a:cubicBezTo>
                      <a:pt x="2315" y="17024"/>
                      <a:pt x="2235" y="17390"/>
                      <a:pt x="2235" y="17390"/>
                    </a:cubicBezTo>
                    <a:close/>
                    <a:moveTo>
                      <a:pt x="18880" y="17974"/>
                    </a:moveTo>
                    <a:lnTo>
                      <a:pt x="18809" y="17600"/>
                    </a:lnTo>
                    <a:cubicBezTo>
                      <a:pt x="18967" y="17421"/>
                      <a:pt x="19121" y="17237"/>
                      <a:pt x="19267" y="17050"/>
                    </a:cubicBezTo>
                    <a:lnTo>
                      <a:pt x="19347" y="17416"/>
                    </a:lnTo>
                    <a:cubicBezTo>
                      <a:pt x="19198" y="17607"/>
                      <a:pt x="19041" y="17796"/>
                      <a:pt x="18880" y="17974"/>
                    </a:cubicBezTo>
                    <a:close/>
                    <a:moveTo>
                      <a:pt x="3177" y="18457"/>
                    </a:moveTo>
                    <a:cubicBezTo>
                      <a:pt x="3015" y="18297"/>
                      <a:pt x="2854" y="18129"/>
                      <a:pt x="2701" y="17953"/>
                    </a:cubicBezTo>
                    <a:lnTo>
                      <a:pt x="2772" y="17579"/>
                    </a:lnTo>
                    <a:cubicBezTo>
                      <a:pt x="2924" y="17750"/>
                      <a:pt x="3082" y="17916"/>
                      <a:pt x="3240" y="18073"/>
                    </a:cubicBezTo>
                    <a:cubicBezTo>
                      <a:pt x="3240" y="18073"/>
                      <a:pt x="3177" y="18457"/>
                      <a:pt x="3177" y="18457"/>
                    </a:cubicBezTo>
                    <a:close/>
                    <a:moveTo>
                      <a:pt x="17919" y="18929"/>
                    </a:moveTo>
                    <a:lnTo>
                      <a:pt x="17862" y="18537"/>
                    </a:lnTo>
                    <a:cubicBezTo>
                      <a:pt x="18025" y="18393"/>
                      <a:pt x="18185" y="18244"/>
                      <a:pt x="18340" y="18092"/>
                    </a:cubicBezTo>
                    <a:lnTo>
                      <a:pt x="18404" y="18476"/>
                    </a:lnTo>
                    <a:cubicBezTo>
                      <a:pt x="18247" y="18630"/>
                      <a:pt x="18085" y="18782"/>
                      <a:pt x="17919" y="18929"/>
                    </a:cubicBezTo>
                    <a:close/>
                    <a:moveTo>
                      <a:pt x="4152" y="19315"/>
                    </a:moveTo>
                    <a:cubicBezTo>
                      <a:pt x="3984" y="19185"/>
                      <a:pt x="3820" y="19050"/>
                      <a:pt x="3661" y="18910"/>
                    </a:cubicBezTo>
                    <a:lnTo>
                      <a:pt x="3719" y="18518"/>
                    </a:lnTo>
                    <a:cubicBezTo>
                      <a:pt x="3877" y="18658"/>
                      <a:pt x="4039" y="18790"/>
                      <a:pt x="4204" y="18919"/>
                    </a:cubicBezTo>
                    <a:cubicBezTo>
                      <a:pt x="4204" y="18919"/>
                      <a:pt x="4152" y="19315"/>
                      <a:pt x="4152" y="19315"/>
                    </a:cubicBezTo>
                    <a:close/>
                    <a:moveTo>
                      <a:pt x="16931" y="19692"/>
                    </a:moveTo>
                    <a:lnTo>
                      <a:pt x="16885" y="19294"/>
                    </a:lnTo>
                    <a:cubicBezTo>
                      <a:pt x="17052" y="19180"/>
                      <a:pt x="17216" y="19060"/>
                      <a:pt x="17376" y="18936"/>
                    </a:cubicBezTo>
                    <a:lnTo>
                      <a:pt x="17428" y="19331"/>
                    </a:lnTo>
                    <a:cubicBezTo>
                      <a:pt x="17266" y="19456"/>
                      <a:pt x="17100" y="19577"/>
                      <a:pt x="16931" y="19692"/>
                    </a:cubicBezTo>
                    <a:close/>
                    <a:moveTo>
                      <a:pt x="5149" y="20005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1"/>
                      <a:pt x="5022" y="19502"/>
                      <a:pt x="5190" y="19603"/>
                    </a:cubicBezTo>
                    <a:cubicBezTo>
                      <a:pt x="5190" y="19603"/>
                      <a:pt x="5149" y="20005"/>
                      <a:pt x="5149" y="20005"/>
                    </a:cubicBezTo>
                    <a:close/>
                    <a:moveTo>
                      <a:pt x="15926" y="20306"/>
                    </a:moveTo>
                    <a:lnTo>
                      <a:pt x="15890" y="19901"/>
                    </a:lnTo>
                    <a:cubicBezTo>
                      <a:pt x="16059" y="19811"/>
                      <a:pt x="16226" y="19714"/>
                      <a:pt x="16389" y="19615"/>
                    </a:cubicBezTo>
                    <a:lnTo>
                      <a:pt x="16431" y="20018"/>
                    </a:lnTo>
                    <a:cubicBezTo>
                      <a:pt x="16266" y="20118"/>
                      <a:pt x="16097" y="20215"/>
                      <a:pt x="15926" y="20306"/>
                    </a:cubicBezTo>
                    <a:close/>
                    <a:moveTo>
                      <a:pt x="6160" y="20553"/>
                    </a:moveTo>
                    <a:cubicBezTo>
                      <a:pt x="5988" y="20472"/>
                      <a:pt x="5819" y="20384"/>
                      <a:pt x="5652" y="20294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3"/>
                      <a:pt x="6160" y="20553"/>
                    </a:cubicBezTo>
                    <a:close/>
                    <a:moveTo>
                      <a:pt x="14910" y="20787"/>
                    </a:moveTo>
                    <a:lnTo>
                      <a:pt x="14882" y="20377"/>
                    </a:lnTo>
                    <a:cubicBezTo>
                      <a:pt x="15052" y="20308"/>
                      <a:pt x="15221" y="20234"/>
                      <a:pt x="15387" y="20154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4"/>
                    </a:moveTo>
                    <a:cubicBezTo>
                      <a:pt x="7007" y="20914"/>
                      <a:pt x="6838" y="20848"/>
                      <a:pt x="6670" y="20780"/>
                    </a:cubicBezTo>
                    <a:lnTo>
                      <a:pt x="6697" y="20370"/>
                    </a:lnTo>
                    <a:cubicBezTo>
                      <a:pt x="6865" y="20440"/>
                      <a:pt x="7034" y="20502"/>
                      <a:pt x="7206" y="20565"/>
                    </a:cubicBezTo>
                    <a:cubicBezTo>
                      <a:pt x="7206" y="20565"/>
                      <a:pt x="7181" y="20974"/>
                      <a:pt x="7181" y="20974"/>
                    </a:cubicBezTo>
                    <a:close/>
                    <a:moveTo>
                      <a:pt x="13886" y="21148"/>
                    </a:moveTo>
                    <a:lnTo>
                      <a:pt x="13865" y="20737"/>
                    </a:lnTo>
                    <a:cubicBezTo>
                      <a:pt x="14037" y="20686"/>
                      <a:pt x="14207" y="20630"/>
                      <a:pt x="14374" y="20571"/>
                    </a:cubicBezTo>
                    <a:lnTo>
                      <a:pt x="14399" y="20981"/>
                    </a:lnTo>
                    <a:cubicBezTo>
                      <a:pt x="14231" y="21043"/>
                      <a:pt x="14059" y="21097"/>
                      <a:pt x="13886" y="21148"/>
                    </a:cubicBezTo>
                    <a:close/>
                    <a:moveTo>
                      <a:pt x="8207" y="21281"/>
                    </a:moveTo>
                    <a:cubicBezTo>
                      <a:pt x="8034" y="21240"/>
                      <a:pt x="7863" y="21192"/>
                      <a:pt x="7692" y="21141"/>
                    </a:cubicBezTo>
                    <a:lnTo>
                      <a:pt x="7714" y="20731"/>
                    </a:lnTo>
                    <a:cubicBezTo>
                      <a:pt x="7882" y="20782"/>
                      <a:pt x="8052" y="20826"/>
                      <a:pt x="8224" y="20869"/>
                    </a:cubicBezTo>
                    <a:cubicBezTo>
                      <a:pt x="8224" y="20869"/>
                      <a:pt x="8207" y="21281"/>
                      <a:pt x="8207" y="21281"/>
                    </a:cubicBezTo>
                    <a:close/>
                    <a:moveTo>
                      <a:pt x="12856" y="21400"/>
                    </a:moveTo>
                    <a:lnTo>
                      <a:pt x="12843" y="20988"/>
                    </a:lnTo>
                    <a:cubicBezTo>
                      <a:pt x="13015" y="20953"/>
                      <a:pt x="13186" y="20916"/>
                      <a:pt x="13355" y="20874"/>
                    </a:cubicBezTo>
                    <a:lnTo>
                      <a:pt x="13372" y="21286"/>
                    </a:lnTo>
                    <a:cubicBezTo>
                      <a:pt x="13201" y="21329"/>
                      <a:pt x="13030" y="21365"/>
                      <a:pt x="12856" y="21400"/>
                    </a:cubicBezTo>
                    <a:close/>
                    <a:moveTo>
                      <a:pt x="9238" y="21485"/>
                    </a:moveTo>
                    <a:cubicBezTo>
                      <a:pt x="9065" y="21457"/>
                      <a:pt x="8894" y="21429"/>
                      <a:pt x="8723" y="21395"/>
                    </a:cubicBezTo>
                    <a:lnTo>
                      <a:pt x="8736" y="20983"/>
                    </a:lnTo>
                    <a:cubicBezTo>
                      <a:pt x="8906" y="21015"/>
                      <a:pt x="9076" y="21045"/>
                      <a:pt x="9249" y="21071"/>
                    </a:cubicBezTo>
                    <a:cubicBezTo>
                      <a:pt x="9249" y="21071"/>
                      <a:pt x="9238" y="21485"/>
                      <a:pt x="9238" y="21485"/>
                    </a:cubicBezTo>
                    <a:close/>
                    <a:moveTo>
                      <a:pt x="11823" y="21550"/>
                    </a:moveTo>
                    <a:lnTo>
                      <a:pt x="11817" y="21134"/>
                    </a:lnTo>
                    <a:cubicBezTo>
                      <a:pt x="11989" y="21118"/>
                      <a:pt x="12161" y="21097"/>
                      <a:pt x="12331" y="21073"/>
                    </a:cubicBezTo>
                    <a:lnTo>
                      <a:pt x="12340" y="21486"/>
                    </a:lnTo>
                    <a:cubicBezTo>
                      <a:pt x="12169" y="21512"/>
                      <a:pt x="11998" y="21532"/>
                      <a:pt x="11823" y="21550"/>
                    </a:cubicBezTo>
                    <a:close/>
                    <a:moveTo>
                      <a:pt x="10272" y="21585"/>
                    </a:moveTo>
                    <a:cubicBezTo>
                      <a:pt x="10099" y="21577"/>
                      <a:pt x="9926" y="21563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2"/>
                      <a:pt x="10276" y="21171"/>
                    </a:cubicBezTo>
                    <a:cubicBezTo>
                      <a:pt x="10276" y="21171"/>
                      <a:pt x="10272" y="21585"/>
                      <a:pt x="10272" y="21585"/>
                    </a:cubicBezTo>
                    <a:close/>
                    <a:moveTo>
                      <a:pt x="10800" y="21600"/>
                    </a:moveTo>
                    <a:lnTo>
                      <a:pt x="10790" y="21393"/>
                    </a:lnTo>
                    <a:lnTo>
                      <a:pt x="10790" y="21185"/>
                    </a:lnTo>
                    <a:lnTo>
                      <a:pt x="10800" y="21185"/>
                    </a:lnTo>
                    <a:cubicBezTo>
                      <a:pt x="10969" y="21185"/>
                      <a:pt x="11137" y="21179"/>
                      <a:pt x="11304" y="21171"/>
                    </a:cubicBezTo>
                    <a:lnTo>
                      <a:pt x="11306" y="21587"/>
                    </a:lnTo>
                    <a:cubicBezTo>
                      <a:pt x="11138" y="21594"/>
                      <a:pt x="10970" y="21599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479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2"/>
                    </a:moveTo>
                    <a:cubicBezTo>
                      <a:pt x="14399" y="5863"/>
                      <a:pt x="12643" y="4896"/>
                      <a:pt x="10590" y="4896"/>
                    </a:cubicBezTo>
                    <a:cubicBezTo>
                      <a:pt x="9742" y="4896"/>
                      <a:pt x="8574" y="5308"/>
                      <a:pt x="8583" y="6118"/>
                    </a:cubicBezTo>
                    <a:cubicBezTo>
                      <a:pt x="8603" y="8567"/>
                      <a:pt x="20508" y="7986"/>
                      <a:pt x="21143" y="13911"/>
                    </a:cubicBezTo>
                    <a:cubicBezTo>
                      <a:pt x="21600" y="18179"/>
                      <a:pt x="16950" y="19780"/>
                      <a:pt x="13024" y="19780"/>
                    </a:cubicBezTo>
                    <a:cubicBezTo>
                      <a:pt x="12624" y="19780"/>
                      <a:pt x="12230" y="19752"/>
                      <a:pt x="11864" y="19724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9"/>
                    </a:lnTo>
                    <a:cubicBezTo>
                      <a:pt x="8131" y="18801"/>
                      <a:pt x="6921" y="17951"/>
                      <a:pt x="6148" y="17170"/>
                    </a:cubicBezTo>
                    <a:lnTo>
                      <a:pt x="5763" y="19346"/>
                    </a:lnTo>
                    <a:lnTo>
                      <a:pt x="0" y="19346"/>
                    </a:lnTo>
                    <a:lnTo>
                      <a:pt x="397" y="12475"/>
                    </a:lnTo>
                    <a:lnTo>
                      <a:pt x="6200" y="12475"/>
                    </a:lnTo>
                    <a:cubicBezTo>
                      <a:pt x="6177" y="14683"/>
                      <a:pt x="8847" y="15059"/>
                      <a:pt x="10186" y="15114"/>
                    </a:cubicBezTo>
                    <a:cubicBezTo>
                      <a:pt x="11301" y="15114"/>
                      <a:pt x="12886" y="14896"/>
                      <a:pt x="12839" y="13781"/>
                    </a:cubicBezTo>
                    <a:cubicBezTo>
                      <a:pt x="12755" y="11754"/>
                      <a:pt x="797" y="12603"/>
                      <a:pt x="1138" y="6325"/>
                    </a:cubicBezTo>
                    <a:cubicBezTo>
                      <a:pt x="1320" y="2967"/>
                      <a:pt x="5382" y="1507"/>
                      <a:pt x="8171" y="1507"/>
                    </a:cubicBezTo>
                    <a:cubicBezTo>
                      <a:pt x="8598" y="1507"/>
                      <a:pt x="9027" y="1526"/>
                      <a:pt x="9453" y="1572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6"/>
                    </a:lnTo>
                    <a:cubicBezTo>
                      <a:pt x="12502" y="2244"/>
                      <a:pt x="13559" y="2813"/>
                      <a:pt x="14248" y="3746"/>
                    </a:cubicBezTo>
                    <a:lnTo>
                      <a:pt x="14425" y="1896"/>
                    </a:lnTo>
                    <a:lnTo>
                      <a:pt x="19338" y="1896"/>
                    </a:lnTo>
                    <a:lnTo>
                      <a:pt x="19924" y="7602"/>
                    </a:lnTo>
                    <a:cubicBezTo>
                      <a:pt x="19924" y="7602"/>
                      <a:pt x="14500" y="7602"/>
                      <a:pt x="14500" y="7602"/>
                    </a:cubicBezTo>
                    <a:close/>
                    <a:moveTo>
                      <a:pt x="14500" y="7602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696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4"/>
                      <a:pt x="18406" y="8908"/>
                      <a:pt x="17664" y="9776"/>
                    </a:cubicBezTo>
                    <a:cubicBezTo>
                      <a:pt x="17058" y="10481"/>
                      <a:pt x="16399" y="11096"/>
                      <a:pt x="15696" y="11608"/>
                    </a:cubicBezTo>
                    <a:cubicBezTo>
                      <a:pt x="15071" y="12062"/>
                      <a:pt x="14414" y="12435"/>
                      <a:pt x="13728" y="12713"/>
                    </a:cubicBezTo>
                    <a:cubicBezTo>
                      <a:pt x="13094" y="12968"/>
                      <a:pt x="12436" y="13144"/>
                      <a:pt x="11761" y="13232"/>
                    </a:cubicBezTo>
                    <a:cubicBezTo>
                      <a:pt x="11444" y="13273"/>
                      <a:pt x="11124" y="13297"/>
                      <a:pt x="10800" y="13297"/>
                    </a:cubicBezTo>
                    <a:cubicBezTo>
                      <a:pt x="10460" y="13294"/>
                      <a:pt x="10124" y="13271"/>
                      <a:pt x="9793" y="13227"/>
                    </a:cubicBezTo>
                    <a:cubicBezTo>
                      <a:pt x="9117" y="13134"/>
                      <a:pt x="8460" y="12955"/>
                      <a:pt x="7825" y="12692"/>
                    </a:cubicBezTo>
                    <a:cubicBezTo>
                      <a:pt x="7139" y="12412"/>
                      <a:pt x="6481" y="12033"/>
                      <a:pt x="5857" y="11575"/>
                    </a:cubicBezTo>
                    <a:cubicBezTo>
                      <a:pt x="5154" y="11058"/>
                      <a:pt x="4495" y="10434"/>
                      <a:pt x="3889" y="9718"/>
                    </a:cubicBezTo>
                    <a:cubicBezTo>
                      <a:pt x="3146" y="8840"/>
                      <a:pt x="2484" y="7822"/>
                      <a:pt x="1922" y="6697"/>
                    </a:cubicBezTo>
                    <a:cubicBezTo>
                      <a:pt x="950" y="4748"/>
                      <a:pt x="276" y="2472"/>
                      <a:pt x="0" y="0"/>
                    </a:cubicBezTo>
                    <a:cubicBezTo>
                      <a:pt x="0" y="2132"/>
                      <a:pt x="0" y="6486"/>
                      <a:pt x="0" y="8475"/>
                    </a:cubicBezTo>
                    <a:cubicBezTo>
                      <a:pt x="314" y="10785"/>
                      <a:pt x="984" y="12949"/>
                      <a:pt x="1922" y="14831"/>
                    </a:cubicBezTo>
                    <a:cubicBezTo>
                      <a:pt x="2486" y="15964"/>
                      <a:pt x="3149" y="16992"/>
                      <a:pt x="3889" y="17886"/>
                    </a:cubicBezTo>
                    <a:cubicBezTo>
                      <a:pt x="4496" y="18620"/>
                      <a:pt x="5156" y="19261"/>
                      <a:pt x="5857" y="19798"/>
                    </a:cubicBezTo>
                    <a:cubicBezTo>
                      <a:pt x="6482" y="20276"/>
                      <a:pt x="7140" y="20667"/>
                      <a:pt x="7825" y="20962"/>
                    </a:cubicBezTo>
                    <a:cubicBezTo>
                      <a:pt x="8460" y="21235"/>
                      <a:pt x="9118" y="21426"/>
                      <a:pt x="9793" y="21525"/>
                    </a:cubicBezTo>
                    <a:cubicBezTo>
                      <a:pt x="10125" y="21571"/>
                      <a:pt x="10460" y="21597"/>
                      <a:pt x="10800" y="21600"/>
                    </a:cubicBezTo>
                    <a:cubicBezTo>
                      <a:pt x="11123" y="21597"/>
                      <a:pt x="11443" y="21574"/>
                      <a:pt x="11761" y="21531"/>
                    </a:cubicBezTo>
                    <a:cubicBezTo>
                      <a:pt x="12435" y="21438"/>
                      <a:pt x="13093" y="21251"/>
                      <a:pt x="13728" y="20983"/>
                    </a:cubicBezTo>
                    <a:cubicBezTo>
                      <a:pt x="14413" y="20692"/>
                      <a:pt x="15071" y="20305"/>
                      <a:pt x="15696" y="19831"/>
                    </a:cubicBezTo>
                    <a:cubicBezTo>
                      <a:pt x="16397" y="19303"/>
                      <a:pt x="17057" y="18668"/>
                      <a:pt x="17664" y="17940"/>
                    </a:cubicBezTo>
                    <a:cubicBezTo>
                      <a:pt x="18404" y="17059"/>
                      <a:pt x="19066" y="16044"/>
                      <a:pt x="19632" y="14922"/>
                    </a:cubicBezTo>
                    <a:cubicBezTo>
                      <a:pt x="20593" y="13020"/>
                      <a:pt x="21281" y="10822"/>
                      <a:pt x="21600" y="8475"/>
                    </a:cubicBezTo>
                    <a:cubicBezTo>
                      <a:pt x="21600" y="6486"/>
                      <a:pt x="21600" y="2132"/>
                      <a:pt x="21600" y="0"/>
                    </a:cubicBezTo>
                    <a:cubicBezTo>
                      <a:pt x="21319" y="2510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190"/>
                <a:ext cx="1419" cy="60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799"/>
                    </a:cubicBezTo>
                    <a:cubicBezTo>
                      <a:pt x="0" y="16753"/>
                      <a:pt x="4832" y="21582"/>
                      <a:pt x="10800" y="21600"/>
                    </a:cubicBezTo>
                    <a:cubicBezTo>
                      <a:pt x="16768" y="21582"/>
                      <a:pt x="21600" y="16753"/>
                      <a:pt x="21600" y="10799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236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1"/>
                      <a:pt x="10800" y="21600"/>
                    </a:cubicBezTo>
                    <a:cubicBezTo>
                      <a:pt x="16768" y="21581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236"/>
                <a:ext cx="1192" cy="46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30"/>
                    </a:moveTo>
                    <a:lnTo>
                      <a:pt x="10282" y="14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5"/>
                    </a:lnTo>
                    <a:lnTo>
                      <a:pt x="10800" y="415"/>
                    </a:lnTo>
                    <a:cubicBezTo>
                      <a:pt x="10628" y="415"/>
                      <a:pt x="10457" y="421"/>
                      <a:pt x="10287" y="430"/>
                    </a:cubicBezTo>
                    <a:close/>
                    <a:moveTo>
                      <a:pt x="11848" y="469"/>
                    </a:moveTo>
                    <a:cubicBezTo>
                      <a:pt x="11678" y="453"/>
                      <a:pt x="11507" y="439"/>
                      <a:pt x="11335" y="430"/>
                    </a:cubicBezTo>
                    <a:lnTo>
                      <a:pt x="11339" y="16"/>
                    </a:lnTo>
                    <a:cubicBezTo>
                      <a:pt x="11513" y="25"/>
                      <a:pt x="11685" y="37"/>
                      <a:pt x="11856" y="53"/>
                    </a:cubicBezTo>
                    <a:cubicBezTo>
                      <a:pt x="11856" y="53"/>
                      <a:pt x="11848" y="469"/>
                      <a:pt x="11848" y="469"/>
                    </a:cubicBezTo>
                    <a:close/>
                    <a:moveTo>
                      <a:pt x="9260" y="529"/>
                    </a:moveTo>
                    <a:lnTo>
                      <a:pt x="9249" y="116"/>
                    </a:lnTo>
                    <a:cubicBezTo>
                      <a:pt x="9421" y="90"/>
                      <a:pt x="9592" y="69"/>
                      <a:pt x="9766" y="52"/>
                    </a:cubicBezTo>
                    <a:lnTo>
                      <a:pt x="9772" y="467"/>
                    </a:lnTo>
                    <a:cubicBezTo>
                      <a:pt x="9600" y="483"/>
                      <a:pt x="9429" y="504"/>
                      <a:pt x="9260" y="529"/>
                    </a:cubicBezTo>
                    <a:close/>
                    <a:moveTo>
                      <a:pt x="12875" y="621"/>
                    </a:moveTo>
                    <a:cubicBezTo>
                      <a:pt x="12705" y="587"/>
                      <a:pt x="12534" y="557"/>
                      <a:pt x="12362" y="531"/>
                    </a:cubicBezTo>
                    <a:lnTo>
                      <a:pt x="12372" y="118"/>
                    </a:lnTo>
                    <a:cubicBezTo>
                      <a:pt x="12546" y="143"/>
                      <a:pt x="12718" y="173"/>
                      <a:pt x="12888" y="205"/>
                    </a:cubicBezTo>
                    <a:cubicBezTo>
                      <a:pt x="12888" y="205"/>
                      <a:pt x="12875" y="621"/>
                      <a:pt x="12875" y="621"/>
                    </a:cubicBezTo>
                    <a:close/>
                    <a:moveTo>
                      <a:pt x="8235" y="728"/>
                    </a:moveTo>
                    <a:lnTo>
                      <a:pt x="8218" y="317"/>
                    </a:lnTo>
                    <a:cubicBezTo>
                      <a:pt x="8388" y="274"/>
                      <a:pt x="8559" y="235"/>
                      <a:pt x="8733" y="204"/>
                    </a:cubicBezTo>
                    <a:lnTo>
                      <a:pt x="8747" y="614"/>
                    </a:lnTo>
                    <a:cubicBezTo>
                      <a:pt x="8575" y="649"/>
                      <a:pt x="8404" y="686"/>
                      <a:pt x="8235" y="728"/>
                    </a:cubicBezTo>
                    <a:close/>
                    <a:moveTo>
                      <a:pt x="13898" y="872"/>
                    </a:moveTo>
                    <a:cubicBezTo>
                      <a:pt x="13729" y="823"/>
                      <a:pt x="13559" y="775"/>
                      <a:pt x="13387" y="732"/>
                    </a:cubicBezTo>
                    <a:lnTo>
                      <a:pt x="13403" y="320"/>
                    </a:lnTo>
                    <a:cubicBezTo>
                      <a:pt x="13577" y="363"/>
                      <a:pt x="13748" y="411"/>
                      <a:pt x="13918" y="461"/>
                    </a:cubicBezTo>
                    <a:cubicBezTo>
                      <a:pt x="13918" y="461"/>
                      <a:pt x="13898" y="872"/>
                      <a:pt x="13898" y="872"/>
                    </a:cubicBezTo>
                    <a:close/>
                    <a:moveTo>
                      <a:pt x="7216" y="1034"/>
                    </a:moveTo>
                    <a:lnTo>
                      <a:pt x="7190" y="622"/>
                    </a:lnTo>
                    <a:cubicBezTo>
                      <a:pt x="7360" y="561"/>
                      <a:pt x="7531" y="507"/>
                      <a:pt x="7703" y="455"/>
                    </a:cubicBezTo>
                    <a:lnTo>
                      <a:pt x="7725" y="867"/>
                    </a:lnTo>
                    <a:cubicBezTo>
                      <a:pt x="7553" y="918"/>
                      <a:pt x="7383" y="974"/>
                      <a:pt x="7216" y="1034"/>
                    </a:cubicBezTo>
                    <a:close/>
                    <a:moveTo>
                      <a:pt x="14913" y="1236"/>
                    </a:moveTo>
                    <a:cubicBezTo>
                      <a:pt x="14746" y="1167"/>
                      <a:pt x="14577" y="1100"/>
                      <a:pt x="14405" y="1041"/>
                    </a:cubicBezTo>
                    <a:lnTo>
                      <a:pt x="14431" y="628"/>
                    </a:lnTo>
                    <a:cubicBezTo>
                      <a:pt x="14603" y="691"/>
                      <a:pt x="14773" y="756"/>
                      <a:pt x="14942" y="827"/>
                    </a:cubicBezTo>
                    <a:cubicBezTo>
                      <a:pt x="14942" y="827"/>
                      <a:pt x="14913" y="1236"/>
                      <a:pt x="14913" y="1236"/>
                    </a:cubicBezTo>
                    <a:close/>
                    <a:moveTo>
                      <a:pt x="6203" y="1451"/>
                    </a:moveTo>
                    <a:lnTo>
                      <a:pt x="6170" y="1043"/>
                    </a:lnTo>
                    <a:cubicBezTo>
                      <a:pt x="6338" y="965"/>
                      <a:pt x="6507" y="889"/>
                      <a:pt x="6679" y="818"/>
                    </a:cubicBezTo>
                    <a:lnTo>
                      <a:pt x="6708" y="1226"/>
                    </a:lnTo>
                    <a:cubicBezTo>
                      <a:pt x="6537" y="1297"/>
                      <a:pt x="6369" y="1370"/>
                      <a:pt x="6203" y="1451"/>
                    </a:cubicBezTo>
                    <a:close/>
                    <a:moveTo>
                      <a:pt x="15920" y="1716"/>
                    </a:moveTo>
                    <a:cubicBezTo>
                      <a:pt x="15756" y="1626"/>
                      <a:pt x="15588" y="1541"/>
                      <a:pt x="15418" y="1458"/>
                    </a:cubicBezTo>
                    <a:lnTo>
                      <a:pt x="15451" y="1052"/>
                    </a:lnTo>
                    <a:cubicBezTo>
                      <a:pt x="15623" y="1134"/>
                      <a:pt x="15792" y="1220"/>
                      <a:pt x="15958" y="1310"/>
                    </a:cubicBezTo>
                    <a:cubicBezTo>
                      <a:pt x="15958" y="1310"/>
                      <a:pt x="15920" y="1716"/>
                      <a:pt x="15920" y="1716"/>
                    </a:cubicBezTo>
                    <a:close/>
                    <a:moveTo>
                      <a:pt x="5200" y="1991"/>
                    </a:moveTo>
                    <a:lnTo>
                      <a:pt x="5159" y="1589"/>
                    </a:lnTo>
                    <a:cubicBezTo>
                      <a:pt x="5325" y="1488"/>
                      <a:pt x="5492" y="1391"/>
                      <a:pt x="5663" y="1300"/>
                    </a:cubicBezTo>
                    <a:lnTo>
                      <a:pt x="5701" y="1703"/>
                    </a:lnTo>
                    <a:cubicBezTo>
                      <a:pt x="5531" y="1796"/>
                      <a:pt x="5365" y="1890"/>
                      <a:pt x="5200" y="1991"/>
                    </a:cubicBezTo>
                    <a:close/>
                    <a:moveTo>
                      <a:pt x="16915" y="2327"/>
                    </a:moveTo>
                    <a:cubicBezTo>
                      <a:pt x="16754" y="2215"/>
                      <a:pt x="16589" y="2107"/>
                      <a:pt x="16420" y="2003"/>
                    </a:cubicBezTo>
                    <a:lnTo>
                      <a:pt x="16462" y="1601"/>
                    </a:lnTo>
                    <a:cubicBezTo>
                      <a:pt x="16632" y="1705"/>
                      <a:pt x="16799" y="1816"/>
                      <a:pt x="16962" y="1927"/>
                    </a:cubicBezTo>
                    <a:cubicBezTo>
                      <a:pt x="16962" y="1927"/>
                      <a:pt x="16915" y="2327"/>
                      <a:pt x="16915" y="2327"/>
                    </a:cubicBezTo>
                    <a:close/>
                    <a:moveTo>
                      <a:pt x="4214" y="2673"/>
                    </a:moveTo>
                    <a:lnTo>
                      <a:pt x="4161" y="2277"/>
                    </a:lnTo>
                    <a:cubicBezTo>
                      <a:pt x="4324" y="2151"/>
                      <a:pt x="4490" y="2031"/>
                      <a:pt x="4658" y="1913"/>
                    </a:cubicBezTo>
                    <a:lnTo>
                      <a:pt x="4705" y="2313"/>
                    </a:lnTo>
                    <a:cubicBezTo>
                      <a:pt x="4538" y="2429"/>
                      <a:pt x="4374" y="2546"/>
                      <a:pt x="4214" y="2673"/>
                    </a:cubicBezTo>
                    <a:close/>
                    <a:moveTo>
                      <a:pt x="17891" y="3089"/>
                    </a:moveTo>
                    <a:cubicBezTo>
                      <a:pt x="17734" y="2950"/>
                      <a:pt x="17571" y="2817"/>
                      <a:pt x="17406" y="2689"/>
                    </a:cubicBezTo>
                    <a:lnTo>
                      <a:pt x="17459" y="2292"/>
                    </a:lnTo>
                    <a:cubicBezTo>
                      <a:pt x="17627" y="2423"/>
                      <a:pt x="17790" y="2560"/>
                      <a:pt x="17950" y="2700"/>
                    </a:cubicBezTo>
                    <a:cubicBezTo>
                      <a:pt x="17950" y="2700"/>
                      <a:pt x="17891" y="3089"/>
                      <a:pt x="17891" y="3089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8"/>
                      <a:pt x="3505" y="2829"/>
                      <a:pt x="3671" y="2683"/>
                    </a:cubicBezTo>
                    <a:lnTo>
                      <a:pt x="3730" y="3073"/>
                    </a:lnTo>
                    <a:cubicBezTo>
                      <a:pt x="3565" y="3215"/>
                      <a:pt x="3406" y="3366"/>
                      <a:pt x="3251" y="3517"/>
                    </a:cubicBezTo>
                    <a:close/>
                    <a:moveTo>
                      <a:pt x="18837" y="4033"/>
                    </a:moveTo>
                    <a:cubicBezTo>
                      <a:pt x="18686" y="3861"/>
                      <a:pt x="18529" y="3694"/>
                      <a:pt x="18369" y="3538"/>
                    </a:cubicBezTo>
                    <a:lnTo>
                      <a:pt x="18434" y="3152"/>
                    </a:lnTo>
                    <a:cubicBezTo>
                      <a:pt x="18597" y="3313"/>
                      <a:pt x="18756" y="3482"/>
                      <a:pt x="18910" y="3658"/>
                    </a:cubicBezTo>
                    <a:cubicBezTo>
                      <a:pt x="18910" y="3658"/>
                      <a:pt x="18837" y="4033"/>
                      <a:pt x="18837" y="4033"/>
                    </a:cubicBezTo>
                    <a:close/>
                    <a:moveTo>
                      <a:pt x="2324" y="4561"/>
                    </a:moveTo>
                    <a:lnTo>
                      <a:pt x="2244" y="4196"/>
                    </a:lnTo>
                    <a:cubicBezTo>
                      <a:pt x="2393" y="4007"/>
                      <a:pt x="2549" y="3816"/>
                      <a:pt x="2710" y="3636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1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7"/>
                      <a:pt x="19295" y="4587"/>
                    </a:cubicBezTo>
                    <a:lnTo>
                      <a:pt x="19375" y="4221"/>
                    </a:lnTo>
                    <a:cubicBezTo>
                      <a:pt x="19533" y="4427"/>
                      <a:pt x="19685" y="4640"/>
                      <a:pt x="19827" y="4854"/>
                    </a:cubicBezTo>
                    <a:cubicBezTo>
                      <a:pt x="19827" y="4854"/>
                      <a:pt x="19736" y="5206"/>
                      <a:pt x="19736" y="5206"/>
                    </a:cubicBezTo>
                    <a:close/>
                    <a:moveTo>
                      <a:pt x="1461" y="5869"/>
                    </a:moveTo>
                    <a:lnTo>
                      <a:pt x="1360" y="5535"/>
                    </a:lnTo>
                    <a:cubicBezTo>
                      <a:pt x="1493" y="5295"/>
                      <a:pt x="1639" y="5057"/>
                      <a:pt x="1792" y="4826"/>
                    </a:cubicBezTo>
                    <a:lnTo>
                      <a:pt x="1882" y="5178"/>
                    </a:lnTo>
                    <a:cubicBezTo>
                      <a:pt x="1732" y="5402"/>
                      <a:pt x="1591" y="5636"/>
                      <a:pt x="1461" y="5869"/>
                    </a:cubicBezTo>
                    <a:close/>
                    <a:moveTo>
                      <a:pt x="20547" y="6680"/>
                    </a:moveTo>
                    <a:cubicBezTo>
                      <a:pt x="20428" y="6416"/>
                      <a:pt x="20298" y="6154"/>
                      <a:pt x="20157" y="5899"/>
                    </a:cubicBezTo>
                    <a:lnTo>
                      <a:pt x="20258" y="5565"/>
                    </a:lnTo>
                    <a:cubicBezTo>
                      <a:pt x="20404" y="5830"/>
                      <a:pt x="20540" y="6103"/>
                      <a:pt x="20663" y="6375"/>
                    </a:cubicBezTo>
                    <a:cubicBezTo>
                      <a:pt x="20663" y="6375"/>
                      <a:pt x="20547" y="6680"/>
                      <a:pt x="20547" y="6680"/>
                    </a:cubicBezTo>
                    <a:close/>
                    <a:moveTo>
                      <a:pt x="719" y="7526"/>
                    </a:moveTo>
                    <a:lnTo>
                      <a:pt x="589" y="7258"/>
                    </a:lnTo>
                    <a:cubicBezTo>
                      <a:pt x="695" y="6947"/>
                      <a:pt x="818" y="6639"/>
                      <a:pt x="954" y="6340"/>
                    </a:cubicBezTo>
                    <a:lnTo>
                      <a:pt x="1068" y="6645"/>
                    </a:lnTo>
                    <a:cubicBezTo>
                      <a:pt x="939" y="6933"/>
                      <a:pt x="822" y="7229"/>
                      <a:pt x="719" y="7526"/>
                    </a:cubicBezTo>
                    <a:close/>
                    <a:moveTo>
                      <a:pt x="21176" y="8559"/>
                    </a:moveTo>
                    <a:cubicBezTo>
                      <a:pt x="21100" y="8224"/>
                      <a:pt x="21005" y="7888"/>
                      <a:pt x="20894" y="7563"/>
                    </a:cubicBezTo>
                    <a:lnTo>
                      <a:pt x="21025" y="7300"/>
                    </a:lnTo>
                    <a:cubicBezTo>
                      <a:pt x="21143" y="7645"/>
                      <a:pt x="21245" y="8002"/>
                      <a:pt x="21326" y="8358"/>
                    </a:cubicBezTo>
                    <a:cubicBezTo>
                      <a:pt x="21326" y="8358"/>
                      <a:pt x="21176" y="8559"/>
                      <a:pt x="21176" y="8559"/>
                    </a:cubicBezTo>
                    <a:close/>
                    <a:moveTo>
                      <a:pt x="240" y="9615"/>
                    </a:moveTo>
                    <a:lnTo>
                      <a:pt x="77" y="9500"/>
                    </a:lnTo>
                    <a:cubicBezTo>
                      <a:pt x="124" y="9101"/>
                      <a:pt x="194" y="8700"/>
                      <a:pt x="285" y="8310"/>
                    </a:cubicBezTo>
                    <a:lnTo>
                      <a:pt x="434" y="8515"/>
                    </a:lnTo>
                    <a:cubicBezTo>
                      <a:pt x="350" y="8878"/>
                      <a:pt x="284" y="9248"/>
                      <a:pt x="240" y="9615"/>
                    </a:cubicBezTo>
                    <a:close/>
                    <a:moveTo>
                      <a:pt x="21600" y="10842"/>
                    </a:moveTo>
                    <a:lnTo>
                      <a:pt x="21429" y="10835"/>
                    </a:lnTo>
                    <a:lnTo>
                      <a:pt x="21515" y="10839"/>
                    </a:lnTo>
                    <a:lnTo>
                      <a:pt x="21429" y="10800"/>
                    </a:lnTo>
                    <a:cubicBezTo>
                      <a:pt x="21429" y="10420"/>
                      <a:pt x="21409" y="10038"/>
                      <a:pt x="21365" y="9663"/>
                    </a:cubicBezTo>
                    <a:lnTo>
                      <a:pt x="21530" y="9552"/>
                    </a:lnTo>
                    <a:cubicBezTo>
                      <a:pt x="21576" y="9963"/>
                      <a:pt x="21600" y="10384"/>
                      <a:pt x="21600" y="10800"/>
                    </a:cubicBezTo>
                    <a:cubicBezTo>
                      <a:pt x="21600" y="10800"/>
                      <a:pt x="21600" y="10842"/>
                      <a:pt x="21600" y="10842"/>
                    </a:cubicBezTo>
                    <a:close/>
                    <a:moveTo>
                      <a:pt x="73" y="12074"/>
                    </a:moveTo>
                    <a:cubicBezTo>
                      <a:pt x="25" y="11654"/>
                      <a:pt x="0" y="11225"/>
                      <a:pt x="0" y="10800"/>
                    </a:cubicBezTo>
                    <a:lnTo>
                      <a:pt x="171" y="10788"/>
                    </a:lnTo>
                    <a:lnTo>
                      <a:pt x="171" y="10800"/>
                    </a:lnTo>
                    <a:cubicBezTo>
                      <a:pt x="171" y="11187"/>
                      <a:pt x="193" y="11579"/>
                      <a:pt x="238" y="11963"/>
                    </a:cubicBezTo>
                    <a:cubicBezTo>
                      <a:pt x="238" y="11963"/>
                      <a:pt x="73" y="12074"/>
                      <a:pt x="73" y="12074"/>
                    </a:cubicBezTo>
                    <a:close/>
                    <a:moveTo>
                      <a:pt x="21310" y="13313"/>
                    </a:moveTo>
                    <a:lnTo>
                      <a:pt x="21162" y="13108"/>
                    </a:lnTo>
                    <a:cubicBezTo>
                      <a:pt x="21246" y="12745"/>
                      <a:pt x="21313" y="12376"/>
                      <a:pt x="21357" y="12010"/>
                    </a:cubicBezTo>
                    <a:lnTo>
                      <a:pt x="21521" y="12126"/>
                    </a:lnTo>
                    <a:cubicBezTo>
                      <a:pt x="21473" y="12524"/>
                      <a:pt x="21401" y="12923"/>
                      <a:pt x="21310" y="13313"/>
                    </a:cubicBezTo>
                    <a:close/>
                    <a:moveTo>
                      <a:pt x="582" y="14324"/>
                    </a:moveTo>
                    <a:cubicBezTo>
                      <a:pt x="463" y="13977"/>
                      <a:pt x="361" y="13621"/>
                      <a:pt x="280" y="13266"/>
                    </a:cubicBezTo>
                    <a:lnTo>
                      <a:pt x="428" y="13062"/>
                    </a:lnTo>
                    <a:cubicBezTo>
                      <a:pt x="506" y="13397"/>
                      <a:pt x="601" y="13731"/>
                      <a:pt x="713" y="14058"/>
                    </a:cubicBezTo>
                    <a:cubicBezTo>
                      <a:pt x="713" y="14058"/>
                      <a:pt x="582" y="14324"/>
                      <a:pt x="582" y="14324"/>
                    </a:cubicBezTo>
                    <a:close/>
                    <a:moveTo>
                      <a:pt x="20639" y="15278"/>
                    </a:moveTo>
                    <a:lnTo>
                      <a:pt x="20524" y="14973"/>
                    </a:lnTo>
                    <a:cubicBezTo>
                      <a:pt x="20653" y="14685"/>
                      <a:pt x="20771" y="14391"/>
                      <a:pt x="20874" y="14095"/>
                    </a:cubicBezTo>
                    <a:lnTo>
                      <a:pt x="21005" y="14363"/>
                    </a:lnTo>
                    <a:cubicBezTo>
                      <a:pt x="20897" y="14673"/>
                      <a:pt x="20774" y="14980"/>
                      <a:pt x="20639" y="15278"/>
                    </a:cubicBezTo>
                    <a:close/>
                    <a:moveTo>
                      <a:pt x="1351" y="16051"/>
                    </a:moveTo>
                    <a:cubicBezTo>
                      <a:pt x="1204" y="15786"/>
                      <a:pt x="1068" y="15516"/>
                      <a:pt x="946" y="15243"/>
                    </a:cubicBezTo>
                    <a:lnTo>
                      <a:pt x="1061" y="14939"/>
                    </a:lnTo>
                    <a:cubicBezTo>
                      <a:pt x="1179" y="15199"/>
                      <a:pt x="1311" y="15461"/>
                      <a:pt x="1452" y="15717"/>
                    </a:cubicBezTo>
                    <a:cubicBezTo>
                      <a:pt x="1452" y="15717"/>
                      <a:pt x="1351" y="16051"/>
                      <a:pt x="1351" y="16051"/>
                    </a:cubicBezTo>
                    <a:close/>
                    <a:moveTo>
                      <a:pt x="19798" y="16788"/>
                    </a:moveTo>
                    <a:lnTo>
                      <a:pt x="19709" y="16436"/>
                    </a:lnTo>
                    <a:cubicBezTo>
                      <a:pt x="19858" y="16214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7" y="16323"/>
                      <a:pt x="19952" y="16561"/>
                      <a:pt x="19798" y="16788"/>
                    </a:cubicBezTo>
                    <a:close/>
                    <a:moveTo>
                      <a:pt x="2235" y="17392"/>
                    </a:moveTo>
                    <a:cubicBezTo>
                      <a:pt x="2078" y="17189"/>
                      <a:pt x="1925" y="16976"/>
                      <a:pt x="1782" y="16761"/>
                    </a:cubicBezTo>
                    <a:lnTo>
                      <a:pt x="1873" y="16408"/>
                    </a:lnTo>
                    <a:cubicBezTo>
                      <a:pt x="2012" y="16621"/>
                      <a:pt x="2162" y="16826"/>
                      <a:pt x="2315" y="17026"/>
                    </a:cubicBezTo>
                    <a:cubicBezTo>
                      <a:pt x="2315" y="17026"/>
                      <a:pt x="2235" y="17392"/>
                      <a:pt x="2235" y="17392"/>
                    </a:cubicBezTo>
                    <a:close/>
                    <a:moveTo>
                      <a:pt x="18880" y="17976"/>
                    </a:moveTo>
                    <a:lnTo>
                      <a:pt x="18809" y="17598"/>
                    </a:lnTo>
                    <a:cubicBezTo>
                      <a:pt x="18967" y="17421"/>
                      <a:pt x="19121" y="17238"/>
                      <a:pt x="19267" y="17048"/>
                    </a:cubicBezTo>
                    <a:lnTo>
                      <a:pt x="19347" y="17414"/>
                    </a:lnTo>
                    <a:cubicBezTo>
                      <a:pt x="19198" y="17607"/>
                      <a:pt x="19041" y="17794"/>
                      <a:pt x="18880" y="17976"/>
                    </a:cubicBezTo>
                    <a:close/>
                    <a:moveTo>
                      <a:pt x="3177" y="18458"/>
                    </a:moveTo>
                    <a:cubicBezTo>
                      <a:pt x="3015" y="18297"/>
                      <a:pt x="2854" y="18129"/>
                      <a:pt x="2701" y="17954"/>
                    </a:cubicBezTo>
                    <a:lnTo>
                      <a:pt x="2772" y="17579"/>
                    </a:lnTo>
                    <a:cubicBezTo>
                      <a:pt x="2924" y="17748"/>
                      <a:pt x="3082" y="17917"/>
                      <a:pt x="3240" y="18074"/>
                    </a:cubicBezTo>
                    <a:cubicBezTo>
                      <a:pt x="3240" y="18074"/>
                      <a:pt x="3177" y="18458"/>
                      <a:pt x="3177" y="18458"/>
                    </a:cubicBezTo>
                    <a:close/>
                    <a:moveTo>
                      <a:pt x="17919" y="18928"/>
                    </a:moveTo>
                    <a:lnTo>
                      <a:pt x="17862" y="18536"/>
                    </a:lnTo>
                    <a:cubicBezTo>
                      <a:pt x="18025" y="18394"/>
                      <a:pt x="18185" y="18245"/>
                      <a:pt x="18340" y="18092"/>
                    </a:cubicBezTo>
                    <a:lnTo>
                      <a:pt x="18404" y="18477"/>
                    </a:lnTo>
                    <a:cubicBezTo>
                      <a:pt x="18247" y="18631"/>
                      <a:pt x="18085" y="18781"/>
                      <a:pt x="17919" y="18928"/>
                    </a:cubicBezTo>
                    <a:close/>
                    <a:moveTo>
                      <a:pt x="4152" y="19316"/>
                    </a:moveTo>
                    <a:cubicBezTo>
                      <a:pt x="3984" y="19185"/>
                      <a:pt x="3820" y="19049"/>
                      <a:pt x="3661" y="18909"/>
                    </a:cubicBezTo>
                    <a:lnTo>
                      <a:pt x="3719" y="18519"/>
                    </a:lnTo>
                    <a:cubicBezTo>
                      <a:pt x="3877" y="18658"/>
                      <a:pt x="4039" y="18790"/>
                      <a:pt x="4204" y="18921"/>
                    </a:cubicBezTo>
                    <a:cubicBezTo>
                      <a:pt x="4204" y="18921"/>
                      <a:pt x="4152" y="19316"/>
                      <a:pt x="4152" y="19316"/>
                    </a:cubicBezTo>
                    <a:close/>
                    <a:moveTo>
                      <a:pt x="16931" y="19694"/>
                    </a:moveTo>
                    <a:lnTo>
                      <a:pt x="16885" y="19294"/>
                    </a:lnTo>
                    <a:cubicBezTo>
                      <a:pt x="17052" y="19179"/>
                      <a:pt x="17216" y="19060"/>
                      <a:pt x="17376" y="18935"/>
                    </a:cubicBezTo>
                    <a:lnTo>
                      <a:pt x="17428" y="19332"/>
                    </a:lnTo>
                    <a:cubicBezTo>
                      <a:pt x="17266" y="19455"/>
                      <a:pt x="17100" y="19578"/>
                      <a:pt x="16931" y="19694"/>
                    </a:cubicBezTo>
                    <a:close/>
                    <a:moveTo>
                      <a:pt x="5149" y="20006"/>
                    </a:moveTo>
                    <a:cubicBezTo>
                      <a:pt x="4979" y="19901"/>
                      <a:pt x="4813" y="19793"/>
                      <a:pt x="4648" y="19679"/>
                    </a:cubicBezTo>
                    <a:lnTo>
                      <a:pt x="4695" y="19280"/>
                    </a:lnTo>
                    <a:cubicBezTo>
                      <a:pt x="4858" y="19392"/>
                      <a:pt x="5022" y="19499"/>
                      <a:pt x="5190" y="19605"/>
                    </a:cubicBezTo>
                    <a:cubicBezTo>
                      <a:pt x="5190" y="19605"/>
                      <a:pt x="5149" y="20006"/>
                      <a:pt x="5149" y="20006"/>
                    </a:cubicBezTo>
                    <a:close/>
                    <a:moveTo>
                      <a:pt x="15926" y="20307"/>
                    </a:moveTo>
                    <a:lnTo>
                      <a:pt x="15890" y="19901"/>
                    </a:lnTo>
                    <a:cubicBezTo>
                      <a:pt x="16059" y="19810"/>
                      <a:pt x="16226" y="19715"/>
                      <a:pt x="16389" y="19615"/>
                    </a:cubicBezTo>
                    <a:lnTo>
                      <a:pt x="16431" y="20018"/>
                    </a:lnTo>
                    <a:cubicBezTo>
                      <a:pt x="16266" y="20118"/>
                      <a:pt x="16097" y="20214"/>
                      <a:pt x="15926" y="20307"/>
                    </a:cubicBezTo>
                    <a:close/>
                    <a:moveTo>
                      <a:pt x="6160" y="20553"/>
                    </a:moveTo>
                    <a:cubicBezTo>
                      <a:pt x="5988" y="20470"/>
                      <a:pt x="5819" y="20387"/>
                      <a:pt x="5652" y="20296"/>
                    </a:cubicBezTo>
                    <a:lnTo>
                      <a:pt x="5690" y="19890"/>
                    </a:lnTo>
                    <a:cubicBezTo>
                      <a:pt x="5854" y="19980"/>
                      <a:pt x="6023" y="20063"/>
                      <a:pt x="6193" y="20147"/>
                    </a:cubicBezTo>
                    <a:cubicBezTo>
                      <a:pt x="6193" y="20147"/>
                      <a:pt x="6160" y="20553"/>
                      <a:pt x="6160" y="20553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7"/>
                      <a:pt x="15221" y="20234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5"/>
                      <a:pt x="14910" y="20787"/>
                    </a:cubicBezTo>
                    <a:close/>
                    <a:moveTo>
                      <a:pt x="7181" y="20976"/>
                    </a:moveTo>
                    <a:cubicBezTo>
                      <a:pt x="7007" y="20914"/>
                      <a:pt x="6838" y="20848"/>
                      <a:pt x="6670" y="20780"/>
                    </a:cubicBezTo>
                    <a:lnTo>
                      <a:pt x="6697" y="20368"/>
                    </a:lnTo>
                    <a:cubicBezTo>
                      <a:pt x="6865" y="20438"/>
                      <a:pt x="7034" y="20505"/>
                      <a:pt x="7206" y="20565"/>
                    </a:cubicBezTo>
                    <a:cubicBezTo>
                      <a:pt x="7206" y="20565"/>
                      <a:pt x="7181" y="20976"/>
                      <a:pt x="7181" y="20976"/>
                    </a:cubicBezTo>
                    <a:close/>
                    <a:moveTo>
                      <a:pt x="13886" y="21150"/>
                    </a:moveTo>
                    <a:lnTo>
                      <a:pt x="13865" y="20737"/>
                    </a:lnTo>
                    <a:cubicBezTo>
                      <a:pt x="14037" y="20687"/>
                      <a:pt x="14207" y="20632"/>
                      <a:pt x="14374" y="20573"/>
                    </a:cubicBezTo>
                    <a:lnTo>
                      <a:pt x="14399" y="20982"/>
                    </a:lnTo>
                    <a:cubicBezTo>
                      <a:pt x="14231" y="21042"/>
                      <a:pt x="14059" y="21099"/>
                      <a:pt x="13886" y="21150"/>
                    </a:cubicBezTo>
                    <a:close/>
                    <a:moveTo>
                      <a:pt x="8207" y="21282"/>
                    </a:moveTo>
                    <a:cubicBezTo>
                      <a:pt x="8034" y="21240"/>
                      <a:pt x="7863" y="21194"/>
                      <a:pt x="7692" y="21142"/>
                    </a:cubicBezTo>
                    <a:lnTo>
                      <a:pt x="7714" y="20729"/>
                    </a:lnTo>
                    <a:cubicBezTo>
                      <a:pt x="7882" y="20781"/>
                      <a:pt x="8052" y="20827"/>
                      <a:pt x="8224" y="20870"/>
                    </a:cubicBezTo>
                    <a:cubicBezTo>
                      <a:pt x="8224" y="20870"/>
                      <a:pt x="8207" y="21282"/>
                      <a:pt x="8207" y="21282"/>
                    </a:cubicBezTo>
                    <a:close/>
                    <a:moveTo>
                      <a:pt x="12856" y="21401"/>
                    </a:moveTo>
                    <a:lnTo>
                      <a:pt x="12843" y="20987"/>
                    </a:lnTo>
                    <a:cubicBezTo>
                      <a:pt x="13015" y="20953"/>
                      <a:pt x="13186" y="20916"/>
                      <a:pt x="13355" y="20876"/>
                    </a:cubicBezTo>
                    <a:lnTo>
                      <a:pt x="13372" y="21288"/>
                    </a:lnTo>
                    <a:cubicBezTo>
                      <a:pt x="13201" y="21330"/>
                      <a:pt x="13030" y="21367"/>
                      <a:pt x="12856" y="21401"/>
                    </a:cubicBezTo>
                    <a:close/>
                    <a:moveTo>
                      <a:pt x="9238" y="21486"/>
                    </a:moveTo>
                    <a:cubicBezTo>
                      <a:pt x="9065" y="21459"/>
                      <a:pt x="8894" y="21429"/>
                      <a:pt x="8723" y="21397"/>
                    </a:cubicBezTo>
                    <a:lnTo>
                      <a:pt x="8736" y="20983"/>
                    </a:lnTo>
                    <a:cubicBezTo>
                      <a:pt x="8906" y="21015"/>
                      <a:pt x="9076" y="21044"/>
                      <a:pt x="9249" y="21071"/>
                    </a:cubicBezTo>
                    <a:cubicBezTo>
                      <a:pt x="9249" y="21071"/>
                      <a:pt x="9238" y="21486"/>
                      <a:pt x="9238" y="21486"/>
                    </a:cubicBezTo>
                    <a:close/>
                    <a:moveTo>
                      <a:pt x="11823" y="21549"/>
                    </a:moveTo>
                    <a:lnTo>
                      <a:pt x="11817" y="21136"/>
                    </a:lnTo>
                    <a:cubicBezTo>
                      <a:pt x="11989" y="21119"/>
                      <a:pt x="12161" y="21099"/>
                      <a:pt x="12331" y="21073"/>
                    </a:cubicBezTo>
                    <a:lnTo>
                      <a:pt x="12340" y="21488"/>
                    </a:lnTo>
                    <a:cubicBezTo>
                      <a:pt x="12169" y="21512"/>
                      <a:pt x="11998" y="21533"/>
                      <a:pt x="11823" y="21549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4"/>
                      <a:pt x="9755" y="21548"/>
                    </a:cubicBezTo>
                    <a:lnTo>
                      <a:pt x="9763" y="21131"/>
                    </a:lnTo>
                    <a:cubicBezTo>
                      <a:pt x="9932" y="21150"/>
                      <a:pt x="10103" y="21163"/>
                      <a:pt x="10276" y="21172"/>
                    </a:cubicBezTo>
                    <a:cubicBezTo>
                      <a:pt x="10276" y="21172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2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6"/>
                      <a:pt x="11137" y="21182"/>
                      <a:pt x="11304" y="21172"/>
                    </a:cubicBezTo>
                    <a:lnTo>
                      <a:pt x="11306" y="21586"/>
                    </a:lnTo>
                    <a:cubicBezTo>
                      <a:pt x="11138" y="21595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289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3"/>
                    </a:moveTo>
                    <a:cubicBezTo>
                      <a:pt x="14399" y="5861"/>
                      <a:pt x="12643" y="4896"/>
                      <a:pt x="10590" y="4896"/>
                    </a:cubicBezTo>
                    <a:cubicBezTo>
                      <a:pt x="9742" y="4896"/>
                      <a:pt x="8574" y="5307"/>
                      <a:pt x="8583" y="6119"/>
                    </a:cubicBezTo>
                    <a:cubicBezTo>
                      <a:pt x="8603" y="8568"/>
                      <a:pt x="20508" y="7985"/>
                      <a:pt x="21143" y="13909"/>
                    </a:cubicBezTo>
                    <a:cubicBezTo>
                      <a:pt x="21600" y="18177"/>
                      <a:pt x="16950" y="19779"/>
                      <a:pt x="13024" y="19779"/>
                    </a:cubicBezTo>
                    <a:cubicBezTo>
                      <a:pt x="12624" y="19779"/>
                      <a:pt x="12230" y="19750"/>
                      <a:pt x="11864" y="19722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91"/>
                    </a:lnTo>
                    <a:cubicBezTo>
                      <a:pt x="8131" y="18802"/>
                      <a:pt x="6921" y="17950"/>
                      <a:pt x="6148" y="17167"/>
                    </a:cubicBezTo>
                    <a:lnTo>
                      <a:pt x="5763" y="19347"/>
                    </a:lnTo>
                    <a:lnTo>
                      <a:pt x="0" y="19347"/>
                    </a:lnTo>
                    <a:lnTo>
                      <a:pt x="397" y="12473"/>
                    </a:lnTo>
                    <a:lnTo>
                      <a:pt x="6200" y="12473"/>
                    </a:lnTo>
                    <a:cubicBezTo>
                      <a:pt x="6177" y="14683"/>
                      <a:pt x="8847" y="15059"/>
                      <a:pt x="10186" y="15112"/>
                    </a:cubicBezTo>
                    <a:cubicBezTo>
                      <a:pt x="11301" y="15112"/>
                      <a:pt x="12886" y="14896"/>
                      <a:pt x="12839" y="13779"/>
                    </a:cubicBezTo>
                    <a:cubicBezTo>
                      <a:pt x="12755" y="11753"/>
                      <a:pt x="797" y="12602"/>
                      <a:pt x="1138" y="6328"/>
                    </a:cubicBezTo>
                    <a:cubicBezTo>
                      <a:pt x="1320" y="2966"/>
                      <a:pt x="5382" y="1507"/>
                      <a:pt x="8171" y="1507"/>
                    </a:cubicBezTo>
                    <a:cubicBezTo>
                      <a:pt x="8598" y="1507"/>
                      <a:pt x="9027" y="1527"/>
                      <a:pt x="9453" y="1571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5"/>
                    </a:lnTo>
                    <a:cubicBezTo>
                      <a:pt x="12502" y="2241"/>
                      <a:pt x="13559" y="2813"/>
                      <a:pt x="14248" y="3746"/>
                    </a:cubicBezTo>
                    <a:lnTo>
                      <a:pt x="14425" y="1895"/>
                    </a:lnTo>
                    <a:lnTo>
                      <a:pt x="19338" y="1895"/>
                    </a:lnTo>
                    <a:lnTo>
                      <a:pt x="19924" y="7603"/>
                    </a:lnTo>
                    <a:cubicBezTo>
                      <a:pt x="19924" y="7603"/>
                      <a:pt x="14500" y="7603"/>
                      <a:pt x="14500" y="7603"/>
                    </a:cubicBezTo>
                    <a:close/>
                    <a:moveTo>
                      <a:pt x="14500" y="7603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505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90"/>
                    </a:moveTo>
                    <a:cubicBezTo>
                      <a:pt x="19068" y="7902"/>
                      <a:pt x="18406" y="8906"/>
                      <a:pt x="17664" y="9774"/>
                    </a:cubicBezTo>
                    <a:cubicBezTo>
                      <a:pt x="17058" y="10482"/>
                      <a:pt x="16399" y="11097"/>
                      <a:pt x="15696" y="11609"/>
                    </a:cubicBezTo>
                    <a:cubicBezTo>
                      <a:pt x="15071" y="12062"/>
                      <a:pt x="14414" y="12435"/>
                      <a:pt x="13728" y="12712"/>
                    </a:cubicBezTo>
                    <a:cubicBezTo>
                      <a:pt x="13094" y="12967"/>
                      <a:pt x="12436" y="13144"/>
                      <a:pt x="11761" y="13233"/>
                    </a:cubicBezTo>
                    <a:cubicBezTo>
                      <a:pt x="11444" y="13271"/>
                      <a:pt x="11124" y="13296"/>
                      <a:pt x="10800" y="13296"/>
                    </a:cubicBezTo>
                    <a:cubicBezTo>
                      <a:pt x="10460" y="13293"/>
                      <a:pt x="10124" y="13270"/>
                      <a:pt x="9793" y="13227"/>
                    </a:cubicBezTo>
                    <a:cubicBezTo>
                      <a:pt x="9117" y="13134"/>
                      <a:pt x="8460" y="12954"/>
                      <a:pt x="7825" y="12693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9"/>
                    </a:cubicBezTo>
                    <a:cubicBezTo>
                      <a:pt x="3146" y="8840"/>
                      <a:pt x="2484" y="7824"/>
                      <a:pt x="1922" y="6697"/>
                    </a:cubicBezTo>
                    <a:cubicBezTo>
                      <a:pt x="950" y="4749"/>
                      <a:pt x="276" y="2469"/>
                      <a:pt x="0" y="0"/>
                    </a:cubicBezTo>
                    <a:cubicBezTo>
                      <a:pt x="0" y="2133"/>
                      <a:pt x="0" y="6488"/>
                      <a:pt x="0" y="8475"/>
                    </a:cubicBezTo>
                    <a:cubicBezTo>
                      <a:pt x="314" y="10785"/>
                      <a:pt x="984" y="12950"/>
                      <a:pt x="1922" y="14830"/>
                    </a:cubicBezTo>
                    <a:cubicBezTo>
                      <a:pt x="2486" y="15963"/>
                      <a:pt x="3149" y="16991"/>
                      <a:pt x="3889" y="17885"/>
                    </a:cubicBezTo>
                    <a:cubicBezTo>
                      <a:pt x="4496" y="18618"/>
                      <a:pt x="5156" y="19262"/>
                      <a:pt x="5857" y="19794"/>
                    </a:cubicBezTo>
                    <a:cubicBezTo>
                      <a:pt x="6482" y="20273"/>
                      <a:pt x="7140" y="20666"/>
                      <a:pt x="7825" y="20962"/>
                    </a:cubicBezTo>
                    <a:cubicBezTo>
                      <a:pt x="8460" y="21234"/>
                      <a:pt x="9118" y="21425"/>
                      <a:pt x="9793" y="21524"/>
                    </a:cubicBezTo>
                    <a:cubicBezTo>
                      <a:pt x="10125" y="21571"/>
                      <a:pt x="10460" y="21596"/>
                      <a:pt x="10800" y="21600"/>
                    </a:cubicBezTo>
                    <a:cubicBezTo>
                      <a:pt x="11123" y="21596"/>
                      <a:pt x="11443" y="21573"/>
                      <a:pt x="11761" y="21530"/>
                    </a:cubicBezTo>
                    <a:cubicBezTo>
                      <a:pt x="12435" y="21437"/>
                      <a:pt x="13093" y="21252"/>
                      <a:pt x="13728" y="20979"/>
                    </a:cubicBezTo>
                    <a:cubicBezTo>
                      <a:pt x="14413" y="20691"/>
                      <a:pt x="15071" y="20304"/>
                      <a:pt x="15696" y="19833"/>
                    </a:cubicBezTo>
                    <a:cubicBezTo>
                      <a:pt x="16397" y="19302"/>
                      <a:pt x="17057" y="18667"/>
                      <a:pt x="17664" y="17941"/>
                    </a:cubicBezTo>
                    <a:cubicBezTo>
                      <a:pt x="18404" y="17058"/>
                      <a:pt x="19066" y="16040"/>
                      <a:pt x="19632" y="14920"/>
                    </a:cubicBezTo>
                    <a:cubicBezTo>
                      <a:pt x="20593" y="13019"/>
                      <a:pt x="21281" y="10824"/>
                      <a:pt x="21600" y="8475"/>
                    </a:cubicBezTo>
                    <a:cubicBezTo>
                      <a:pt x="21600" y="6488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90"/>
                    </a:cubicBezTo>
                    <a:close/>
                    <a:moveTo>
                      <a:pt x="19632" y="6790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419" cy="60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5"/>
                      <a:pt x="0" y="10799"/>
                    </a:cubicBezTo>
                    <a:cubicBezTo>
                      <a:pt x="0" y="16753"/>
                      <a:pt x="4832" y="21580"/>
                      <a:pt x="10800" y="21600"/>
                    </a:cubicBezTo>
                    <a:cubicBezTo>
                      <a:pt x="16768" y="21580"/>
                      <a:pt x="21600" y="16753"/>
                      <a:pt x="21600" y="10799"/>
                    </a:cubicBezTo>
                    <a:cubicBezTo>
                      <a:pt x="21600" y="4845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DCC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5"/>
                <a:ext cx="1183" cy="45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15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3"/>
                      <a:pt x="18406" y="8907"/>
                      <a:pt x="17664" y="9774"/>
                    </a:cubicBezTo>
                    <a:cubicBezTo>
                      <a:pt x="17058" y="10481"/>
                      <a:pt x="16399" y="11098"/>
                      <a:pt x="15696" y="11608"/>
                    </a:cubicBezTo>
                    <a:cubicBezTo>
                      <a:pt x="15071" y="12064"/>
                      <a:pt x="14414" y="12434"/>
                      <a:pt x="13728" y="12712"/>
                    </a:cubicBezTo>
                    <a:cubicBezTo>
                      <a:pt x="13094" y="12967"/>
                      <a:pt x="12436" y="13144"/>
                      <a:pt x="11761" y="13232"/>
                    </a:cubicBezTo>
                    <a:cubicBezTo>
                      <a:pt x="11444" y="13274"/>
                      <a:pt x="11124" y="13297"/>
                      <a:pt x="10800" y="13299"/>
                    </a:cubicBezTo>
                    <a:cubicBezTo>
                      <a:pt x="10460" y="13297"/>
                      <a:pt x="10124" y="13274"/>
                      <a:pt x="9793" y="13227"/>
                    </a:cubicBezTo>
                    <a:cubicBezTo>
                      <a:pt x="9117" y="13135"/>
                      <a:pt x="8460" y="12955"/>
                      <a:pt x="7825" y="12694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8"/>
                    </a:cubicBezTo>
                    <a:cubicBezTo>
                      <a:pt x="3146" y="8841"/>
                      <a:pt x="2484" y="7825"/>
                      <a:pt x="1922" y="6696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6"/>
                      <a:pt x="0" y="8474"/>
                    </a:cubicBezTo>
                    <a:cubicBezTo>
                      <a:pt x="314" y="10786"/>
                      <a:pt x="984" y="12950"/>
                      <a:pt x="1922" y="14831"/>
                    </a:cubicBezTo>
                    <a:cubicBezTo>
                      <a:pt x="2486" y="15964"/>
                      <a:pt x="3149" y="16992"/>
                      <a:pt x="3889" y="17888"/>
                    </a:cubicBezTo>
                    <a:cubicBezTo>
                      <a:pt x="4496" y="18622"/>
                      <a:pt x="5156" y="19262"/>
                      <a:pt x="5857" y="19799"/>
                    </a:cubicBezTo>
                    <a:cubicBezTo>
                      <a:pt x="6482" y="20276"/>
                      <a:pt x="7140" y="20668"/>
                      <a:pt x="7825" y="20964"/>
                    </a:cubicBezTo>
                    <a:cubicBezTo>
                      <a:pt x="8460" y="21236"/>
                      <a:pt x="9118" y="21429"/>
                      <a:pt x="9793" y="21526"/>
                    </a:cubicBezTo>
                    <a:cubicBezTo>
                      <a:pt x="10125" y="21574"/>
                      <a:pt x="10460" y="21599"/>
                      <a:pt x="10800" y="21600"/>
                    </a:cubicBezTo>
                    <a:cubicBezTo>
                      <a:pt x="11123" y="21599"/>
                      <a:pt x="11443" y="21575"/>
                      <a:pt x="11761" y="21532"/>
                    </a:cubicBezTo>
                    <a:cubicBezTo>
                      <a:pt x="12435" y="21439"/>
                      <a:pt x="13093" y="21254"/>
                      <a:pt x="13728" y="20983"/>
                    </a:cubicBezTo>
                    <a:cubicBezTo>
                      <a:pt x="14413" y="20694"/>
                      <a:pt x="15071" y="20303"/>
                      <a:pt x="15696" y="19833"/>
                    </a:cubicBezTo>
                    <a:cubicBezTo>
                      <a:pt x="16397" y="19303"/>
                      <a:pt x="17057" y="18669"/>
                      <a:pt x="17664" y="17942"/>
                    </a:cubicBezTo>
                    <a:cubicBezTo>
                      <a:pt x="18404" y="17060"/>
                      <a:pt x="19066" y="16043"/>
                      <a:pt x="19632" y="14921"/>
                    </a:cubicBezTo>
                    <a:cubicBezTo>
                      <a:pt x="20593" y="13019"/>
                      <a:pt x="21281" y="10824"/>
                      <a:pt x="21600" y="8474"/>
                    </a:cubicBezTo>
                    <a:cubicBezTo>
                      <a:pt x="21600" y="6486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5"/>
                <a:ext cx="1186" cy="47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799" y="3001"/>
                    </a:moveTo>
                    <a:cubicBezTo>
                      <a:pt x="5188" y="3017"/>
                      <a:pt x="1277" y="7123"/>
                      <a:pt x="1277" y="10800"/>
                    </a:cubicBezTo>
                    <a:cubicBezTo>
                      <a:pt x="1277" y="14476"/>
                      <a:pt x="5188" y="18583"/>
                      <a:pt x="10800" y="18599"/>
                    </a:cubicBezTo>
                    <a:cubicBezTo>
                      <a:pt x="16412" y="18583"/>
                      <a:pt x="20323" y="14476"/>
                      <a:pt x="20323" y="10800"/>
                    </a:cubicBezTo>
                    <a:cubicBezTo>
                      <a:pt x="20323" y="7123"/>
                      <a:pt x="16412" y="3017"/>
                      <a:pt x="10799" y="3001"/>
                    </a:cubicBezTo>
                    <a:close/>
                    <a:moveTo>
                      <a:pt x="10801" y="21600"/>
                    </a:moveTo>
                    <a:lnTo>
                      <a:pt x="10799" y="21600"/>
                    </a:lnTo>
                    <a:cubicBezTo>
                      <a:pt x="5564" y="21586"/>
                      <a:pt x="0" y="17796"/>
                      <a:pt x="0" y="10800"/>
                    </a:cubicBezTo>
                    <a:cubicBezTo>
                      <a:pt x="0" y="3804"/>
                      <a:pt x="5564" y="14"/>
                      <a:pt x="10799" y="0"/>
                    </a:cubicBezTo>
                    <a:cubicBezTo>
                      <a:pt x="16036" y="14"/>
                      <a:pt x="21600" y="3804"/>
                      <a:pt x="21600" y="10800"/>
                    </a:cubicBezTo>
                    <a:cubicBezTo>
                      <a:pt x="21600" y="17796"/>
                      <a:pt x="16036" y="21586"/>
                      <a:pt x="10801" y="21600"/>
                    </a:cubicBezTo>
                    <a:close/>
                    <a:moveTo>
                      <a:pt x="10801" y="2160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" y="170"/>
                <a:ext cx="478" cy="208"/>
              </a:xfrm>
              <a:custGeom>
                <a:avLst/>
                <a:gdLst/>
                <a:ahLst/>
                <a:cxnLst/>
                <a:rect l="0" t="0" r="r" b="b"/>
                <a:pathLst>
                  <a:path w="21547" h="21478">
                    <a:moveTo>
                      <a:pt x="19243" y="11369"/>
                    </a:moveTo>
                    <a:lnTo>
                      <a:pt x="15000" y="7346"/>
                    </a:lnTo>
                    <a:lnTo>
                      <a:pt x="15625" y="6719"/>
                    </a:lnTo>
                    <a:cubicBezTo>
                      <a:pt x="16285" y="6059"/>
                      <a:pt x="16665" y="5585"/>
                      <a:pt x="16772" y="5296"/>
                    </a:cubicBezTo>
                    <a:cubicBezTo>
                      <a:pt x="16877" y="5009"/>
                      <a:pt x="16775" y="4722"/>
                      <a:pt x="16465" y="4439"/>
                    </a:cubicBezTo>
                    <a:cubicBezTo>
                      <a:pt x="16216" y="4211"/>
                      <a:pt x="15944" y="4126"/>
                      <a:pt x="15648" y="4182"/>
                    </a:cubicBezTo>
                    <a:cubicBezTo>
                      <a:pt x="15350" y="4238"/>
                      <a:pt x="15029" y="4439"/>
                      <a:pt x="14679" y="4781"/>
                    </a:cubicBezTo>
                    <a:cubicBezTo>
                      <a:pt x="14091" y="5357"/>
                      <a:pt x="13805" y="5882"/>
                      <a:pt x="13821" y="6357"/>
                    </a:cubicBezTo>
                    <a:cubicBezTo>
                      <a:pt x="13831" y="6828"/>
                      <a:pt x="14099" y="7996"/>
                      <a:pt x="14641" y="9896"/>
                    </a:cubicBezTo>
                    <a:cubicBezTo>
                      <a:pt x="15116" y="11552"/>
                      <a:pt x="15395" y="12755"/>
                      <a:pt x="15473" y="13486"/>
                    </a:cubicBezTo>
                    <a:cubicBezTo>
                      <a:pt x="15550" y="14224"/>
                      <a:pt x="15430" y="15050"/>
                      <a:pt x="15109" y="15967"/>
                    </a:cubicBezTo>
                    <a:cubicBezTo>
                      <a:pt x="14783" y="16896"/>
                      <a:pt x="14163" y="17856"/>
                      <a:pt x="13241" y="18846"/>
                    </a:cubicBezTo>
                    <a:cubicBezTo>
                      <a:pt x="11739" y="20458"/>
                      <a:pt x="10158" y="21341"/>
                      <a:pt x="8523" y="21463"/>
                    </a:cubicBezTo>
                    <a:cubicBezTo>
                      <a:pt x="6884" y="21586"/>
                      <a:pt x="5228" y="20942"/>
                      <a:pt x="3580" y="19550"/>
                    </a:cubicBezTo>
                    <a:lnTo>
                      <a:pt x="1873" y="21271"/>
                    </a:lnTo>
                    <a:lnTo>
                      <a:pt x="0" y="19113"/>
                    </a:lnTo>
                    <a:lnTo>
                      <a:pt x="1760" y="17388"/>
                    </a:lnTo>
                    <a:cubicBezTo>
                      <a:pt x="814" y="16078"/>
                      <a:pt x="354" y="14617"/>
                      <a:pt x="370" y="13013"/>
                    </a:cubicBezTo>
                    <a:cubicBezTo>
                      <a:pt x="385" y="11445"/>
                      <a:pt x="1346" y="9791"/>
                      <a:pt x="3217" y="8059"/>
                    </a:cubicBezTo>
                    <a:lnTo>
                      <a:pt x="4022" y="7312"/>
                    </a:lnTo>
                    <a:lnTo>
                      <a:pt x="7937" y="11333"/>
                    </a:lnTo>
                    <a:lnTo>
                      <a:pt x="6923" y="12327"/>
                    </a:lnTo>
                    <a:cubicBezTo>
                      <a:pt x="5793" y="13434"/>
                      <a:pt x="5124" y="14176"/>
                      <a:pt x="4927" y="14538"/>
                    </a:cubicBezTo>
                    <a:cubicBezTo>
                      <a:pt x="4730" y="14904"/>
                      <a:pt x="4792" y="15260"/>
                      <a:pt x="5113" y="15608"/>
                    </a:cubicBezTo>
                    <a:cubicBezTo>
                      <a:pt x="5388" y="15906"/>
                      <a:pt x="5692" y="16031"/>
                      <a:pt x="6024" y="15982"/>
                    </a:cubicBezTo>
                    <a:cubicBezTo>
                      <a:pt x="6355" y="15933"/>
                      <a:pt x="6710" y="15717"/>
                      <a:pt x="7091" y="15337"/>
                    </a:cubicBezTo>
                    <a:cubicBezTo>
                      <a:pt x="8038" y="14386"/>
                      <a:pt x="8644" y="13647"/>
                      <a:pt x="8915" y="13113"/>
                    </a:cubicBezTo>
                    <a:cubicBezTo>
                      <a:pt x="9184" y="12583"/>
                      <a:pt x="9176" y="11704"/>
                      <a:pt x="8896" y="10492"/>
                    </a:cubicBezTo>
                    <a:cubicBezTo>
                      <a:pt x="8447" y="8510"/>
                      <a:pt x="8191" y="7157"/>
                      <a:pt x="8119" y="6392"/>
                    </a:cubicBezTo>
                    <a:cubicBezTo>
                      <a:pt x="8048" y="5637"/>
                      <a:pt x="8179" y="4812"/>
                      <a:pt x="8507" y="3920"/>
                    </a:cubicBezTo>
                    <a:cubicBezTo>
                      <a:pt x="8831" y="3040"/>
                      <a:pt x="9384" y="2241"/>
                      <a:pt x="10164" y="1520"/>
                    </a:cubicBezTo>
                    <a:cubicBezTo>
                      <a:pt x="11277" y="489"/>
                      <a:pt x="12460" y="-14"/>
                      <a:pt x="13727" y="1"/>
                    </a:cubicBezTo>
                    <a:cubicBezTo>
                      <a:pt x="14996" y="14"/>
                      <a:pt x="16366" y="546"/>
                      <a:pt x="17855" y="1610"/>
                    </a:cubicBezTo>
                    <a:lnTo>
                      <a:pt x="18979" y="508"/>
                    </a:lnTo>
                    <a:lnTo>
                      <a:pt x="20854" y="2149"/>
                    </a:lnTo>
                    <a:lnTo>
                      <a:pt x="19731" y="3279"/>
                    </a:lnTo>
                    <a:cubicBezTo>
                      <a:pt x="20876" y="4567"/>
                      <a:pt x="21485" y="5822"/>
                      <a:pt x="21542" y="7041"/>
                    </a:cubicBezTo>
                    <a:cubicBezTo>
                      <a:pt x="21600" y="8282"/>
                      <a:pt x="21089" y="9488"/>
                      <a:pt x="19994" y="10656"/>
                    </a:cubicBezTo>
                    <a:cubicBezTo>
                      <a:pt x="19840" y="10821"/>
                      <a:pt x="19589" y="11059"/>
                      <a:pt x="19243" y="11369"/>
                    </a:cubicBezTo>
                    <a:close/>
                    <a:moveTo>
                      <a:pt x="19243" y="11369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</p:grpSp>
        <p:grpSp>
          <p:nvGrpSpPr>
            <p:cNvPr id="136" name="Group 157"/>
            <p:cNvGrpSpPr>
              <a:grpSpLocks/>
            </p:cNvGrpSpPr>
            <p:nvPr/>
          </p:nvGrpSpPr>
          <p:grpSpPr bwMode="auto">
            <a:xfrm rot="-1760739">
              <a:off x="92" y="294"/>
              <a:ext cx="1396" cy="743"/>
              <a:chOff x="0" y="0"/>
              <a:chExt cx="1396" cy="742"/>
            </a:xfrm>
          </p:grpSpPr>
          <p:sp>
            <p:nvSpPr>
              <p:cNvPr id="1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2" y="173"/>
                <a:ext cx="470" cy="212"/>
              </a:xfrm>
              <a:custGeom>
                <a:avLst/>
                <a:gdLst/>
                <a:ahLst/>
                <a:cxnLst/>
                <a:rect l="0" t="0" r="r" b="b"/>
                <a:pathLst>
                  <a:path w="21547" h="21478">
                    <a:moveTo>
                      <a:pt x="19243" y="11369"/>
                    </a:moveTo>
                    <a:lnTo>
                      <a:pt x="15000" y="7346"/>
                    </a:lnTo>
                    <a:lnTo>
                      <a:pt x="15625" y="6719"/>
                    </a:lnTo>
                    <a:cubicBezTo>
                      <a:pt x="16285" y="6059"/>
                      <a:pt x="16665" y="5585"/>
                      <a:pt x="16772" y="5296"/>
                    </a:cubicBezTo>
                    <a:cubicBezTo>
                      <a:pt x="16877" y="5009"/>
                      <a:pt x="16775" y="4722"/>
                      <a:pt x="16465" y="4439"/>
                    </a:cubicBezTo>
                    <a:cubicBezTo>
                      <a:pt x="16216" y="4211"/>
                      <a:pt x="15944" y="4126"/>
                      <a:pt x="15648" y="4182"/>
                    </a:cubicBezTo>
                    <a:cubicBezTo>
                      <a:pt x="15350" y="4238"/>
                      <a:pt x="15029" y="4439"/>
                      <a:pt x="14679" y="4781"/>
                    </a:cubicBezTo>
                    <a:cubicBezTo>
                      <a:pt x="14091" y="5357"/>
                      <a:pt x="13805" y="5882"/>
                      <a:pt x="13821" y="6357"/>
                    </a:cubicBezTo>
                    <a:cubicBezTo>
                      <a:pt x="13831" y="6828"/>
                      <a:pt x="14099" y="7996"/>
                      <a:pt x="14641" y="9896"/>
                    </a:cubicBezTo>
                    <a:cubicBezTo>
                      <a:pt x="15116" y="11552"/>
                      <a:pt x="15395" y="12755"/>
                      <a:pt x="15473" y="13486"/>
                    </a:cubicBezTo>
                    <a:cubicBezTo>
                      <a:pt x="15550" y="14224"/>
                      <a:pt x="15430" y="15050"/>
                      <a:pt x="15109" y="15967"/>
                    </a:cubicBezTo>
                    <a:cubicBezTo>
                      <a:pt x="14783" y="16896"/>
                      <a:pt x="14163" y="17856"/>
                      <a:pt x="13241" y="18846"/>
                    </a:cubicBezTo>
                    <a:cubicBezTo>
                      <a:pt x="11739" y="20458"/>
                      <a:pt x="10158" y="21341"/>
                      <a:pt x="8523" y="21463"/>
                    </a:cubicBezTo>
                    <a:cubicBezTo>
                      <a:pt x="6884" y="21586"/>
                      <a:pt x="5228" y="20942"/>
                      <a:pt x="3580" y="19550"/>
                    </a:cubicBezTo>
                    <a:lnTo>
                      <a:pt x="1873" y="21271"/>
                    </a:lnTo>
                    <a:lnTo>
                      <a:pt x="0" y="19113"/>
                    </a:lnTo>
                    <a:lnTo>
                      <a:pt x="1760" y="17388"/>
                    </a:lnTo>
                    <a:cubicBezTo>
                      <a:pt x="814" y="16078"/>
                      <a:pt x="354" y="14617"/>
                      <a:pt x="370" y="13013"/>
                    </a:cubicBezTo>
                    <a:cubicBezTo>
                      <a:pt x="385" y="11445"/>
                      <a:pt x="1346" y="9791"/>
                      <a:pt x="3217" y="8059"/>
                    </a:cubicBezTo>
                    <a:lnTo>
                      <a:pt x="4022" y="7312"/>
                    </a:lnTo>
                    <a:lnTo>
                      <a:pt x="7937" y="11333"/>
                    </a:lnTo>
                    <a:lnTo>
                      <a:pt x="6923" y="12327"/>
                    </a:lnTo>
                    <a:cubicBezTo>
                      <a:pt x="5793" y="13434"/>
                      <a:pt x="5124" y="14176"/>
                      <a:pt x="4927" y="14538"/>
                    </a:cubicBezTo>
                    <a:cubicBezTo>
                      <a:pt x="4730" y="14904"/>
                      <a:pt x="4792" y="15260"/>
                      <a:pt x="5113" y="15608"/>
                    </a:cubicBezTo>
                    <a:cubicBezTo>
                      <a:pt x="5388" y="15906"/>
                      <a:pt x="5692" y="16031"/>
                      <a:pt x="6024" y="15982"/>
                    </a:cubicBezTo>
                    <a:cubicBezTo>
                      <a:pt x="6355" y="15933"/>
                      <a:pt x="6710" y="15717"/>
                      <a:pt x="7091" y="15337"/>
                    </a:cubicBezTo>
                    <a:cubicBezTo>
                      <a:pt x="8038" y="14386"/>
                      <a:pt x="8644" y="13647"/>
                      <a:pt x="8915" y="13113"/>
                    </a:cubicBezTo>
                    <a:cubicBezTo>
                      <a:pt x="9184" y="12583"/>
                      <a:pt x="9176" y="11704"/>
                      <a:pt x="8896" y="10492"/>
                    </a:cubicBezTo>
                    <a:cubicBezTo>
                      <a:pt x="8447" y="8510"/>
                      <a:pt x="8191" y="7157"/>
                      <a:pt x="8119" y="6392"/>
                    </a:cubicBezTo>
                    <a:cubicBezTo>
                      <a:pt x="8048" y="5637"/>
                      <a:pt x="8179" y="4812"/>
                      <a:pt x="8507" y="3920"/>
                    </a:cubicBezTo>
                    <a:cubicBezTo>
                      <a:pt x="8831" y="3040"/>
                      <a:pt x="9384" y="2241"/>
                      <a:pt x="10164" y="1520"/>
                    </a:cubicBezTo>
                    <a:cubicBezTo>
                      <a:pt x="11277" y="489"/>
                      <a:pt x="12460" y="-14"/>
                      <a:pt x="13727" y="1"/>
                    </a:cubicBezTo>
                    <a:cubicBezTo>
                      <a:pt x="14996" y="14"/>
                      <a:pt x="16366" y="546"/>
                      <a:pt x="17855" y="1610"/>
                    </a:cubicBezTo>
                    <a:lnTo>
                      <a:pt x="18979" y="508"/>
                    </a:lnTo>
                    <a:lnTo>
                      <a:pt x="20854" y="2149"/>
                    </a:lnTo>
                    <a:lnTo>
                      <a:pt x="19731" y="3279"/>
                    </a:lnTo>
                    <a:cubicBezTo>
                      <a:pt x="20876" y="4567"/>
                      <a:pt x="21485" y="5822"/>
                      <a:pt x="21542" y="7041"/>
                    </a:cubicBezTo>
                    <a:cubicBezTo>
                      <a:pt x="21600" y="8282"/>
                      <a:pt x="21089" y="9488"/>
                      <a:pt x="19994" y="10656"/>
                    </a:cubicBezTo>
                    <a:cubicBezTo>
                      <a:pt x="19840" y="10821"/>
                      <a:pt x="19589" y="11059"/>
                      <a:pt x="19243" y="11369"/>
                    </a:cubicBezTo>
                    <a:close/>
                    <a:moveTo>
                      <a:pt x="19243" y="11369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6" y="46"/>
                <a:ext cx="1167" cy="48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799" y="3001"/>
                    </a:moveTo>
                    <a:cubicBezTo>
                      <a:pt x="5188" y="3017"/>
                      <a:pt x="1277" y="7123"/>
                      <a:pt x="1277" y="10800"/>
                    </a:cubicBezTo>
                    <a:cubicBezTo>
                      <a:pt x="1277" y="14476"/>
                      <a:pt x="5188" y="18583"/>
                      <a:pt x="10800" y="18599"/>
                    </a:cubicBezTo>
                    <a:cubicBezTo>
                      <a:pt x="16412" y="18583"/>
                      <a:pt x="20323" y="14476"/>
                      <a:pt x="20323" y="10800"/>
                    </a:cubicBezTo>
                    <a:cubicBezTo>
                      <a:pt x="20323" y="7123"/>
                      <a:pt x="16412" y="3017"/>
                      <a:pt x="10799" y="3001"/>
                    </a:cubicBezTo>
                    <a:close/>
                    <a:moveTo>
                      <a:pt x="10801" y="21600"/>
                    </a:moveTo>
                    <a:lnTo>
                      <a:pt x="10799" y="21600"/>
                    </a:lnTo>
                    <a:cubicBezTo>
                      <a:pt x="5564" y="21586"/>
                      <a:pt x="0" y="17796"/>
                      <a:pt x="0" y="10800"/>
                    </a:cubicBezTo>
                    <a:cubicBezTo>
                      <a:pt x="0" y="3804"/>
                      <a:pt x="5564" y="14"/>
                      <a:pt x="10799" y="0"/>
                    </a:cubicBezTo>
                    <a:cubicBezTo>
                      <a:pt x="16036" y="14"/>
                      <a:pt x="21600" y="3804"/>
                      <a:pt x="21600" y="10800"/>
                    </a:cubicBezTo>
                    <a:cubicBezTo>
                      <a:pt x="21600" y="17796"/>
                      <a:pt x="16036" y="21586"/>
                      <a:pt x="10801" y="21600"/>
                    </a:cubicBezTo>
                    <a:close/>
                    <a:moveTo>
                      <a:pt x="10801" y="2160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6" y="46"/>
                <a:ext cx="1164" cy="46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396" cy="61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5"/>
                      <a:pt x="0" y="10799"/>
                    </a:cubicBezTo>
                    <a:cubicBezTo>
                      <a:pt x="0" y="16753"/>
                      <a:pt x="4832" y="21580"/>
                      <a:pt x="10800" y="21600"/>
                    </a:cubicBezTo>
                    <a:cubicBezTo>
                      <a:pt x="16768" y="21580"/>
                      <a:pt x="21600" y="16753"/>
                      <a:pt x="21600" y="10799"/>
                    </a:cubicBezTo>
                    <a:cubicBezTo>
                      <a:pt x="21600" y="4845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DCC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20"/>
                <a:ext cx="1396" cy="42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3"/>
                      <a:pt x="18406" y="8907"/>
                      <a:pt x="17664" y="9774"/>
                    </a:cubicBezTo>
                    <a:cubicBezTo>
                      <a:pt x="17058" y="10481"/>
                      <a:pt x="16399" y="11098"/>
                      <a:pt x="15696" y="11608"/>
                    </a:cubicBezTo>
                    <a:cubicBezTo>
                      <a:pt x="15071" y="12064"/>
                      <a:pt x="14414" y="12434"/>
                      <a:pt x="13728" y="12712"/>
                    </a:cubicBezTo>
                    <a:cubicBezTo>
                      <a:pt x="13094" y="12967"/>
                      <a:pt x="12436" y="13144"/>
                      <a:pt x="11761" y="13232"/>
                    </a:cubicBezTo>
                    <a:cubicBezTo>
                      <a:pt x="11444" y="13274"/>
                      <a:pt x="11124" y="13297"/>
                      <a:pt x="10800" y="13299"/>
                    </a:cubicBezTo>
                    <a:cubicBezTo>
                      <a:pt x="10460" y="13297"/>
                      <a:pt x="10124" y="13274"/>
                      <a:pt x="9793" y="13227"/>
                    </a:cubicBezTo>
                    <a:cubicBezTo>
                      <a:pt x="9117" y="13135"/>
                      <a:pt x="8460" y="12955"/>
                      <a:pt x="7825" y="12694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8"/>
                    </a:cubicBezTo>
                    <a:cubicBezTo>
                      <a:pt x="3146" y="8841"/>
                      <a:pt x="2484" y="7825"/>
                      <a:pt x="1922" y="6696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6"/>
                      <a:pt x="0" y="8474"/>
                    </a:cubicBezTo>
                    <a:cubicBezTo>
                      <a:pt x="314" y="10786"/>
                      <a:pt x="984" y="12950"/>
                      <a:pt x="1922" y="14831"/>
                    </a:cubicBezTo>
                    <a:cubicBezTo>
                      <a:pt x="2486" y="15964"/>
                      <a:pt x="3149" y="16992"/>
                      <a:pt x="3889" y="17888"/>
                    </a:cubicBezTo>
                    <a:cubicBezTo>
                      <a:pt x="4496" y="18622"/>
                      <a:pt x="5156" y="19262"/>
                      <a:pt x="5857" y="19799"/>
                    </a:cubicBezTo>
                    <a:cubicBezTo>
                      <a:pt x="6482" y="20276"/>
                      <a:pt x="7140" y="20668"/>
                      <a:pt x="7825" y="20964"/>
                    </a:cubicBezTo>
                    <a:cubicBezTo>
                      <a:pt x="8460" y="21236"/>
                      <a:pt x="9118" y="21429"/>
                      <a:pt x="9793" y="21527"/>
                    </a:cubicBezTo>
                    <a:cubicBezTo>
                      <a:pt x="10125" y="21574"/>
                      <a:pt x="10460" y="21599"/>
                      <a:pt x="10800" y="21600"/>
                    </a:cubicBezTo>
                    <a:cubicBezTo>
                      <a:pt x="11123" y="21599"/>
                      <a:pt x="11443" y="21575"/>
                      <a:pt x="11761" y="21532"/>
                    </a:cubicBezTo>
                    <a:cubicBezTo>
                      <a:pt x="12435" y="21439"/>
                      <a:pt x="13093" y="21254"/>
                      <a:pt x="13728" y="20983"/>
                    </a:cubicBezTo>
                    <a:cubicBezTo>
                      <a:pt x="14413" y="20694"/>
                      <a:pt x="15071" y="20303"/>
                      <a:pt x="15696" y="19833"/>
                    </a:cubicBezTo>
                    <a:cubicBezTo>
                      <a:pt x="16397" y="19303"/>
                      <a:pt x="17057" y="18669"/>
                      <a:pt x="17664" y="17942"/>
                    </a:cubicBezTo>
                    <a:cubicBezTo>
                      <a:pt x="18404" y="17060"/>
                      <a:pt x="19066" y="16043"/>
                      <a:pt x="19632" y="14921"/>
                    </a:cubicBezTo>
                    <a:cubicBezTo>
                      <a:pt x="20593" y="13019"/>
                      <a:pt x="21281" y="10824"/>
                      <a:pt x="21600" y="8474"/>
                    </a:cubicBezTo>
                    <a:cubicBezTo>
                      <a:pt x="21600" y="6486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2" y="167"/>
                <a:ext cx="470" cy="211"/>
              </a:xfrm>
              <a:custGeom>
                <a:avLst/>
                <a:gdLst/>
                <a:ahLst/>
                <a:cxnLst/>
                <a:rect l="0" t="0" r="r" b="b"/>
                <a:pathLst>
                  <a:path w="21547" h="21478">
                    <a:moveTo>
                      <a:pt x="19243" y="11369"/>
                    </a:moveTo>
                    <a:lnTo>
                      <a:pt x="15000" y="7346"/>
                    </a:lnTo>
                    <a:lnTo>
                      <a:pt x="15625" y="6719"/>
                    </a:lnTo>
                    <a:cubicBezTo>
                      <a:pt x="16285" y="6059"/>
                      <a:pt x="16665" y="5585"/>
                      <a:pt x="16772" y="5296"/>
                    </a:cubicBezTo>
                    <a:cubicBezTo>
                      <a:pt x="16877" y="5009"/>
                      <a:pt x="16775" y="4722"/>
                      <a:pt x="16465" y="4439"/>
                    </a:cubicBezTo>
                    <a:cubicBezTo>
                      <a:pt x="16216" y="4211"/>
                      <a:pt x="15944" y="4126"/>
                      <a:pt x="15648" y="4182"/>
                    </a:cubicBezTo>
                    <a:cubicBezTo>
                      <a:pt x="15350" y="4238"/>
                      <a:pt x="15029" y="4439"/>
                      <a:pt x="14679" y="4781"/>
                    </a:cubicBezTo>
                    <a:cubicBezTo>
                      <a:pt x="14091" y="5357"/>
                      <a:pt x="13805" y="5882"/>
                      <a:pt x="13821" y="6357"/>
                    </a:cubicBezTo>
                    <a:cubicBezTo>
                      <a:pt x="13831" y="6828"/>
                      <a:pt x="14099" y="7996"/>
                      <a:pt x="14641" y="9896"/>
                    </a:cubicBezTo>
                    <a:cubicBezTo>
                      <a:pt x="15116" y="11552"/>
                      <a:pt x="15395" y="12755"/>
                      <a:pt x="15473" y="13486"/>
                    </a:cubicBezTo>
                    <a:cubicBezTo>
                      <a:pt x="15550" y="14224"/>
                      <a:pt x="15430" y="15050"/>
                      <a:pt x="15109" y="15967"/>
                    </a:cubicBezTo>
                    <a:cubicBezTo>
                      <a:pt x="14783" y="16896"/>
                      <a:pt x="14163" y="17856"/>
                      <a:pt x="13241" y="18846"/>
                    </a:cubicBezTo>
                    <a:cubicBezTo>
                      <a:pt x="11739" y="20458"/>
                      <a:pt x="10158" y="21341"/>
                      <a:pt x="8523" y="21463"/>
                    </a:cubicBezTo>
                    <a:cubicBezTo>
                      <a:pt x="6884" y="21586"/>
                      <a:pt x="5228" y="20942"/>
                      <a:pt x="3580" y="19550"/>
                    </a:cubicBezTo>
                    <a:lnTo>
                      <a:pt x="1873" y="21271"/>
                    </a:lnTo>
                    <a:lnTo>
                      <a:pt x="0" y="19113"/>
                    </a:lnTo>
                    <a:lnTo>
                      <a:pt x="1760" y="17388"/>
                    </a:lnTo>
                    <a:cubicBezTo>
                      <a:pt x="814" y="16078"/>
                      <a:pt x="354" y="14617"/>
                      <a:pt x="370" y="13013"/>
                    </a:cubicBezTo>
                    <a:cubicBezTo>
                      <a:pt x="385" y="11445"/>
                      <a:pt x="1346" y="9791"/>
                      <a:pt x="3217" y="8059"/>
                    </a:cubicBezTo>
                    <a:lnTo>
                      <a:pt x="4022" y="7312"/>
                    </a:lnTo>
                    <a:lnTo>
                      <a:pt x="7937" y="11333"/>
                    </a:lnTo>
                    <a:lnTo>
                      <a:pt x="6923" y="12327"/>
                    </a:lnTo>
                    <a:cubicBezTo>
                      <a:pt x="5793" y="13434"/>
                      <a:pt x="5124" y="14176"/>
                      <a:pt x="4927" y="14538"/>
                    </a:cubicBezTo>
                    <a:cubicBezTo>
                      <a:pt x="4730" y="14904"/>
                      <a:pt x="4792" y="15260"/>
                      <a:pt x="5113" y="15608"/>
                    </a:cubicBezTo>
                    <a:cubicBezTo>
                      <a:pt x="5388" y="15906"/>
                      <a:pt x="5692" y="16031"/>
                      <a:pt x="6024" y="15982"/>
                    </a:cubicBezTo>
                    <a:cubicBezTo>
                      <a:pt x="6355" y="15933"/>
                      <a:pt x="6710" y="15717"/>
                      <a:pt x="7091" y="15337"/>
                    </a:cubicBezTo>
                    <a:cubicBezTo>
                      <a:pt x="8038" y="14386"/>
                      <a:pt x="8644" y="13647"/>
                      <a:pt x="8915" y="13113"/>
                    </a:cubicBezTo>
                    <a:cubicBezTo>
                      <a:pt x="9184" y="12583"/>
                      <a:pt x="9176" y="11704"/>
                      <a:pt x="8896" y="10492"/>
                    </a:cubicBezTo>
                    <a:cubicBezTo>
                      <a:pt x="8447" y="8510"/>
                      <a:pt x="8191" y="7157"/>
                      <a:pt x="8119" y="6392"/>
                    </a:cubicBezTo>
                    <a:cubicBezTo>
                      <a:pt x="8048" y="5637"/>
                      <a:pt x="8179" y="4812"/>
                      <a:pt x="8507" y="3920"/>
                    </a:cubicBezTo>
                    <a:cubicBezTo>
                      <a:pt x="8831" y="3040"/>
                      <a:pt x="9384" y="2241"/>
                      <a:pt x="10164" y="1520"/>
                    </a:cubicBezTo>
                    <a:cubicBezTo>
                      <a:pt x="11277" y="489"/>
                      <a:pt x="12460" y="-14"/>
                      <a:pt x="13727" y="1"/>
                    </a:cubicBezTo>
                    <a:cubicBezTo>
                      <a:pt x="14996" y="14"/>
                      <a:pt x="16366" y="546"/>
                      <a:pt x="17855" y="1610"/>
                    </a:cubicBezTo>
                    <a:lnTo>
                      <a:pt x="18979" y="508"/>
                    </a:lnTo>
                    <a:lnTo>
                      <a:pt x="20854" y="2149"/>
                    </a:lnTo>
                    <a:lnTo>
                      <a:pt x="19731" y="3279"/>
                    </a:lnTo>
                    <a:cubicBezTo>
                      <a:pt x="20876" y="4567"/>
                      <a:pt x="21485" y="5822"/>
                      <a:pt x="21542" y="7041"/>
                    </a:cubicBezTo>
                    <a:cubicBezTo>
                      <a:pt x="21600" y="8282"/>
                      <a:pt x="21089" y="9488"/>
                      <a:pt x="19994" y="10656"/>
                    </a:cubicBezTo>
                    <a:cubicBezTo>
                      <a:pt x="19840" y="10821"/>
                      <a:pt x="19589" y="11059"/>
                      <a:pt x="19243" y="11369"/>
                    </a:cubicBezTo>
                    <a:close/>
                    <a:moveTo>
                      <a:pt x="19243" y="11369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6" y="40"/>
                <a:ext cx="1167" cy="48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799" y="3001"/>
                    </a:moveTo>
                    <a:cubicBezTo>
                      <a:pt x="5188" y="3017"/>
                      <a:pt x="1277" y="7123"/>
                      <a:pt x="1277" y="10800"/>
                    </a:cubicBezTo>
                    <a:cubicBezTo>
                      <a:pt x="1277" y="14476"/>
                      <a:pt x="5188" y="18583"/>
                      <a:pt x="10800" y="18599"/>
                    </a:cubicBezTo>
                    <a:cubicBezTo>
                      <a:pt x="16412" y="18583"/>
                      <a:pt x="20323" y="14476"/>
                      <a:pt x="20323" y="10800"/>
                    </a:cubicBezTo>
                    <a:cubicBezTo>
                      <a:pt x="20323" y="7123"/>
                      <a:pt x="16412" y="3017"/>
                      <a:pt x="10799" y="3001"/>
                    </a:cubicBezTo>
                    <a:close/>
                    <a:moveTo>
                      <a:pt x="10801" y="21600"/>
                    </a:moveTo>
                    <a:lnTo>
                      <a:pt x="10799" y="21600"/>
                    </a:lnTo>
                    <a:cubicBezTo>
                      <a:pt x="5564" y="21586"/>
                      <a:pt x="0" y="17796"/>
                      <a:pt x="0" y="10800"/>
                    </a:cubicBezTo>
                    <a:cubicBezTo>
                      <a:pt x="0" y="3804"/>
                      <a:pt x="5564" y="14"/>
                      <a:pt x="10799" y="0"/>
                    </a:cubicBezTo>
                    <a:cubicBezTo>
                      <a:pt x="16036" y="14"/>
                      <a:pt x="21600" y="3804"/>
                      <a:pt x="21600" y="10800"/>
                    </a:cubicBezTo>
                    <a:cubicBezTo>
                      <a:pt x="21600" y="17796"/>
                      <a:pt x="16036" y="21586"/>
                      <a:pt x="10801" y="21600"/>
                    </a:cubicBezTo>
                    <a:close/>
                    <a:moveTo>
                      <a:pt x="10801" y="2160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</p:grpSp>
      </p:grpSp>
      <p:grpSp>
        <p:nvGrpSpPr>
          <p:cNvPr id="167" name="Group 165出自【趣你的PPT】(微信:qunideppt)：最优质的PPT资源库"/>
          <p:cNvGrpSpPr>
            <a:grpSpLocks/>
          </p:cNvGrpSpPr>
          <p:nvPr/>
        </p:nvGrpSpPr>
        <p:grpSpPr bwMode="auto">
          <a:xfrm>
            <a:off x="2722791" y="2561044"/>
            <a:ext cx="1063225" cy="2198274"/>
            <a:chOff x="0" y="0"/>
            <a:chExt cx="1657" cy="3428"/>
          </a:xfrm>
        </p:grpSpPr>
        <p:grpSp>
          <p:nvGrpSpPr>
            <p:cNvPr id="168" name="Group 166"/>
            <p:cNvGrpSpPr>
              <a:grpSpLocks/>
            </p:cNvGrpSpPr>
            <p:nvPr/>
          </p:nvGrpSpPr>
          <p:grpSpPr bwMode="auto">
            <a:xfrm>
              <a:off x="111" y="2133"/>
              <a:ext cx="1420" cy="1295"/>
              <a:chOff x="0" y="0"/>
              <a:chExt cx="1419" cy="1294"/>
            </a:xfrm>
          </p:grpSpPr>
          <p:sp>
            <p:nvSpPr>
              <p:cNvPr id="2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834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7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7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827"/>
                <a:ext cx="1192" cy="46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29"/>
                    </a:moveTo>
                    <a:lnTo>
                      <a:pt x="10282" y="14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6"/>
                    </a:lnTo>
                    <a:lnTo>
                      <a:pt x="10800" y="416"/>
                    </a:lnTo>
                    <a:cubicBezTo>
                      <a:pt x="10628" y="416"/>
                      <a:pt x="10457" y="421"/>
                      <a:pt x="10287" y="429"/>
                    </a:cubicBezTo>
                    <a:close/>
                    <a:moveTo>
                      <a:pt x="11848" y="469"/>
                    </a:moveTo>
                    <a:cubicBezTo>
                      <a:pt x="11678" y="450"/>
                      <a:pt x="11507" y="440"/>
                      <a:pt x="11335" y="430"/>
                    </a:cubicBezTo>
                    <a:lnTo>
                      <a:pt x="11339" y="16"/>
                    </a:lnTo>
                    <a:cubicBezTo>
                      <a:pt x="11513" y="23"/>
                      <a:pt x="11685" y="37"/>
                      <a:pt x="11856" y="55"/>
                    </a:cubicBezTo>
                    <a:cubicBezTo>
                      <a:pt x="11856" y="55"/>
                      <a:pt x="11848" y="469"/>
                      <a:pt x="11848" y="469"/>
                    </a:cubicBezTo>
                    <a:close/>
                    <a:moveTo>
                      <a:pt x="9260" y="529"/>
                    </a:moveTo>
                    <a:lnTo>
                      <a:pt x="9249" y="114"/>
                    </a:lnTo>
                    <a:cubicBezTo>
                      <a:pt x="9421" y="88"/>
                      <a:pt x="9592" y="69"/>
                      <a:pt x="9766" y="51"/>
                    </a:cubicBezTo>
                    <a:lnTo>
                      <a:pt x="9772" y="466"/>
                    </a:lnTo>
                    <a:cubicBezTo>
                      <a:pt x="9600" y="483"/>
                      <a:pt x="9429" y="503"/>
                      <a:pt x="9260" y="529"/>
                    </a:cubicBezTo>
                    <a:close/>
                    <a:moveTo>
                      <a:pt x="12875" y="618"/>
                    </a:moveTo>
                    <a:cubicBezTo>
                      <a:pt x="12705" y="585"/>
                      <a:pt x="12534" y="557"/>
                      <a:pt x="12362" y="532"/>
                    </a:cubicBezTo>
                    <a:lnTo>
                      <a:pt x="12372" y="115"/>
                    </a:lnTo>
                    <a:cubicBezTo>
                      <a:pt x="12546" y="143"/>
                      <a:pt x="12718" y="171"/>
                      <a:pt x="12888" y="206"/>
                    </a:cubicBezTo>
                    <a:cubicBezTo>
                      <a:pt x="12888" y="206"/>
                      <a:pt x="12875" y="618"/>
                      <a:pt x="12875" y="618"/>
                    </a:cubicBezTo>
                    <a:close/>
                    <a:moveTo>
                      <a:pt x="8235" y="728"/>
                    </a:moveTo>
                    <a:lnTo>
                      <a:pt x="8218" y="317"/>
                    </a:lnTo>
                    <a:cubicBezTo>
                      <a:pt x="8388" y="272"/>
                      <a:pt x="8559" y="236"/>
                      <a:pt x="8733" y="202"/>
                    </a:cubicBezTo>
                    <a:lnTo>
                      <a:pt x="8747" y="616"/>
                    </a:lnTo>
                    <a:cubicBezTo>
                      <a:pt x="8575" y="649"/>
                      <a:pt x="8404" y="686"/>
                      <a:pt x="8235" y="728"/>
                    </a:cubicBezTo>
                    <a:close/>
                    <a:moveTo>
                      <a:pt x="13898" y="873"/>
                    </a:moveTo>
                    <a:cubicBezTo>
                      <a:pt x="13729" y="823"/>
                      <a:pt x="13559" y="774"/>
                      <a:pt x="13387" y="732"/>
                    </a:cubicBezTo>
                    <a:lnTo>
                      <a:pt x="13403" y="320"/>
                    </a:lnTo>
                    <a:cubicBezTo>
                      <a:pt x="13577" y="363"/>
                      <a:pt x="13748" y="410"/>
                      <a:pt x="13918" y="462"/>
                    </a:cubicBezTo>
                    <a:cubicBezTo>
                      <a:pt x="13918" y="462"/>
                      <a:pt x="13898" y="873"/>
                      <a:pt x="13898" y="873"/>
                    </a:cubicBezTo>
                    <a:close/>
                    <a:moveTo>
                      <a:pt x="7216" y="1033"/>
                    </a:moveTo>
                    <a:lnTo>
                      <a:pt x="7190" y="624"/>
                    </a:lnTo>
                    <a:cubicBezTo>
                      <a:pt x="7360" y="561"/>
                      <a:pt x="7531" y="508"/>
                      <a:pt x="7703" y="457"/>
                    </a:cubicBezTo>
                    <a:lnTo>
                      <a:pt x="7725" y="867"/>
                    </a:lnTo>
                    <a:cubicBezTo>
                      <a:pt x="7553" y="919"/>
                      <a:pt x="7383" y="975"/>
                      <a:pt x="7216" y="1033"/>
                    </a:cubicBezTo>
                    <a:close/>
                    <a:moveTo>
                      <a:pt x="14913" y="1236"/>
                    </a:moveTo>
                    <a:cubicBezTo>
                      <a:pt x="14746" y="1166"/>
                      <a:pt x="14577" y="1101"/>
                      <a:pt x="14405" y="1040"/>
                    </a:cubicBezTo>
                    <a:lnTo>
                      <a:pt x="14431" y="630"/>
                    </a:lnTo>
                    <a:cubicBezTo>
                      <a:pt x="14603" y="691"/>
                      <a:pt x="14773" y="758"/>
                      <a:pt x="14942" y="826"/>
                    </a:cubicBezTo>
                    <a:cubicBezTo>
                      <a:pt x="14942" y="826"/>
                      <a:pt x="14913" y="1236"/>
                      <a:pt x="14913" y="1236"/>
                    </a:cubicBezTo>
                    <a:close/>
                    <a:moveTo>
                      <a:pt x="6203" y="1451"/>
                    </a:moveTo>
                    <a:lnTo>
                      <a:pt x="6170" y="1042"/>
                    </a:lnTo>
                    <a:cubicBezTo>
                      <a:pt x="6338" y="963"/>
                      <a:pt x="6507" y="887"/>
                      <a:pt x="6679" y="819"/>
                    </a:cubicBezTo>
                    <a:lnTo>
                      <a:pt x="6708" y="1227"/>
                    </a:lnTo>
                    <a:cubicBezTo>
                      <a:pt x="6537" y="1298"/>
                      <a:pt x="6369" y="1371"/>
                      <a:pt x="6203" y="1451"/>
                    </a:cubicBezTo>
                    <a:close/>
                    <a:moveTo>
                      <a:pt x="15920" y="1714"/>
                    </a:moveTo>
                    <a:cubicBezTo>
                      <a:pt x="15756" y="1627"/>
                      <a:pt x="15588" y="1541"/>
                      <a:pt x="15418" y="1458"/>
                    </a:cubicBezTo>
                    <a:lnTo>
                      <a:pt x="15451" y="1054"/>
                    </a:lnTo>
                    <a:cubicBezTo>
                      <a:pt x="15623" y="1134"/>
                      <a:pt x="15792" y="1220"/>
                      <a:pt x="15958" y="1310"/>
                    </a:cubicBezTo>
                    <a:cubicBezTo>
                      <a:pt x="15958" y="1310"/>
                      <a:pt x="15920" y="1714"/>
                      <a:pt x="15920" y="1714"/>
                    </a:cubicBezTo>
                    <a:close/>
                    <a:moveTo>
                      <a:pt x="5200" y="1992"/>
                    </a:moveTo>
                    <a:lnTo>
                      <a:pt x="5159" y="1590"/>
                    </a:lnTo>
                    <a:cubicBezTo>
                      <a:pt x="5325" y="1486"/>
                      <a:pt x="5492" y="1391"/>
                      <a:pt x="5663" y="1298"/>
                    </a:cubicBezTo>
                    <a:lnTo>
                      <a:pt x="5701" y="1703"/>
                    </a:lnTo>
                    <a:cubicBezTo>
                      <a:pt x="5531" y="1795"/>
                      <a:pt x="5365" y="1891"/>
                      <a:pt x="5200" y="1992"/>
                    </a:cubicBezTo>
                    <a:close/>
                    <a:moveTo>
                      <a:pt x="16915" y="2327"/>
                    </a:moveTo>
                    <a:cubicBezTo>
                      <a:pt x="16754" y="2213"/>
                      <a:pt x="16589" y="2105"/>
                      <a:pt x="16420" y="2003"/>
                    </a:cubicBezTo>
                    <a:lnTo>
                      <a:pt x="16462" y="1601"/>
                    </a:lnTo>
                    <a:cubicBezTo>
                      <a:pt x="16632" y="1705"/>
                      <a:pt x="16799" y="1815"/>
                      <a:pt x="16962" y="1929"/>
                    </a:cubicBezTo>
                    <a:cubicBezTo>
                      <a:pt x="16962" y="1929"/>
                      <a:pt x="16915" y="2327"/>
                      <a:pt x="16915" y="2327"/>
                    </a:cubicBezTo>
                    <a:close/>
                    <a:moveTo>
                      <a:pt x="4214" y="2671"/>
                    </a:moveTo>
                    <a:lnTo>
                      <a:pt x="4161" y="2277"/>
                    </a:lnTo>
                    <a:cubicBezTo>
                      <a:pt x="4324" y="2151"/>
                      <a:pt x="4490" y="2030"/>
                      <a:pt x="4658" y="1913"/>
                    </a:cubicBezTo>
                    <a:lnTo>
                      <a:pt x="4705" y="2313"/>
                    </a:lnTo>
                    <a:cubicBezTo>
                      <a:pt x="4538" y="2428"/>
                      <a:pt x="4374" y="2546"/>
                      <a:pt x="4214" y="2671"/>
                    </a:cubicBezTo>
                    <a:close/>
                    <a:moveTo>
                      <a:pt x="17891" y="3089"/>
                    </a:moveTo>
                    <a:cubicBezTo>
                      <a:pt x="17734" y="2952"/>
                      <a:pt x="17571" y="2817"/>
                      <a:pt x="17406" y="2687"/>
                    </a:cubicBezTo>
                    <a:lnTo>
                      <a:pt x="17459" y="2294"/>
                    </a:lnTo>
                    <a:cubicBezTo>
                      <a:pt x="17627" y="2424"/>
                      <a:pt x="17790" y="2560"/>
                      <a:pt x="17950" y="2699"/>
                    </a:cubicBezTo>
                    <a:cubicBezTo>
                      <a:pt x="17950" y="2699"/>
                      <a:pt x="17891" y="3089"/>
                      <a:pt x="17891" y="3089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7"/>
                      <a:pt x="3505" y="2828"/>
                      <a:pt x="3671" y="2682"/>
                    </a:cubicBezTo>
                    <a:lnTo>
                      <a:pt x="3730" y="3073"/>
                    </a:lnTo>
                    <a:cubicBezTo>
                      <a:pt x="3565" y="3216"/>
                      <a:pt x="3406" y="3364"/>
                      <a:pt x="3251" y="3517"/>
                    </a:cubicBezTo>
                    <a:close/>
                    <a:moveTo>
                      <a:pt x="18837" y="4035"/>
                    </a:moveTo>
                    <a:cubicBezTo>
                      <a:pt x="18686" y="3861"/>
                      <a:pt x="18529" y="3694"/>
                      <a:pt x="18369" y="3537"/>
                    </a:cubicBezTo>
                    <a:lnTo>
                      <a:pt x="18434" y="3153"/>
                    </a:lnTo>
                    <a:cubicBezTo>
                      <a:pt x="18597" y="3313"/>
                      <a:pt x="18756" y="3482"/>
                      <a:pt x="18910" y="3658"/>
                    </a:cubicBezTo>
                    <a:cubicBezTo>
                      <a:pt x="18910" y="3658"/>
                      <a:pt x="18837" y="4035"/>
                      <a:pt x="18837" y="4035"/>
                    </a:cubicBezTo>
                    <a:close/>
                    <a:moveTo>
                      <a:pt x="2324" y="4563"/>
                    </a:moveTo>
                    <a:lnTo>
                      <a:pt x="2244" y="4197"/>
                    </a:lnTo>
                    <a:cubicBezTo>
                      <a:pt x="2393" y="4004"/>
                      <a:pt x="2549" y="3816"/>
                      <a:pt x="2710" y="3635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3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7"/>
                      <a:pt x="19295" y="4587"/>
                    </a:cubicBezTo>
                    <a:lnTo>
                      <a:pt x="19375" y="4221"/>
                    </a:lnTo>
                    <a:cubicBezTo>
                      <a:pt x="19533" y="4426"/>
                      <a:pt x="19685" y="4640"/>
                      <a:pt x="19827" y="4852"/>
                    </a:cubicBezTo>
                    <a:cubicBezTo>
                      <a:pt x="19827" y="4852"/>
                      <a:pt x="19736" y="5206"/>
                      <a:pt x="19736" y="5206"/>
                    </a:cubicBezTo>
                    <a:close/>
                    <a:moveTo>
                      <a:pt x="1461" y="5868"/>
                    </a:moveTo>
                    <a:lnTo>
                      <a:pt x="1360" y="5535"/>
                    </a:lnTo>
                    <a:cubicBezTo>
                      <a:pt x="1493" y="5294"/>
                      <a:pt x="1639" y="5056"/>
                      <a:pt x="1792" y="4825"/>
                    </a:cubicBezTo>
                    <a:lnTo>
                      <a:pt x="1882" y="5178"/>
                    </a:lnTo>
                    <a:cubicBezTo>
                      <a:pt x="1732" y="5403"/>
                      <a:pt x="1591" y="5636"/>
                      <a:pt x="1461" y="5868"/>
                    </a:cubicBezTo>
                    <a:close/>
                    <a:moveTo>
                      <a:pt x="20547" y="6680"/>
                    </a:moveTo>
                    <a:cubicBezTo>
                      <a:pt x="20428" y="6415"/>
                      <a:pt x="20298" y="6154"/>
                      <a:pt x="20157" y="5897"/>
                    </a:cubicBezTo>
                    <a:lnTo>
                      <a:pt x="20258" y="5565"/>
                    </a:lnTo>
                    <a:cubicBezTo>
                      <a:pt x="20404" y="5829"/>
                      <a:pt x="20540" y="6102"/>
                      <a:pt x="20663" y="6373"/>
                    </a:cubicBezTo>
                    <a:cubicBezTo>
                      <a:pt x="20663" y="6373"/>
                      <a:pt x="20547" y="6680"/>
                      <a:pt x="20547" y="6680"/>
                    </a:cubicBezTo>
                    <a:close/>
                    <a:moveTo>
                      <a:pt x="719" y="7525"/>
                    </a:moveTo>
                    <a:lnTo>
                      <a:pt x="589" y="7257"/>
                    </a:lnTo>
                    <a:cubicBezTo>
                      <a:pt x="695" y="6948"/>
                      <a:pt x="818" y="6638"/>
                      <a:pt x="954" y="6339"/>
                    </a:cubicBezTo>
                    <a:lnTo>
                      <a:pt x="1068" y="6645"/>
                    </a:lnTo>
                    <a:cubicBezTo>
                      <a:pt x="939" y="6934"/>
                      <a:pt x="822" y="7228"/>
                      <a:pt x="719" y="7525"/>
                    </a:cubicBezTo>
                    <a:close/>
                    <a:moveTo>
                      <a:pt x="21176" y="8559"/>
                    </a:moveTo>
                    <a:cubicBezTo>
                      <a:pt x="21100" y="8223"/>
                      <a:pt x="21005" y="7888"/>
                      <a:pt x="20894" y="7563"/>
                    </a:cubicBezTo>
                    <a:lnTo>
                      <a:pt x="21025" y="7299"/>
                    </a:lnTo>
                    <a:cubicBezTo>
                      <a:pt x="21143" y="7646"/>
                      <a:pt x="21245" y="8000"/>
                      <a:pt x="21326" y="8358"/>
                    </a:cubicBezTo>
                    <a:cubicBezTo>
                      <a:pt x="21326" y="8358"/>
                      <a:pt x="21176" y="8559"/>
                      <a:pt x="21176" y="8559"/>
                    </a:cubicBezTo>
                    <a:close/>
                    <a:moveTo>
                      <a:pt x="240" y="9616"/>
                    </a:moveTo>
                    <a:lnTo>
                      <a:pt x="77" y="9502"/>
                    </a:lnTo>
                    <a:cubicBezTo>
                      <a:pt x="124" y="9101"/>
                      <a:pt x="194" y="8699"/>
                      <a:pt x="285" y="8311"/>
                    </a:cubicBezTo>
                    <a:lnTo>
                      <a:pt x="434" y="8515"/>
                    </a:lnTo>
                    <a:cubicBezTo>
                      <a:pt x="350" y="8878"/>
                      <a:pt x="284" y="9245"/>
                      <a:pt x="240" y="9616"/>
                    </a:cubicBezTo>
                    <a:close/>
                    <a:moveTo>
                      <a:pt x="21600" y="10842"/>
                    </a:moveTo>
                    <a:lnTo>
                      <a:pt x="21429" y="10835"/>
                    </a:lnTo>
                    <a:lnTo>
                      <a:pt x="21515" y="10839"/>
                    </a:lnTo>
                    <a:lnTo>
                      <a:pt x="21429" y="10800"/>
                    </a:lnTo>
                    <a:cubicBezTo>
                      <a:pt x="21429" y="10421"/>
                      <a:pt x="21409" y="10038"/>
                      <a:pt x="21365" y="9664"/>
                    </a:cubicBezTo>
                    <a:lnTo>
                      <a:pt x="21530" y="9552"/>
                    </a:lnTo>
                    <a:cubicBezTo>
                      <a:pt x="21576" y="9963"/>
                      <a:pt x="21600" y="10382"/>
                      <a:pt x="21600" y="10800"/>
                    </a:cubicBezTo>
                    <a:cubicBezTo>
                      <a:pt x="21600" y="10800"/>
                      <a:pt x="21600" y="10842"/>
                      <a:pt x="21600" y="10842"/>
                    </a:cubicBezTo>
                    <a:close/>
                    <a:moveTo>
                      <a:pt x="73" y="12073"/>
                    </a:moveTo>
                    <a:cubicBezTo>
                      <a:pt x="25" y="11655"/>
                      <a:pt x="0" y="11225"/>
                      <a:pt x="0" y="10800"/>
                    </a:cubicBezTo>
                    <a:lnTo>
                      <a:pt x="171" y="10787"/>
                    </a:lnTo>
                    <a:lnTo>
                      <a:pt x="171" y="10800"/>
                    </a:lnTo>
                    <a:cubicBezTo>
                      <a:pt x="171" y="11187"/>
                      <a:pt x="193" y="11579"/>
                      <a:pt x="238" y="11960"/>
                    </a:cubicBezTo>
                    <a:cubicBezTo>
                      <a:pt x="238" y="11960"/>
                      <a:pt x="73" y="12073"/>
                      <a:pt x="73" y="12073"/>
                    </a:cubicBezTo>
                    <a:close/>
                    <a:moveTo>
                      <a:pt x="21310" y="13311"/>
                    </a:moveTo>
                    <a:lnTo>
                      <a:pt x="21162" y="13107"/>
                    </a:lnTo>
                    <a:cubicBezTo>
                      <a:pt x="21246" y="12746"/>
                      <a:pt x="21313" y="12376"/>
                      <a:pt x="21357" y="12009"/>
                    </a:cubicBezTo>
                    <a:lnTo>
                      <a:pt x="21521" y="12125"/>
                    </a:lnTo>
                    <a:cubicBezTo>
                      <a:pt x="21473" y="12523"/>
                      <a:pt x="21401" y="12923"/>
                      <a:pt x="21310" y="13311"/>
                    </a:cubicBezTo>
                    <a:close/>
                    <a:moveTo>
                      <a:pt x="582" y="14322"/>
                    </a:moveTo>
                    <a:cubicBezTo>
                      <a:pt x="463" y="13976"/>
                      <a:pt x="361" y="13622"/>
                      <a:pt x="280" y="13266"/>
                    </a:cubicBezTo>
                    <a:lnTo>
                      <a:pt x="428" y="13064"/>
                    </a:lnTo>
                    <a:cubicBezTo>
                      <a:pt x="506" y="13397"/>
                      <a:pt x="601" y="13731"/>
                      <a:pt x="713" y="14057"/>
                    </a:cubicBezTo>
                    <a:cubicBezTo>
                      <a:pt x="713" y="14057"/>
                      <a:pt x="582" y="14322"/>
                      <a:pt x="582" y="14322"/>
                    </a:cubicBezTo>
                    <a:close/>
                    <a:moveTo>
                      <a:pt x="20639" y="15279"/>
                    </a:moveTo>
                    <a:lnTo>
                      <a:pt x="20524" y="14972"/>
                    </a:lnTo>
                    <a:cubicBezTo>
                      <a:pt x="20653" y="14685"/>
                      <a:pt x="20771" y="14391"/>
                      <a:pt x="20874" y="14096"/>
                    </a:cubicBezTo>
                    <a:lnTo>
                      <a:pt x="21005" y="14363"/>
                    </a:lnTo>
                    <a:cubicBezTo>
                      <a:pt x="20897" y="14672"/>
                      <a:pt x="20774" y="14981"/>
                      <a:pt x="20639" y="15279"/>
                    </a:cubicBezTo>
                    <a:close/>
                    <a:moveTo>
                      <a:pt x="1351" y="16050"/>
                    </a:moveTo>
                    <a:cubicBezTo>
                      <a:pt x="1204" y="15786"/>
                      <a:pt x="1068" y="15515"/>
                      <a:pt x="946" y="15243"/>
                    </a:cubicBezTo>
                    <a:lnTo>
                      <a:pt x="1061" y="14937"/>
                    </a:lnTo>
                    <a:cubicBezTo>
                      <a:pt x="1179" y="15200"/>
                      <a:pt x="1311" y="15462"/>
                      <a:pt x="1452" y="15718"/>
                    </a:cubicBezTo>
                    <a:cubicBezTo>
                      <a:pt x="1452" y="15718"/>
                      <a:pt x="1351" y="16050"/>
                      <a:pt x="1351" y="16050"/>
                    </a:cubicBezTo>
                    <a:close/>
                    <a:moveTo>
                      <a:pt x="19798" y="16787"/>
                    </a:moveTo>
                    <a:lnTo>
                      <a:pt x="19709" y="16436"/>
                    </a:lnTo>
                    <a:cubicBezTo>
                      <a:pt x="19858" y="16211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8" y="16322"/>
                      <a:pt x="19952" y="16561"/>
                      <a:pt x="19798" y="16787"/>
                    </a:cubicBezTo>
                    <a:close/>
                    <a:moveTo>
                      <a:pt x="2235" y="17390"/>
                    </a:moveTo>
                    <a:cubicBezTo>
                      <a:pt x="2078" y="17187"/>
                      <a:pt x="1925" y="16977"/>
                      <a:pt x="1782" y="16759"/>
                    </a:cubicBezTo>
                    <a:lnTo>
                      <a:pt x="1873" y="16407"/>
                    </a:lnTo>
                    <a:cubicBezTo>
                      <a:pt x="2012" y="16618"/>
                      <a:pt x="2162" y="16826"/>
                      <a:pt x="2315" y="17025"/>
                    </a:cubicBezTo>
                    <a:cubicBezTo>
                      <a:pt x="2315" y="17025"/>
                      <a:pt x="2235" y="17390"/>
                      <a:pt x="2235" y="17390"/>
                    </a:cubicBezTo>
                    <a:close/>
                    <a:moveTo>
                      <a:pt x="18880" y="17976"/>
                    </a:moveTo>
                    <a:lnTo>
                      <a:pt x="18809" y="17599"/>
                    </a:lnTo>
                    <a:cubicBezTo>
                      <a:pt x="18967" y="17422"/>
                      <a:pt x="19121" y="17235"/>
                      <a:pt x="19267" y="17050"/>
                    </a:cubicBezTo>
                    <a:lnTo>
                      <a:pt x="19347" y="17415"/>
                    </a:lnTo>
                    <a:cubicBezTo>
                      <a:pt x="19198" y="17606"/>
                      <a:pt x="19041" y="17796"/>
                      <a:pt x="18880" y="17976"/>
                    </a:cubicBezTo>
                    <a:close/>
                    <a:moveTo>
                      <a:pt x="3177" y="18459"/>
                    </a:moveTo>
                    <a:cubicBezTo>
                      <a:pt x="3015" y="18298"/>
                      <a:pt x="2854" y="18127"/>
                      <a:pt x="2701" y="17954"/>
                    </a:cubicBezTo>
                    <a:lnTo>
                      <a:pt x="2772" y="17578"/>
                    </a:lnTo>
                    <a:cubicBezTo>
                      <a:pt x="2924" y="17749"/>
                      <a:pt x="3082" y="17915"/>
                      <a:pt x="3240" y="18074"/>
                    </a:cubicBezTo>
                    <a:cubicBezTo>
                      <a:pt x="3240" y="18074"/>
                      <a:pt x="3177" y="18459"/>
                      <a:pt x="3177" y="18459"/>
                    </a:cubicBezTo>
                    <a:close/>
                    <a:moveTo>
                      <a:pt x="17919" y="18929"/>
                    </a:moveTo>
                    <a:lnTo>
                      <a:pt x="17862" y="18537"/>
                    </a:lnTo>
                    <a:cubicBezTo>
                      <a:pt x="18025" y="18393"/>
                      <a:pt x="18185" y="18246"/>
                      <a:pt x="18340" y="18092"/>
                    </a:cubicBezTo>
                    <a:lnTo>
                      <a:pt x="18404" y="18476"/>
                    </a:lnTo>
                    <a:cubicBezTo>
                      <a:pt x="18247" y="18631"/>
                      <a:pt x="18085" y="18782"/>
                      <a:pt x="17919" y="18929"/>
                    </a:cubicBezTo>
                    <a:close/>
                    <a:moveTo>
                      <a:pt x="4152" y="19315"/>
                    </a:moveTo>
                    <a:cubicBezTo>
                      <a:pt x="3984" y="19183"/>
                      <a:pt x="3820" y="19049"/>
                      <a:pt x="3661" y="18910"/>
                    </a:cubicBezTo>
                    <a:lnTo>
                      <a:pt x="3719" y="18519"/>
                    </a:lnTo>
                    <a:cubicBezTo>
                      <a:pt x="3877" y="18656"/>
                      <a:pt x="4039" y="18790"/>
                      <a:pt x="4204" y="18920"/>
                    </a:cubicBezTo>
                    <a:cubicBezTo>
                      <a:pt x="4204" y="18920"/>
                      <a:pt x="4152" y="19315"/>
                      <a:pt x="4152" y="19315"/>
                    </a:cubicBezTo>
                    <a:close/>
                    <a:moveTo>
                      <a:pt x="16931" y="19692"/>
                    </a:moveTo>
                    <a:lnTo>
                      <a:pt x="16885" y="19294"/>
                    </a:lnTo>
                    <a:cubicBezTo>
                      <a:pt x="17052" y="19178"/>
                      <a:pt x="17216" y="19058"/>
                      <a:pt x="17376" y="18936"/>
                    </a:cubicBezTo>
                    <a:lnTo>
                      <a:pt x="17428" y="19331"/>
                    </a:lnTo>
                    <a:cubicBezTo>
                      <a:pt x="17266" y="19455"/>
                      <a:pt x="17100" y="19578"/>
                      <a:pt x="16931" y="19692"/>
                    </a:cubicBezTo>
                    <a:close/>
                    <a:moveTo>
                      <a:pt x="5149" y="20004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3"/>
                      <a:pt x="5022" y="19501"/>
                      <a:pt x="5190" y="19604"/>
                    </a:cubicBezTo>
                    <a:cubicBezTo>
                      <a:pt x="5190" y="19604"/>
                      <a:pt x="5149" y="20004"/>
                      <a:pt x="5149" y="20004"/>
                    </a:cubicBezTo>
                    <a:close/>
                    <a:moveTo>
                      <a:pt x="15926" y="20306"/>
                    </a:moveTo>
                    <a:lnTo>
                      <a:pt x="15890" y="19903"/>
                    </a:lnTo>
                    <a:cubicBezTo>
                      <a:pt x="16059" y="19812"/>
                      <a:pt x="16226" y="19715"/>
                      <a:pt x="16389" y="19615"/>
                    </a:cubicBezTo>
                    <a:lnTo>
                      <a:pt x="16431" y="20018"/>
                    </a:lnTo>
                    <a:cubicBezTo>
                      <a:pt x="16266" y="20119"/>
                      <a:pt x="16097" y="20215"/>
                      <a:pt x="15926" y="20306"/>
                    </a:cubicBezTo>
                    <a:close/>
                    <a:moveTo>
                      <a:pt x="6160" y="20551"/>
                    </a:moveTo>
                    <a:cubicBezTo>
                      <a:pt x="5988" y="20472"/>
                      <a:pt x="5819" y="20387"/>
                      <a:pt x="5652" y="20294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1"/>
                      <a:pt x="6160" y="20551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6"/>
                      <a:pt x="15221" y="20233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4"/>
                    </a:moveTo>
                    <a:cubicBezTo>
                      <a:pt x="7007" y="20914"/>
                      <a:pt x="6838" y="20848"/>
                      <a:pt x="6670" y="20777"/>
                    </a:cubicBezTo>
                    <a:lnTo>
                      <a:pt x="6697" y="20370"/>
                    </a:lnTo>
                    <a:cubicBezTo>
                      <a:pt x="6865" y="20439"/>
                      <a:pt x="7034" y="20502"/>
                      <a:pt x="7206" y="20565"/>
                    </a:cubicBezTo>
                    <a:cubicBezTo>
                      <a:pt x="7206" y="20565"/>
                      <a:pt x="7181" y="20974"/>
                      <a:pt x="7181" y="20974"/>
                    </a:cubicBezTo>
                    <a:close/>
                    <a:moveTo>
                      <a:pt x="13886" y="21149"/>
                    </a:moveTo>
                    <a:lnTo>
                      <a:pt x="13865" y="20738"/>
                    </a:lnTo>
                    <a:cubicBezTo>
                      <a:pt x="14037" y="20685"/>
                      <a:pt x="14207" y="20632"/>
                      <a:pt x="14374" y="20571"/>
                    </a:cubicBezTo>
                    <a:lnTo>
                      <a:pt x="14399" y="20981"/>
                    </a:lnTo>
                    <a:cubicBezTo>
                      <a:pt x="14231" y="21041"/>
                      <a:pt x="14059" y="21097"/>
                      <a:pt x="13886" y="21149"/>
                    </a:cubicBezTo>
                    <a:close/>
                    <a:moveTo>
                      <a:pt x="8207" y="21281"/>
                    </a:moveTo>
                    <a:cubicBezTo>
                      <a:pt x="8034" y="21242"/>
                      <a:pt x="7863" y="21193"/>
                      <a:pt x="7692" y="21141"/>
                    </a:cubicBezTo>
                    <a:lnTo>
                      <a:pt x="7714" y="20731"/>
                    </a:lnTo>
                    <a:cubicBezTo>
                      <a:pt x="7882" y="20780"/>
                      <a:pt x="8052" y="20827"/>
                      <a:pt x="8224" y="20870"/>
                    </a:cubicBezTo>
                    <a:cubicBezTo>
                      <a:pt x="8224" y="20870"/>
                      <a:pt x="8207" y="21281"/>
                      <a:pt x="8207" y="21281"/>
                    </a:cubicBezTo>
                    <a:close/>
                    <a:moveTo>
                      <a:pt x="12856" y="21400"/>
                    </a:moveTo>
                    <a:lnTo>
                      <a:pt x="12843" y="20988"/>
                    </a:lnTo>
                    <a:cubicBezTo>
                      <a:pt x="13015" y="20953"/>
                      <a:pt x="13186" y="20916"/>
                      <a:pt x="13355" y="20875"/>
                    </a:cubicBezTo>
                    <a:lnTo>
                      <a:pt x="13372" y="21286"/>
                    </a:lnTo>
                    <a:cubicBezTo>
                      <a:pt x="13201" y="21328"/>
                      <a:pt x="13030" y="21366"/>
                      <a:pt x="12856" y="21400"/>
                    </a:cubicBezTo>
                    <a:close/>
                    <a:moveTo>
                      <a:pt x="9238" y="21484"/>
                    </a:moveTo>
                    <a:cubicBezTo>
                      <a:pt x="9065" y="21459"/>
                      <a:pt x="8894" y="21429"/>
                      <a:pt x="8723" y="21396"/>
                    </a:cubicBezTo>
                    <a:lnTo>
                      <a:pt x="8736" y="20983"/>
                    </a:lnTo>
                    <a:cubicBezTo>
                      <a:pt x="8906" y="21015"/>
                      <a:pt x="9076" y="21044"/>
                      <a:pt x="9249" y="21071"/>
                    </a:cubicBezTo>
                    <a:cubicBezTo>
                      <a:pt x="9249" y="21071"/>
                      <a:pt x="9238" y="21484"/>
                      <a:pt x="9238" y="21484"/>
                    </a:cubicBezTo>
                    <a:close/>
                    <a:moveTo>
                      <a:pt x="11823" y="21550"/>
                    </a:moveTo>
                    <a:lnTo>
                      <a:pt x="11817" y="21135"/>
                    </a:lnTo>
                    <a:cubicBezTo>
                      <a:pt x="11989" y="21119"/>
                      <a:pt x="12161" y="21097"/>
                      <a:pt x="12331" y="21074"/>
                    </a:cubicBezTo>
                    <a:lnTo>
                      <a:pt x="12340" y="21488"/>
                    </a:lnTo>
                    <a:cubicBezTo>
                      <a:pt x="12169" y="21512"/>
                      <a:pt x="11998" y="21532"/>
                      <a:pt x="11823" y="21550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3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3"/>
                      <a:pt x="10276" y="21171"/>
                    </a:cubicBezTo>
                    <a:cubicBezTo>
                      <a:pt x="10276" y="21171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2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4"/>
                      <a:pt x="11137" y="21179"/>
                      <a:pt x="11304" y="21173"/>
                    </a:cubicBezTo>
                    <a:lnTo>
                      <a:pt x="11306" y="21586"/>
                    </a:lnTo>
                    <a:cubicBezTo>
                      <a:pt x="11138" y="21594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880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3"/>
                    </a:moveTo>
                    <a:cubicBezTo>
                      <a:pt x="14399" y="5861"/>
                      <a:pt x="12643" y="4895"/>
                      <a:pt x="10590" y="4895"/>
                    </a:cubicBezTo>
                    <a:cubicBezTo>
                      <a:pt x="9742" y="4895"/>
                      <a:pt x="8574" y="5307"/>
                      <a:pt x="8583" y="6118"/>
                    </a:cubicBezTo>
                    <a:cubicBezTo>
                      <a:pt x="8603" y="8567"/>
                      <a:pt x="20508" y="7988"/>
                      <a:pt x="21143" y="13909"/>
                    </a:cubicBezTo>
                    <a:cubicBezTo>
                      <a:pt x="21600" y="18179"/>
                      <a:pt x="16950" y="19780"/>
                      <a:pt x="13024" y="19780"/>
                    </a:cubicBezTo>
                    <a:cubicBezTo>
                      <a:pt x="12624" y="19780"/>
                      <a:pt x="12230" y="19754"/>
                      <a:pt x="11864" y="19722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8"/>
                    </a:lnTo>
                    <a:cubicBezTo>
                      <a:pt x="8131" y="18802"/>
                      <a:pt x="6921" y="17951"/>
                      <a:pt x="6148" y="17167"/>
                    </a:cubicBezTo>
                    <a:lnTo>
                      <a:pt x="5763" y="19346"/>
                    </a:lnTo>
                    <a:lnTo>
                      <a:pt x="0" y="19346"/>
                    </a:lnTo>
                    <a:lnTo>
                      <a:pt x="397" y="12475"/>
                    </a:lnTo>
                    <a:lnTo>
                      <a:pt x="6200" y="12475"/>
                    </a:lnTo>
                    <a:cubicBezTo>
                      <a:pt x="6177" y="14683"/>
                      <a:pt x="8847" y="15059"/>
                      <a:pt x="10186" y="15114"/>
                    </a:cubicBezTo>
                    <a:cubicBezTo>
                      <a:pt x="11301" y="15114"/>
                      <a:pt x="12886" y="14897"/>
                      <a:pt x="12839" y="13779"/>
                    </a:cubicBezTo>
                    <a:cubicBezTo>
                      <a:pt x="12755" y="11754"/>
                      <a:pt x="797" y="12603"/>
                      <a:pt x="1138" y="6328"/>
                    </a:cubicBezTo>
                    <a:cubicBezTo>
                      <a:pt x="1320" y="2967"/>
                      <a:pt x="5382" y="1507"/>
                      <a:pt x="8171" y="1507"/>
                    </a:cubicBezTo>
                    <a:cubicBezTo>
                      <a:pt x="8598" y="1507"/>
                      <a:pt x="9027" y="1529"/>
                      <a:pt x="9453" y="1570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4"/>
                    </a:lnTo>
                    <a:cubicBezTo>
                      <a:pt x="12502" y="2243"/>
                      <a:pt x="13559" y="2813"/>
                      <a:pt x="14248" y="3744"/>
                    </a:cubicBezTo>
                    <a:lnTo>
                      <a:pt x="14425" y="1894"/>
                    </a:lnTo>
                    <a:lnTo>
                      <a:pt x="19338" y="1894"/>
                    </a:lnTo>
                    <a:lnTo>
                      <a:pt x="19924" y="7603"/>
                    </a:lnTo>
                    <a:cubicBezTo>
                      <a:pt x="19924" y="7603"/>
                      <a:pt x="14500" y="7603"/>
                      <a:pt x="14500" y="7603"/>
                    </a:cubicBezTo>
                    <a:close/>
                    <a:moveTo>
                      <a:pt x="14500" y="7603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564"/>
                <a:ext cx="1419" cy="60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7"/>
                      <a:pt x="0" y="10801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1"/>
                    </a:cubicBezTo>
                    <a:cubicBezTo>
                      <a:pt x="21600" y="4847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617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6"/>
                      <a:pt x="0" y="10799"/>
                    </a:cubicBezTo>
                    <a:cubicBezTo>
                      <a:pt x="0" y="16752"/>
                      <a:pt x="4832" y="21583"/>
                      <a:pt x="10800" y="21600"/>
                    </a:cubicBezTo>
                    <a:cubicBezTo>
                      <a:pt x="16768" y="21583"/>
                      <a:pt x="21600" y="16752"/>
                      <a:pt x="21600" y="10799"/>
                    </a:cubicBezTo>
                    <a:cubicBezTo>
                      <a:pt x="21600" y="4846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610"/>
                <a:ext cx="1192" cy="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30"/>
                    </a:moveTo>
                    <a:lnTo>
                      <a:pt x="10282" y="15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6"/>
                    </a:lnTo>
                    <a:lnTo>
                      <a:pt x="10800" y="416"/>
                    </a:lnTo>
                    <a:cubicBezTo>
                      <a:pt x="10628" y="416"/>
                      <a:pt x="10457" y="421"/>
                      <a:pt x="10287" y="430"/>
                    </a:cubicBezTo>
                    <a:close/>
                    <a:moveTo>
                      <a:pt x="11848" y="469"/>
                    </a:moveTo>
                    <a:cubicBezTo>
                      <a:pt x="11678" y="453"/>
                      <a:pt x="11507" y="439"/>
                      <a:pt x="11335" y="430"/>
                    </a:cubicBezTo>
                    <a:lnTo>
                      <a:pt x="11339" y="17"/>
                    </a:lnTo>
                    <a:cubicBezTo>
                      <a:pt x="11513" y="26"/>
                      <a:pt x="11685" y="37"/>
                      <a:pt x="11856" y="55"/>
                    </a:cubicBezTo>
                    <a:cubicBezTo>
                      <a:pt x="11856" y="55"/>
                      <a:pt x="11848" y="469"/>
                      <a:pt x="11848" y="469"/>
                    </a:cubicBezTo>
                    <a:close/>
                    <a:moveTo>
                      <a:pt x="9260" y="530"/>
                    </a:moveTo>
                    <a:lnTo>
                      <a:pt x="9249" y="114"/>
                    </a:lnTo>
                    <a:cubicBezTo>
                      <a:pt x="9421" y="90"/>
                      <a:pt x="9592" y="71"/>
                      <a:pt x="9766" y="52"/>
                    </a:cubicBezTo>
                    <a:lnTo>
                      <a:pt x="9772" y="467"/>
                    </a:lnTo>
                    <a:cubicBezTo>
                      <a:pt x="9600" y="483"/>
                      <a:pt x="9429" y="504"/>
                      <a:pt x="9260" y="530"/>
                    </a:cubicBezTo>
                    <a:close/>
                    <a:moveTo>
                      <a:pt x="12875" y="619"/>
                    </a:moveTo>
                    <a:cubicBezTo>
                      <a:pt x="12705" y="587"/>
                      <a:pt x="12534" y="557"/>
                      <a:pt x="12362" y="530"/>
                    </a:cubicBezTo>
                    <a:lnTo>
                      <a:pt x="12372" y="117"/>
                    </a:lnTo>
                    <a:cubicBezTo>
                      <a:pt x="12546" y="143"/>
                      <a:pt x="12718" y="172"/>
                      <a:pt x="12888" y="206"/>
                    </a:cubicBezTo>
                    <a:cubicBezTo>
                      <a:pt x="12888" y="206"/>
                      <a:pt x="12875" y="619"/>
                      <a:pt x="12875" y="619"/>
                    </a:cubicBezTo>
                    <a:close/>
                    <a:moveTo>
                      <a:pt x="8235" y="728"/>
                    </a:moveTo>
                    <a:lnTo>
                      <a:pt x="8218" y="315"/>
                    </a:lnTo>
                    <a:cubicBezTo>
                      <a:pt x="8388" y="274"/>
                      <a:pt x="8559" y="236"/>
                      <a:pt x="8733" y="202"/>
                    </a:cubicBezTo>
                    <a:lnTo>
                      <a:pt x="8747" y="615"/>
                    </a:lnTo>
                    <a:cubicBezTo>
                      <a:pt x="8575" y="649"/>
                      <a:pt x="8404" y="687"/>
                      <a:pt x="8235" y="728"/>
                    </a:cubicBezTo>
                    <a:close/>
                    <a:moveTo>
                      <a:pt x="13898" y="874"/>
                    </a:moveTo>
                    <a:cubicBezTo>
                      <a:pt x="13729" y="823"/>
                      <a:pt x="13559" y="776"/>
                      <a:pt x="13387" y="734"/>
                    </a:cubicBezTo>
                    <a:lnTo>
                      <a:pt x="13403" y="320"/>
                    </a:lnTo>
                    <a:cubicBezTo>
                      <a:pt x="13577" y="363"/>
                      <a:pt x="13748" y="409"/>
                      <a:pt x="13918" y="462"/>
                    </a:cubicBezTo>
                    <a:cubicBezTo>
                      <a:pt x="13918" y="462"/>
                      <a:pt x="13898" y="874"/>
                      <a:pt x="13898" y="874"/>
                    </a:cubicBezTo>
                    <a:close/>
                    <a:moveTo>
                      <a:pt x="7216" y="1033"/>
                    </a:moveTo>
                    <a:lnTo>
                      <a:pt x="7190" y="622"/>
                    </a:lnTo>
                    <a:cubicBezTo>
                      <a:pt x="7360" y="562"/>
                      <a:pt x="7531" y="506"/>
                      <a:pt x="7703" y="455"/>
                    </a:cubicBezTo>
                    <a:lnTo>
                      <a:pt x="7725" y="867"/>
                    </a:lnTo>
                    <a:cubicBezTo>
                      <a:pt x="7553" y="920"/>
                      <a:pt x="7383" y="974"/>
                      <a:pt x="7216" y="1033"/>
                    </a:cubicBezTo>
                    <a:close/>
                    <a:moveTo>
                      <a:pt x="14913" y="1235"/>
                    </a:moveTo>
                    <a:cubicBezTo>
                      <a:pt x="14746" y="1166"/>
                      <a:pt x="14577" y="1102"/>
                      <a:pt x="14405" y="1040"/>
                    </a:cubicBezTo>
                    <a:lnTo>
                      <a:pt x="14431" y="631"/>
                    </a:lnTo>
                    <a:cubicBezTo>
                      <a:pt x="14603" y="691"/>
                      <a:pt x="14773" y="758"/>
                      <a:pt x="14942" y="827"/>
                    </a:cubicBezTo>
                    <a:cubicBezTo>
                      <a:pt x="14942" y="827"/>
                      <a:pt x="14913" y="1235"/>
                      <a:pt x="14913" y="1235"/>
                    </a:cubicBezTo>
                    <a:close/>
                    <a:moveTo>
                      <a:pt x="6203" y="1450"/>
                    </a:moveTo>
                    <a:lnTo>
                      <a:pt x="6170" y="1043"/>
                    </a:lnTo>
                    <a:cubicBezTo>
                      <a:pt x="6338" y="964"/>
                      <a:pt x="6507" y="888"/>
                      <a:pt x="6679" y="817"/>
                    </a:cubicBezTo>
                    <a:lnTo>
                      <a:pt x="6708" y="1227"/>
                    </a:lnTo>
                    <a:cubicBezTo>
                      <a:pt x="6537" y="1298"/>
                      <a:pt x="6369" y="1371"/>
                      <a:pt x="6203" y="1450"/>
                    </a:cubicBezTo>
                    <a:close/>
                    <a:moveTo>
                      <a:pt x="15920" y="1715"/>
                    </a:moveTo>
                    <a:cubicBezTo>
                      <a:pt x="15756" y="1627"/>
                      <a:pt x="15588" y="1541"/>
                      <a:pt x="15418" y="1461"/>
                    </a:cubicBezTo>
                    <a:lnTo>
                      <a:pt x="15451" y="1053"/>
                    </a:lnTo>
                    <a:cubicBezTo>
                      <a:pt x="15623" y="1135"/>
                      <a:pt x="15792" y="1221"/>
                      <a:pt x="15958" y="1310"/>
                    </a:cubicBezTo>
                    <a:cubicBezTo>
                      <a:pt x="15958" y="1310"/>
                      <a:pt x="15920" y="1715"/>
                      <a:pt x="15920" y="1715"/>
                    </a:cubicBezTo>
                    <a:close/>
                    <a:moveTo>
                      <a:pt x="5200" y="1992"/>
                    </a:moveTo>
                    <a:lnTo>
                      <a:pt x="5159" y="1590"/>
                    </a:lnTo>
                    <a:cubicBezTo>
                      <a:pt x="5325" y="1487"/>
                      <a:pt x="5492" y="1391"/>
                      <a:pt x="5663" y="1298"/>
                    </a:cubicBezTo>
                    <a:lnTo>
                      <a:pt x="5701" y="1704"/>
                    </a:lnTo>
                    <a:cubicBezTo>
                      <a:pt x="5531" y="1797"/>
                      <a:pt x="5365" y="1890"/>
                      <a:pt x="5200" y="1992"/>
                    </a:cubicBezTo>
                    <a:close/>
                    <a:moveTo>
                      <a:pt x="16915" y="2327"/>
                    </a:moveTo>
                    <a:cubicBezTo>
                      <a:pt x="16754" y="2215"/>
                      <a:pt x="16589" y="2108"/>
                      <a:pt x="16420" y="2004"/>
                    </a:cubicBezTo>
                    <a:lnTo>
                      <a:pt x="16462" y="1602"/>
                    </a:lnTo>
                    <a:cubicBezTo>
                      <a:pt x="16632" y="1705"/>
                      <a:pt x="16799" y="1814"/>
                      <a:pt x="16962" y="1929"/>
                    </a:cubicBezTo>
                    <a:cubicBezTo>
                      <a:pt x="16962" y="1929"/>
                      <a:pt x="16915" y="2327"/>
                      <a:pt x="16915" y="2327"/>
                    </a:cubicBezTo>
                    <a:close/>
                    <a:moveTo>
                      <a:pt x="4214" y="2673"/>
                    </a:moveTo>
                    <a:lnTo>
                      <a:pt x="4161" y="2276"/>
                    </a:lnTo>
                    <a:cubicBezTo>
                      <a:pt x="4324" y="2151"/>
                      <a:pt x="4490" y="2032"/>
                      <a:pt x="4658" y="1914"/>
                    </a:cubicBezTo>
                    <a:lnTo>
                      <a:pt x="4705" y="2313"/>
                    </a:lnTo>
                    <a:cubicBezTo>
                      <a:pt x="4538" y="2428"/>
                      <a:pt x="4374" y="2547"/>
                      <a:pt x="4214" y="2673"/>
                    </a:cubicBezTo>
                    <a:close/>
                    <a:moveTo>
                      <a:pt x="17891" y="3091"/>
                    </a:moveTo>
                    <a:cubicBezTo>
                      <a:pt x="17734" y="2951"/>
                      <a:pt x="17571" y="2817"/>
                      <a:pt x="17406" y="2688"/>
                    </a:cubicBezTo>
                    <a:lnTo>
                      <a:pt x="17459" y="2295"/>
                    </a:lnTo>
                    <a:cubicBezTo>
                      <a:pt x="17627" y="2422"/>
                      <a:pt x="17790" y="2560"/>
                      <a:pt x="17950" y="2702"/>
                    </a:cubicBezTo>
                    <a:cubicBezTo>
                      <a:pt x="17950" y="2702"/>
                      <a:pt x="17891" y="3091"/>
                      <a:pt x="17891" y="3091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9"/>
                      <a:pt x="3505" y="2828"/>
                      <a:pt x="3671" y="2682"/>
                    </a:cubicBezTo>
                    <a:lnTo>
                      <a:pt x="3730" y="3072"/>
                    </a:lnTo>
                    <a:cubicBezTo>
                      <a:pt x="3565" y="3215"/>
                      <a:pt x="3406" y="3365"/>
                      <a:pt x="3251" y="3517"/>
                    </a:cubicBezTo>
                    <a:close/>
                    <a:moveTo>
                      <a:pt x="18837" y="4032"/>
                    </a:moveTo>
                    <a:cubicBezTo>
                      <a:pt x="18686" y="3863"/>
                      <a:pt x="18529" y="3695"/>
                      <a:pt x="18369" y="3538"/>
                    </a:cubicBezTo>
                    <a:lnTo>
                      <a:pt x="18434" y="3152"/>
                    </a:lnTo>
                    <a:cubicBezTo>
                      <a:pt x="18597" y="3314"/>
                      <a:pt x="18756" y="3485"/>
                      <a:pt x="18910" y="3658"/>
                    </a:cubicBezTo>
                    <a:cubicBezTo>
                      <a:pt x="18910" y="3658"/>
                      <a:pt x="18837" y="4032"/>
                      <a:pt x="18837" y="4032"/>
                    </a:cubicBezTo>
                    <a:close/>
                    <a:moveTo>
                      <a:pt x="2324" y="4563"/>
                    </a:moveTo>
                    <a:lnTo>
                      <a:pt x="2244" y="4196"/>
                    </a:lnTo>
                    <a:cubicBezTo>
                      <a:pt x="2393" y="4004"/>
                      <a:pt x="2549" y="3816"/>
                      <a:pt x="2710" y="3636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3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8"/>
                      <a:pt x="19295" y="4587"/>
                    </a:cubicBezTo>
                    <a:lnTo>
                      <a:pt x="19375" y="4222"/>
                    </a:lnTo>
                    <a:cubicBezTo>
                      <a:pt x="19533" y="4428"/>
                      <a:pt x="19685" y="4640"/>
                      <a:pt x="19827" y="4855"/>
                    </a:cubicBezTo>
                    <a:cubicBezTo>
                      <a:pt x="19827" y="4855"/>
                      <a:pt x="19736" y="5206"/>
                      <a:pt x="19736" y="5206"/>
                    </a:cubicBezTo>
                    <a:close/>
                    <a:moveTo>
                      <a:pt x="1461" y="5870"/>
                    </a:moveTo>
                    <a:lnTo>
                      <a:pt x="1360" y="5537"/>
                    </a:lnTo>
                    <a:cubicBezTo>
                      <a:pt x="1493" y="5294"/>
                      <a:pt x="1639" y="5056"/>
                      <a:pt x="1792" y="4826"/>
                    </a:cubicBezTo>
                    <a:lnTo>
                      <a:pt x="1882" y="5178"/>
                    </a:lnTo>
                    <a:cubicBezTo>
                      <a:pt x="1732" y="5403"/>
                      <a:pt x="1591" y="5636"/>
                      <a:pt x="1461" y="5870"/>
                    </a:cubicBezTo>
                    <a:close/>
                    <a:moveTo>
                      <a:pt x="20547" y="6680"/>
                    </a:moveTo>
                    <a:cubicBezTo>
                      <a:pt x="20428" y="6416"/>
                      <a:pt x="20298" y="6153"/>
                      <a:pt x="20157" y="5898"/>
                    </a:cubicBezTo>
                    <a:lnTo>
                      <a:pt x="20258" y="5567"/>
                    </a:lnTo>
                    <a:cubicBezTo>
                      <a:pt x="20404" y="5828"/>
                      <a:pt x="20540" y="6103"/>
                      <a:pt x="20663" y="6374"/>
                    </a:cubicBezTo>
                    <a:cubicBezTo>
                      <a:pt x="20663" y="6374"/>
                      <a:pt x="20547" y="6680"/>
                      <a:pt x="20547" y="6680"/>
                    </a:cubicBezTo>
                    <a:close/>
                    <a:moveTo>
                      <a:pt x="719" y="7526"/>
                    </a:moveTo>
                    <a:lnTo>
                      <a:pt x="589" y="7258"/>
                    </a:lnTo>
                    <a:cubicBezTo>
                      <a:pt x="695" y="6949"/>
                      <a:pt x="818" y="6640"/>
                      <a:pt x="954" y="6339"/>
                    </a:cubicBezTo>
                    <a:lnTo>
                      <a:pt x="1068" y="6646"/>
                    </a:lnTo>
                    <a:cubicBezTo>
                      <a:pt x="939" y="6933"/>
                      <a:pt x="822" y="7228"/>
                      <a:pt x="719" y="7526"/>
                    </a:cubicBezTo>
                    <a:close/>
                    <a:moveTo>
                      <a:pt x="21176" y="8558"/>
                    </a:moveTo>
                    <a:cubicBezTo>
                      <a:pt x="21100" y="8224"/>
                      <a:pt x="21005" y="7889"/>
                      <a:pt x="20894" y="7563"/>
                    </a:cubicBezTo>
                    <a:lnTo>
                      <a:pt x="21025" y="7300"/>
                    </a:lnTo>
                    <a:cubicBezTo>
                      <a:pt x="21143" y="7644"/>
                      <a:pt x="21245" y="8002"/>
                      <a:pt x="21326" y="8357"/>
                    </a:cubicBezTo>
                    <a:cubicBezTo>
                      <a:pt x="21326" y="8357"/>
                      <a:pt x="21176" y="8558"/>
                      <a:pt x="21176" y="8558"/>
                    </a:cubicBezTo>
                    <a:close/>
                    <a:moveTo>
                      <a:pt x="240" y="9615"/>
                    </a:moveTo>
                    <a:lnTo>
                      <a:pt x="77" y="9500"/>
                    </a:lnTo>
                    <a:cubicBezTo>
                      <a:pt x="124" y="9101"/>
                      <a:pt x="194" y="8700"/>
                      <a:pt x="285" y="8310"/>
                    </a:cubicBezTo>
                    <a:lnTo>
                      <a:pt x="434" y="8515"/>
                    </a:lnTo>
                    <a:cubicBezTo>
                      <a:pt x="350" y="8878"/>
                      <a:pt x="284" y="9247"/>
                      <a:pt x="240" y="9615"/>
                    </a:cubicBezTo>
                    <a:close/>
                    <a:moveTo>
                      <a:pt x="21600" y="10843"/>
                    </a:moveTo>
                    <a:lnTo>
                      <a:pt x="21429" y="10836"/>
                    </a:lnTo>
                    <a:lnTo>
                      <a:pt x="21515" y="10838"/>
                    </a:lnTo>
                    <a:lnTo>
                      <a:pt x="21429" y="10800"/>
                    </a:lnTo>
                    <a:cubicBezTo>
                      <a:pt x="21429" y="10420"/>
                      <a:pt x="21409" y="10038"/>
                      <a:pt x="21365" y="9662"/>
                    </a:cubicBezTo>
                    <a:lnTo>
                      <a:pt x="21530" y="9552"/>
                    </a:lnTo>
                    <a:cubicBezTo>
                      <a:pt x="21576" y="9964"/>
                      <a:pt x="21600" y="10384"/>
                      <a:pt x="21600" y="10800"/>
                    </a:cubicBezTo>
                    <a:cubicBezTo>
                      <a:pt x="21600" y="10800"/>
                      <a:pt x="21600" y="10843"/>
                      <a:pt x="21600" y="10843"/>
                    </a:cubicBezTo>
                    <a:close/>
                    <a:moveTo>
                      <a:pt x="73" y="12073"/>
                    </a:moveTo>
                    <a:cubicBezTo>
                      <a:pt x="25" y="11655"/>
                      <a:pt x="0" y="11227"/>
                      <a:pt x="0" y="10800"/>
                    </a:cubicBezTo>
                    <a:lnTo>
                      <a:pt x="171" y="10789"/>
                    </a:lnTo>
                    <a:lnTo>
                      <a:pt x="171" y="10800"/>
                    </a:lnTo>
                    <a:cubicBezTo>
                      <a:pt x="171" y="11188"/>
                      <a:pt x="193" y="11579"/>
                      <a:pt x="238" y="11960"/>
                    </a:cubicBezTo>
                    <a:cubicBezTo>
                      <a:pt x="238" y="11960"/>
                      <a:pt x="73" y="12073"/>
                      <a:pt x="73" y="12073"/>
                    </a:cubicBezTo>
                    <a:close/>
                    <a:moveTo>
                      <a:pt x="21310" y="13313"/>
                    </a:moveTo>
                    <a:lnTo>
                      <a:pt x="21162" y="13106"/>
                    </a:lnTo>
                    <a:cubicBezTo>
                      <a:pt x="21246" y="12745"/>
                      <a:pt x="21313" y="12376"/>
                      <a:pt x="21357" y="12008"/>
                    </a:cubicBezTo>
                    <a:lnTo>
                      <a:pt x="21521" y="12124"/>
                    </a:lnTo>
                    <a:cubicBezTo>
                      <a:pt x="21473" y="12525"/>
                      <a:pt x="21401" y="12923"/>
                      <a:pt x="21310" y="13313"/>
                    </a:cubicBezTo>
                    <a:close/>
                    <a:moveTo>
                      <a:pt x="582" y="14322"/>
                    </a:moveTo>
                    <a:cubicBezTo>
                      <a:pt x="463" y="13977"/>
                      <a:pt x="361" y="13621"/>
                      <a:pt x="280" y="13267"/>
                    </a:cubicBezTo>
                    <a:lnTo>
                      <a:pt x="428" y="13065"/>
                    </a:lnTo>
                    <a:cubicBezTo>
                      <a:pt x="506" y="13398"/>
                      <a:pt x="601" y="13731"/>
                      <a:pt x="713" y="14058"/>
                    </a:cubicBezTo>
                    <a:cubicBezTo>
                      <a:pt x="713" y="14058"/>
                      <a:pt x="582" y="14322"/>
                      <a:pt x="582" y="14322"/>
                    </a:cubicBezTo>
                    <a:close/>
                    <a:moveTo>
                      <a:pt x="20639" y="15278"/>
                    </a:moveTo>
                    <a:lnTo>
                      <a:pt x="20524" y="14971"/>
                    </a:lnTo>
                    <a:cubicBezTo>
                      <a:pt x="20653" y="14685"/>
                      <a:pt x="20771" y="14391"/>
                      <a:pt x="20874" y="14096"/>
                    </a:cubicBezTo>
                    <a:lnTo>
                      <a:pt x="21005" y="14363"/>
                    </a:lnTo>
                    <a:cubicBezTo>
                      <a:pt x="20897" y="14673"/>
                      <a:pt x="20774" y="14980"/>
                      <a:pt x="20639" y="15278"/>
                    </a:cubicBezTo>
                    <a:close/>
                    <a:moveTo>
                      <a:pt x="1351" y="16050"/>
                    </a:moveTo>
                    <a:cubicBezTo>
                      <a:pt x="1204" y="15786"/>
                      <a:pt x="1068" y="15514"/>
                      <a:pt x="946" y="15244"/>
                    </a:cubicBezTo>
                    <a:lnTo>
                      <a:pt x="1061" y="14937"/>
                    </a:lnTo>
                    <a:cubicBezTo>
                      <a:pt x="1179" y="15200"/>
                      <a:pt x="1311" y="15461"/>
                      <a:pt x="1452" y="15717"/>
                    </a:cubicBezTo>
                    <a:cubicBezTo>
                      <a:pt x="1452" y="15717"/>
                      <a:pt x="1351" y="16050"/>
                      <a:pt x="1351" y="16050"/>
                    </a:cubicBezTo>
                    <a:close/>
                    <a:moveTo>
                      <a:pt x="19798" y="16789"/>
                    </a:moveTo>
                    <a:lnTo>
                      <a:pt x="19709" y="16436"/>
                    </a:lnTo>
                    <a:cubicBezTo>
                      <a:pt x="19858" y="16212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8" y="16323"/>
                      <a:pt x="19952" y="16561"/>
                      <a:pt x="19798" y="16789"/>
                    </a:cubicBezTo>
                    <a:close/>
                    <a:moveTo>
                      <a:pt x="2235" y="17391"/>
                    </a:moveTo>
                    <a:cubicBezTo>
                      <a:pt x="2078" y="17188"/>
                      <a:pt x="1925" y="16977"/>
                      <a:pt x="1782" y="16760"/>
                    </a:cubicBezTo>
                    <a:lnTo>
                      <a:pt x="1873" y="16408"/>
                    </a:lnTo>
                    <a:cubicBezTo>
                      <a:pt x="2012" y="16619"/>
                      <a:pt x="2162" y="16826"/>
                      <a:pt x="2315" y="17025"/>
                    </a:cubicBezTo>
                    <a:cubicBezTo>
                      <a:pt x="2315" y="17025"/>
                      <a:pt x="2235" y="17391"/>
                      <a:pt x="2235" y="17391"/>
                    </a:cubicBezTo>
                    <a:close/>
                    <a:moveTo>
                      <a:pt x="18880" y="17976"/>
                    </a:moveTo>
                    <a:lnTo>
                      <a:pt x="18809" y="17600"/>
                    </a:lnTo>
                    <a:cubicBezTo>
                      <a:pt x="18967" y="17423"/>
                      <a:pt x="19121" y="17236"/>
                      <a:pt x="19267" y="17050"/>
                    </a:cubicBezTo>
                    <a:lnTo>
                      <a:pt x="19347" y="17416"/>
                    </a:lnTo>
                    <a:cubicBezTo>
                      <a:pt x="19198" y="17607"/>
                      <a:pt x="19041" y="17794"/>
                      <a:pt x="18880" y="17976"/>
                    </a:cubicBezTo>
                    <a:close/>
                    <a:moveTo>
                      <a:pt x="3177" y="18458"/>
                    </a:moveTo>
                    <a:cubicBezTo>
                      <a:pt x="3015" y="18298"/>
                      <a:pt x="2854" y="18128"/>
                      <a:pt x="2701" y="17957"/>
                    </a:cubicBezTo>
                    <a:lnTo>
                      <a:pt x="2772" y="17580"/>
                    </a:lnTo>
                    <a:cubicBezTo>
                      <a:pt x="2924" y="17748"/>
                      <a:pt x="3082" y="17917"/>
                      <a:pt x="3240" y="18074"/>
                    </a:cubicBezTo>
                    <a:cubicBezTo>
                      <a:pt x="3240" y="18074"/>
                      <a:pt x="3177" y="18458"/>
                      <a:pt x="3177" y="18458"/>
                    </a:cubicBezTo>
                    <a:close/>
                    <a:moveTo>
                      <a:pt x="17919" y="18927"/>
                    </a:moveTo>
                    <a:lnTo>
                      <a:pt x="17862" y="18536"/>
                    </a:lnTo>
                    <a:cubicBezTo>
                      <a:pt x="18025" y="18394"/>
                      <a:pt x="18185" y="18245"/>
                      <a:pt x="18340" y="18092"/>
                    </a:cubicBezTo>
                    <a:lnTo>
                      <a:pt x="18404" y="18476"/>
                    </a:lnTo>
                    <a:cubicBezTo>
                      <a:pt x="18247" y="18632"/>
                      <a:pt x="18085" y="18781"/>
                      <a:pt x="17919" y="18927"/>
                    </a:cubicBezTo>
                    <a:close/>
                    <a:moveTo>
                      <a:pt x="4152" y="19315"/>
                    </a:moveTo>
                    <a:cubicBezTo>
                      <a:pt x="3984" y="19184"/>
                      <a:pt x="3820" y="19049"/>
                      <a:pt x="3661" y="18911"/>
                    </a:cubicBezTo>
                    <a:lnTo>
                      <a:pt x="3719" y="18518"/>
                    </a:lnTo>
                    <a:cubicBezTo>
                      <a:pt x="3877" y="18657"/>
                      <a:pt x="4039" y="18790"/>
                      <a:pt x="4204" y="18920"/>
                    </a:cubicBezTo>
                    <a:cubicBezTo>
                      <a:pt x="4204" y="18920"/>
                      <a:pt x="4152" y="19315"/>
                      <a:pt x="4152" y="19315"/>
                    </a:cubicBezTo>
                    <a:close/>
                    <a:moveTo>
                      <a:pt x="16931" y="19694"/>
                    </a:moveTo>
                    <a:lnTo>
                      <a:pt x="16885" y="19295"/>
                    </a:lnTo>
                    <a:cubicBezTo>
                      <a:pt x="17052" y="19181"/>
                      <a:pt x="17216" y="19058"/>
                      <a:pt x="17376" y="18936"/>
                    </a:cubicBezTo>
                    <a:lnTo>
                      <a:pt x="17428" y="19331"/>
                    </a:lnTo>
                    <a:cubicBezTo>
                      <a:pt x="17266" y="19456"/>
                      <a:pt x="17100" y="19577"/>
                      <a:pt x="16931" y="19694"/>
                    </a:cubicBezTo>
                    <a:close/>
                    <a:moveTo>
                      <a:pt x="5149" y="20006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3"/>
                      <a:pt x="5022" y="19500"/>
                      <a:pt x="5190" y="19604"/>
                    </a:cubicBezTo>
                    <a:cubicBezTo>
                      <a:pt x="5190" y="19604"/>
                      <a:pt x="5149" y="20006"/>
                      <a:pt x="5149" y="20006"/>
                    </a:cubicBezTo>
                    <a:close/>
                    <a:moveTo>
                      <a:pt x="15926" y="20306"/>
                    </a:moveTo>
                    <a:lnTo>
                      <a:pt x="15890" y="19901"/>
                    </a:lnTo>
                    <a:cubicBezTo>
                      <a:pt x="16059" y="19810"/>
                      <a:pt x="16226" y="19715"/>
                      <a:pt x="16389" y="19616"/>
                    </a:cubicBezTo>
                    <a:lnTo>
                      <a:pt x="16431" y="20017"/>
                    </a:lnTo>
                    <a:cubicBezTo>
                      <a:pt x="16266" y="20119"/>
                      <a:pt x="16097" y="20214"/>
                      <a:pt x="15926" y="20306"/>
                    </a:cubicBezTo>
                    <a:close/>
                    <a:moveTo>
                      <a:pt x="6160" y="20551"/>
                    </a:moveTo>
                    <a:cubicBezTo>
                      <a:pt x="5988" y="20470"/>
                      <a:pt x="5819" y="20384"/>
                      <a:pt x="5652" y="20296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1"/>
                      <a:pt x="6160" y="20551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7"/>
                      <a:pt x="15221" y="20235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6"/>
                    </a:moveTo>
                    <a:cubicBezTo>
                      <a:pt x="7007" y="20914"/>
                      <a:pt x="6838" y="20847"/>
                      <a:pt x="6670" y="20780"/>
                    </a:cubicBezTo>
                    <a:lnTo>
                      <a:pt x="6697" y="20368"/>
                    </a:lnTo>
                    <a:cubicBezTo>
                      <a:pt x="6865" y="20440"/>
                      <a:pt x="7034" y="20502"/>
                      <a:pt x="7206" y="20565"/>
                    </a:cubicBezTo>
                    <a:cubicBezTo>
                      <a:pt x="7206" y="20565"/>
                      <a:pt x="7181" y="20976"/>
                      <a:pt x="7181" y="20976"/>
                    </a:cubicBezTo>
                    <a:close/>
                    <a:moveTo>
                      <a:pt x="13886" y="21147"/>
                    </a:moveTo>
                    <a:lnTo>
                      <a:pt x="13865" y="20737"/>
                    </a:lnTo>
                    <a:cubicBezTo>
                      <a:pt x="14037" y="20688"/>
                      <a:pt x="14207" y="20630"/>
                      <a:pt x="14374" y="20572"/>
                    </a:cubicBezTo>
                    <a:lnTo>
                      <a:pt x="14399" y="20981"/>
                    </a:lnTo>
                    <a:cubicBezTo>
                      <a:pt x="14231" y="21042"/>
                      <a:pt x="14059" y="21099"/>
                      <a:pt x="13886" y="21147"/>
                    </a:cubicBezTo>
                    <a:close/>
                    <a:moveTo>
                      <a:pt x="8207" y="21282"/>
                    </a:moveTo>
                    <a:cubicBezTo>
                      <a:pt x="8034" y="21240"/>
                      <a:pt x="7863" y="21194"/>
                      <a:pt x="7692" y="21143"/>
                    </a:cubicBezTo>
                    <a:lnTo>
                      <a:pt x="7714" y="20731"/>
                    </a:lnTo>
                    <a:cubicBezTo>
                      <a:pt x="7882" y="20780"/>
                      <a:pt x="8052" y="20826"/>
                      <a:pt x="8224" y="20870"/>
                    </a:cubicBezTo>
                    <a:cubicBezTo>
                      <a:pt x="8224" y="20870"/>
                      <a:pt x="8207" y="21282"/>
                      <a:pt x="8207" y="21282"/>
                    </a:cubicBezTo>
                    <a:close/>
                    <a:moveTo>
                      <a:pt x="12856" y="21399"/>
                    </a:moveTo>
                    <a:lnTo>
                      <a:pt x="12843" y="20987"/>
                    </a:lnTo>
                    <a:cubicBezTo>
                      <a:pt x="13015" y="20953"/>
                      <a:pt x="13186" y="20916"/>
                      <a:pt x="13355" y="20875"/>
                    </a:cubicBezTo>
                    <a:lnTo>
                      <a:pt x="13372" y="21287"/>
                    </a:lnTo>
                    <a:cubicBezTo>
                      <a:pt x="13201" y="21328"/>
                      <a:pt x="13030" y="21367"/>
                      <a:pt x="12856" y="21399"/>
                    </a:cubicBezTo>
                    <a:close/>
                    <a:moveTo>
                      <a:pt x="9238" y="21483"/>
                    </a:moveTo>
                    <a:cubicBezTo>
                      <a:pt x="9065" y="21459"/>
                      <a:pt x="8894" y="21429"/>
                      <a:pt x="8723" y="21397"/>
                    </a:cubicBezTo>
                    <a:lnTo>
                      <a:pt x="8736" y="20983"/>
                    </a:lnTo>
                    <a:cubicBezTo>
                      <a:pt x="8906" y="21016"/>
                      <a:pt x="9076" y="21045"/>
                      <a:pt x="9249" y="21071"/>
                    </a:cubicBezTo>
                    <a:cubicBezTo>
                      <a:pt x="9249" y="21071"/>
                      <a:pt x="9238" y="21483"/>
                      <a:pt x="9238" y="21483"/>
                    </a:cubicBezTo>
                    <a:close/>
                    <a:moveTo>
                      <a:pt x="11823" y="21549"/>
                    </a:moveTo>
                    <a:lnTo>
                      <a:pt x="11817" y="21136"/>
                    </a:lnTo>
                    <a:cubicBezTo>
                      <a:pt x="11989" y="21119"/>
                      <a:pt x="12161" y="21099"/>
                      <a:pt x="12331" y="21073"/>
                    </a:cubicBezTo>
                    <a:lnTo>
                      <a:pt x="12340" y="21488"/>
                    </a:lnTo>
                    <a:cubicBezTo>
                      <a:pt x="12169" y="21511"/>
                      <a:pt x="11998" y="21532"/>
                      <a:pt x="11823" y="21549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4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2"/>
                      <a:pt x="10276" y="21170"/>
                    </a:cubicBezTo>
                    <a:cubicBezTo>
                      <a:pt x="10276" y="21170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3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6"/>
                      <a:pt x="11137" y="21180"/>
                      <a:pt x="11304" y="21170"/>
                    </a:cubicBezTo>
                    <a:lnTo>
                      <a:pt x="11306" y="21586"/>
                    </a:lnTo>
                    <a:cubicBezTo>
                      <a:pt x="11138" y="21595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663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1"/>
                    </a:moveTo>
                    <a:cubicBezTo>
                      <a:pt x="14399" y="5861"/>
                      <a:pt x="12643" y="4897"/>
                      <a:pt x="10590" y="4897"/>
                    </a:cubicBezTo>
                    <a:cubicBezTo>
                      <a:pt x="9742" y="4897"/>
                      <a:pt x="8574" y="5310"/>
                      <a:pt x="8583" y="6118"/>
                    </a:cubicBezTo>
                    <a:cubicBezTo>
                      <a:pt x="8603" y="8565"/>
                      <a:pt x="20508" y="7985"/>
                      <a:pt x="21143" y="13913"/>
                    </a:cubicBezTo>
                    <a:cubicBezTo>
                      <a:pt x="21600" y="18176"/>
                      <a:pt x="16950" y="19780"/>
                      <a:pt x="13024" y="19780"/>
                    </a:cubicBezTo>
                    <a:cubicBezTo>
                      <a:pt x="12624" y="19780"/>
                      <a:pt x="12230" y="19752"/>
                      <a:pt x="11864" y="19724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8"/>
                    </a:lnTo>
                    <a:cubicBezTo>
                      <a:pt x="8131" y="18804"/>
                      <a:pt x="6921" y="17951"/>
                      <a:pt x="6148" y="17169"/>
                    </a:cubicBezTo>
                    <a:lnTo>
                      <a:pt x="5763" y="19348"/>
                    </a:lnTo>
                    <a:lnTo>
                      <a:pt x="0" y="19348"/>
                    </a:lnTo>
                    <a:lnTo>
                      <a:pt x="397" y="12474"/>
                    </a:lnTo>
                    <a:lnTo>
                      <a:pt x="6200" y="12474"/>
                    </a:lnTo>
                    <a:cubicBezTo>
                      <a:pt x="6177" y="14682"/>
                      <a:pt x="8847" y="15059"/>
                      <a:pt x="10186" y="15116"/>
                    </a:cubicBezTo>
                    <a:cubicBezTo>
                      <a:pt x="11301" y="15116"/>
                      <a:pt x="12886" y="14897"/>
                      <a:pt x="12839" y="13777"/>
                    </a:cubicBezTo>
                    <a:cubicBezTo>
                      <a:pt x="12755" y="11754"/>
                      <a:pt x="797" y="12603"/>
                      <a:pt x="1138" y="6328"/>
                    </a:cubicBezTo>
                    <a:cubicBezTo>
                      <a:pt x="1320" y="2967"/>
                      <a:pt x="5382" y="1508"/>
                      <a:pt x="8171" y="1508"/>
                    </a:cubicBezTo>
                    <a:cubicBezTo>
                      <a:pt x="8598" y="1508"/>
                      <a:pt x="9027" y="1528"/>
                      <a:pt x="9453" y="1571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5"/>
                    </a:lnTo>
                    <a:cubicBezTo>
                      <a:pt x="12502" y="2243"/>
                      <a:pt x="13559" y="2813"/>
                      <a:pt x="14248" y="3744"/>
                    </a:cubicBezTo>
                    <a:lnTo>
                      <a:pt x="14425" y="1895"/>
                    </a:lnTo>
                    <a:lnTo>
                      <a:pt x="19338" y="1895"/>
                    </a:lnTo>
                    <a:lnTo>
                      <a:pt x="19924" y="7601"/>
                    </a:lnTo>
                    <a:cubicBezTo>
                      <a:pt x="19924" y="7601"/>
                      <a:pt x="14500" y="7601"/>
                      <a:pt x="14500" y="7601"/>
                    </a:cubicBezTo>
                    <a:close/>
                    <a:moveTo>
                      <a:pt x="14500" y="7601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880"/>
                <a:ext cx="1419" cy="41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90"/>
                    </a:moveTo>
                    <a:cubicBezTo>
                      <a:pt x="19068" y="7903"/>
                      <a:pt x="18406" y="8908"/>
                      <a:pt x="17664" y="9776"/>
                    </a:cubicBezTo>
                    <a:cubicBezTo>
                      <a:pt x="17058" y="10483"/>
                      <a:pt x="16399" y="11099"/>
                      <a:pt x="15696" y="11609"/>
                    </a:cubicBezTo>
                    <a:cubicBezTo>
                      <a:pt x="15071" y="12064"/>
                      <a:pt x="14414" y="12438"/>
                      <a:pt x="13728" y="12714"/>
                    </a:cubicBezTo>
                    <a:cubicBezTo>
                      <a:pt x="13094" y="12970"/>
                      <a:pt x="12436" y="13145"/>
                      <a:pt x="11761" y="13232"/>
                    </a:cubicBezTo>
                    <a:cubicBezTo>
                      <a:pt x="11444" y="13275"/>
                      <a:pt x="11124" y="13298"/>
                      <a:pt x="10800" y="13298"/>
                    </a:cubicBezTo>
                    <a:cubicBezTo>
                      <a:pt x="10460" y="13298"/>
                      <a:pt x="10124" y="13272"/>
                      <a:pt x="9793" y="13228"/>
                    </a:cubicBezTo>
                    <a:cubicBezTo>
                      <a:pt x="9117" y="13136"/>
                      <a:pt x="8460" y="12956"/>
                      <a:pt x="7825" y="12694"/>
                    </a:cubicBezTo>
                    <a:cubicBezTo>
                      <a:pt x="7139" y="12413"/>
                      <a:pt x="6481" y="12036"/>
                      <a:pt x="5857" y="11576"/>
                    </a:cubicBezTo>
                    <a:cubicBezTo>
                      <a:pt x="5154" y="11058"/>
                      <a:pt x="4495" y="10435"/>
                      <a:pt x="3889" y="9720"/>
                    </a:cubicBezTo>
                    <a:cubicBezTo>
                      <a:pt x="3146" y="8841"/>
                      <a:pt x="2484" y="7826"/>
                      <a:pt x="1922" y="6698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7"/>
                      <a:pt x="0" y="8476"/>
                    </a:cubicBezTo>
                    <a:cubicBezTo>
                      <a:pt x="314" y="10787"/>
                      <a:pt x="984" y="12952"/>
                      <a:pt x="1922" y="14832"/>
                    </a:cubicBezTo>
                    <a:cubicBezTo>
                      <a:pt x="2486" y="15965"/>
                      <a:pt x="3149" y="16993"/>
                      <a:pt x="3889" y="17887"/>
                    </a:cubicBezTo>
                    <a:cubicBezTo>
                      <a:pt x="4496" y="18623"/>
                      <a:pt x="5156" y="19263"/>
                      <a:pt x="5857" y="19800"/>
                    </a:cubicBezTo>
                    <a:cubicBezTo>
                      <a:pt x="6482" y="20275"/>
                      <a:pt x="7140" y="20669"/>
                      <a:pt x="7825" y="20963"/>
                    </a:cubicBezTo>
                    <a:cubicBezTo>
                      <a:pt x="8460" y="21237"/>
                      <a:pt x="9118" y="21429"/>
                      <a:pt x="9793" y="21527"/>
                    </a:cubicBezTo>
                    <a:cubicBezTo>
                      <a:pt x="10125" y="21573"/>
                      <a:pt x="10460" y="21599"/>
                      <a:pt x="10800" y="21600"/>
                    </a:cubicBezTo>
                    <a:cubicBezTo>
                      <a:pt x="11123" y="21599"/>
                      <a:pt x="11443" y="21576"/>
                      <a:pt x="11761" y="21532"/>
                    </a:cubicBezTo>
                    <a:cubicBezTo>
                      <a:pt x="12435" y="21439"/>
                      <a:pt x="13093" y="21253"/>
                      <a:pt x="13728" y="20984"/>
                    </a:cubicBezTo>
                    <a:cubicBezTo>
                      <a:pt x="14413" y="20694"/>
                      <a:pt x="15071" y="20305"/>
                      <a:pt x="15696" y="19833"/>
                    </a:cubicBezTo>
                    <a:cubicBezTo>
                      <a:pt x="16397" y="19305"/>
                      <a:pt x="17057" y="18670"/>
                      <a:pt x="17664" y="17943"/>
                    </a:cubicBezTo>
                    <a:cubicBezTo>
                      <a:pt x="18404" y="17060"/>
                      <a:pt x="19066" y="16044"/>
                      <a:pt x="19632" y="14924"/>
                    </a:cubicBezTo>
                    <a:cubicBezTo>
                      <a:pt x="20593" y="13020"/>
                      <a:pt x="21281" y="10824"/>
                      <a:pt x="21600" y="8476"/>
                    </a:cubicBezTo>
                    <a:cubicBezTo>
                      <a:pt x="21600" y="6487"/>
                      <a:pt x="21600" y="2133"/>
                      <a:pt x="21600" y="0"/>
                    </a:cubicBezTo>
                    <a:cubicBezTo>
                      <a:pt x="21319" y="2511"/>
                      <a:pt x="20628" y="4821"/>
                      <a:pt x="19632" y="6790"/>
                    </a:cubicBezTo>
                    <a:close/>
                    <a:moveTo>
                      <a:pt x="19632" y="6790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80"/>
                <a:ext cx="1419" cy="60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8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8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26"/>
                <a:ext cx="1183" cy="45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20"/>
                      <a:pt x="0" y="4847"/>
                      <a:pt x="0" y="10800"/>
                    </a:cubicBezTo>
                    <a:cubicBezTo>
                      <a:pt x="0" y="16753"/>
                      <a:pt x="4832" y="21581"/>
                      <a:pt x="10800" y="21600"/>
                    </a:cubicBezTo>
                    <a:cubicBezTo>
                      <a:pt x="16768" y="21581"/>
                      <a:pt x="21600" y="16753"/>
                      <a:pt x="21600" y="10800"/>
                    </a:cubicBezTo>
                    <a:cubicBezTo>
                      <a:pt x="21600" y="4847"/>
                      <a:pt x="16768" y="2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426"/>
                <a:ext cx="1192" cy="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25"/>
                    </a:moveTo>
                    <a:lnTo>
                      <a:pt x="10282" y="11"/>
                    </a:lnTo>
                    <a:cubicBezTo>
                      <a:pt x="10454" y="4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3"/>
                    </a:lnTo>
                    <a:lnTo>
                      <a:pt x="10800" y="413"/>
                    </a:lnTo>
                    <a:cubicBezTo>
                      <a:pt x="10628" y="414"/>
                      <a:pt x="10457" y="417"/>
                      <a:pt x="10287" y="425"/>
                    </a:cubicBezTo>
                    <a:close/>
                    <a:moveTo>
                      <a:pt x="11848" y="466"/>
                    </a:moveTo>
                    <a:cubicBezTo>
                      <a:pt x="11678" y="449"/>
                      <a:pt x="11507" y="437"/>
                      <a:pt x="11335" y="429"/>
                    </a:cubicBezTo>
                    <a:lnTo>
                      <a:pt x="11339" y="14"/>
                    </a:lnTo>
                    <a:cubicBezTo>
                      <a:pt x="11513" y="23"/>
                      <a:pt x="11685" y="35"/>
                      <a:pt x="11856" y="51"/>
                    </a:cubicBezTo>
                    <a:cubicBezTo>
                      <a:pt x="11856" y="51"/>
                      <a:pt x="11848" y="466"/>
                      <a:pt x="11848" y="466"/>
                    </a:cubicBezTo>
                    <a:close/>
                    <a:moveTo>
                      <a:pt x="9260" y="527"/>
                    </a:moveTo>
                    <a:lnTo>
                      <a:pt x="9249" y="112"/>
                    </a:lnTo>
                    <a:cubicBezTo>
                      <a:pt x="9421" y="88"/>
                      <a:pt x="9592" y="67"/>
                      <a:pt x="9766" y="50"/>
                    </a:cubicBezTo>
                    <a:lnTo>
                      <a:pt x="9772" y="465"/>
                    </a:lnTo>
                    <a:cubicBezTo>
                      <a:pt x="9600" y="481"/>
                      <a:pt x="9429" y="502"/>
                      <a:pt x="9260" y="527"/>
                    </a:cubicBezTo>
                    <a:close/>
                    <a:moveTo>
                      <a:pt x="12875" y="617"/>
                    </a:moveTo>
                    <a:cubicBezTo>
                      <a:pt x="12705" y="585"/>
                      <a:pt x="12534" y="555"/>
                      <a:pt x="12362" y="530"/>
                    </a:cubicBezTo>
                    <a:lnTo>
                      <a:pt x="12372" y="116"/>
                    </a:lnTo>
                    <a:cubicBezTo>
                      <a:pt x="12546" y="141"/>
                      <a:pt x="12718" y="172"/>
                      <a:pt x="12888" y="203"/>
                    </a:cubicBezTo>
                    <a:cubicBezTo>
                      <a:pt x="12888" y="203"/>
                      <a:pt x="12875" y="617"/>
                      <a:pt x="12875" y="617"/>
                    </a:cubicBezTo>
                    <a:close/>
                    <a:moveTo>
                      <a:pt x="8235" y="725"/>
                    </a:moveTo>
                    <a:lnTo>
                      <a:pt x="8218" y="312"/>
                    </a:lnTo>
                    <a:cubicBezTo>
                      <a:pt x="8388" y="272"/>
                      <a:pt x="8559" y="234"/>
                      <a:pt x="8733" y="200"/>
                    </a:cubicBezTo>
                    <a:lnTo>
                      <a:pt x="8747" y="612"/>
                    </a:lnTo>
                    <a:cubicBezTo>
                      <a:pt x="8575" y="646"/>
                      <a:pt x="8404" y="684"/>
                      <a:pt x="8235" y="725"/>
                    </a:cubicBezTo>
                    <a:close/>
                    <a:moveTo>
                      <a:pt x="13898" y="870"/>
                    </a:moveTo>
                    <a:cubicBezTo>
                      <a:pt x="13729" y="821"/>
                      <a:pt x="13559" y="774"/>
                      <a:pt x="13387" y="730"/>
                    </a:cubicBezTo>
                    <a:lnTo>
                      <a:pt x="13403" y="319"/>
                    </a:lnTo>
                    <a:cubicBezTo>
                      <a:pt x="13577" y="360"/>
                      <a:pt x="13748" y="408"/>
                      <a:pt x="13918" y="459"/>
                    </a:cubicBezTo>
                    <a:cubicBezTo>
                      <a:pt x="13918" y="459"/>
                      <a:pt x="13898" y="870"/>
                      <a:pt x="13898" y="870"/>
                    </a:cubicBezTo>
                    <a:close/>
                    <a:moveTo>
                      <a:pt x="7216" y="1031"/>
                    </a:moveTo>
                    <a:lnTo>
                      <a:pt x="7190" y="620"/>
                    </a:lnTo>
                    <a:cubicBezTo>
                      <a:pt x="7360" y="562"/>
                      <a:pt x="7531" y="506"/>
                      <a:pt x="7703" y="454"/>
                    </a:cubicBezTo>
                    <a:lnTo>
                      <a:pt x="7725" y="865"/>
                    </a:lnTo>
                    <a:cubicBezTo>
                      <a:pt x="7553" y="915"/>
                      <a:pt x="7383" y="971"/>
                      <a:pt x="7216" y="1031"/>
                    </a:cubicBezTo>
                    <a:close/>
                    <a:moveTo>
                      <a:pt x="14913" y="1233"/>
                    </a:moveTo>
                    <a:cubicBezTo>
                      <a:pt x="14746" y="1164"/>
                      <a:pt x="14577" y="1098"/>
                      <a:pt x="14405" y="1038"/>
                    </a:cubicBezTo>
                    <a:lnTo>
                      <a:pt x="14431" y="627"/>
                    </a:lnTo>
                    <a:cubicBezTo>
                      <a:pt x="14603" y="689"/>
                      <a:pt x="14773" y="754"/>
                      <a:pt x="14942" y="824"/>
                    </a:cubicBezTo>
                    <a:cubicBezTo>
                      <a:pt x="14942" y="824"/>
                      <a:pt x="14913" y="1233"/>
                      <a:pt x="14913" y="1233"/>
                    </a:cubicBezTo>
                    <a:close/>
                    <a:moveTo>
                      <a:pt x="6203" y="1446"/>
                    </a:moveTo>
                    <a:lnTo>
                      <a:pt x="6170" y="1040"/>
                    </a:lnTo>
                    <a:cubicBezTo>
                      <a:pt x="6338" y="962"/>
                      <a:pt x="6507" y="886"/>
                      <a:pt x="6679" y="816"/>
                    </a:cubicBezTo>
                    <a:lnTo>
                      <a:pt x="6708" y="1225"/>
                    </a:lnTo>
                    <a:cubicBezTo>
                      <a:pt x="6537" y="1294"/>
                      <a:pt x="6369" y="1369"/>
                      <a:pt x="6203" y="1446"/>
                    </a:cubicBezTo>
                    <a:close/>
                    <a:moveTo>
                      <a:pt x="15920" y="1715"/>
                    </a:moveTo>
                    <a:cubicBezTo>
                      <a:pt x="15756" y="1624"/>
                      <a:pt x="15588" y="1539"/>
                      <a:pt x="15418" y="1458"/>
                    </a:cubicBezTo>
                    <a:lnTo>
                      <a:pt x="15451" y="1051"/>
                    </a:lnTo>
                    <a:cubicBezTo>
                      <a:pt x="15623" y="1132"/>
                      <a:pt x="15792" y="1218"/>
                      <a:pt x="15958" y="1308"/>
                    </a:cubicBezTo>
                    <a:cubicBezTo>
                      <a:pt x="15958" y="1308"/>
                      <a:pt x="15920" y="1715"/>
                      <a:pt x="15920" y="1715"/>
                    </a:cubicBezTo>
                    <a:close/>
                    <a:moveTo>
                      <a:pt x="5200" y="1990"/>
                    </a:moveTo>
                    <a:lnTo>
                      <a:pt x="5159" y="1587"/>
                    </a:lnTo>
                    <a:cubicBezTo>
                      <a:pt x="5325" y="1486"/>
                      <a:pt x="5492" y="1389"/>
                      <a:pt x="5663" y="1297"/>
                    </a:cubicBezTo>
                    <a:lnTo>
                      <a:pt x="5701" y="1703"/>
                    </a:lnTo>
                    <a:cubicBezTo>
                      <a:pt x="5531" y="1793"/>
                      <a:pt x="5365" y="1888"/>
                      <a:pt x="5200" y="1990"/>
                    </a:cubicBezTo>
                    <a:close/>
                    <a:moveTo>
                      <a:pt x="16915" y="2325"/>
                    </a:moveTo>
                    <a:cubicBezTo>
                      <a:pt x="16754" y="2211"/>
                      <a:pt x="16589" y="2105"/>
                      <a:pt x="16420" y="2002"/>
                    </a:cubicBezTo>
                    <a:lnTo>
                      <a:pt x="16462" y="1599"/>
                    </a:lnTo>
                    <a:cubicBezTo>
                      <a:pt x="16632" y="1703"/>
                      <a:pt x="16799" y="1812"/>
                      <a:pt x="16962" y="1925"/>
                    </a:cubicBezTo>
                    <a:cubicBezTo>
                      <a:pt x="16962" y="1925"/>
                      <a:pt x="16915" y="2325"/>
                      <a:pt x="16915" y="2325"/>
                    </a:cubicBezTo>
                    <a:close/>
                    <a:moveTo>
                      <a:pt x="4214" y="2669"/>
                    </a:moveTo>
                    <a:lnTo>
                      <a:pt x="4161" y="2274"/>
                    </a:lnTo>
                    <a:cubicBezTo>
                      <a:pt x="4324" y="2149"/>
                      <a:pt x="4490" y="2028"/>
                      <a:pt x="4658" y="1910"/>
                    </a:cubicBezTo>
                    <a:lnTo>
                      <a:pt x="4705" y="2311"/>
                    </a:lnTo>
                    <a:cubicBezTo>
                      <a:pt x="4538" y="2426"/>
                      <a:pt x="4374" y="2546"/>
                      <a:pt x="4214" y="2669"/>
                    </a:cubicBezTo>
                    <a:close/>
                    <a:moveTo>
                      <a:pt x="17891" y="3087"/>
                    </a:moveTo>
                    <a:cubicBezTo>
                      <a:pt x="17734" y="2949"/>
                      <a:pt x="17571" y="2815"/>
                      <a:pt x="17406" y="2685"/>
                    </a:cubicBezTo>
                    <a:lnTo>
                      <a:pt x="17459" y="2293"/>
                    </a:lnTo>
                    <a:cubicBezTo>
                      <a:pt x="17627" y="2422"/>
                      <a:pt x="17790" y="2557"/>
                      <a:pt x="17950" y="2699"/>
                    </a:cubicBezTo>
                    <a:cubicBezTo>
                      <a:pt x="17950" y="2699"/>
                      <a:pt x="17891" y="3087"/>
                      <a:pt x="17891" y="3087"/>
                    </a:cubicBezTo>
                    <a:close/>
                    <a:moveTo>
                      <a:pt x="3251" y="3515"/>
                    </a:moveTo>
                    <a:lnTo>
                      <a:pt x="3186" y="3131"/>
                    </a:lnTo>
                    <a:cubicBezTo>
                      <a:pt x="3344" y="2975"/>
                      <a:pt x="3505" y="2825"/>
                      <a:pt x="3671" y="2679"/>
                    </a:cubicBezTo>
                    <a:lnTo>
                      <a:pt x="3730" y="3070"/>
                    </a:lnTo>
                    <a:cubicBezTo>
                      <a:pt x="3565" y="3214"/>
                      <a:pt x="3406" y="3362"/>
                      <a:pt x="3251" y="3515"/>
                    </a:cubicBezTo>
                    <a:close/>
                    <a:moveTo>
                      <a:pt x="18837" y="4032"/>
                    </a:moveTo>
                    <a:cubicBezTo>
                      <a:pt x="18686" y="3859"/>
                      <a:pt x="18529" y="3693"/>
                      <a:pt x="18369" y="3534"/>
                    </a:cubicBezTo>
                    <a:lnTo>
                      <a:pt x="18434" y="3150"/>
                    </a:lnTo>
                    <a:cubicBezTo>
                      <a:pt x="18597" y="3312"/>
                      <a:pt x="18756" y="3480"/>
                      <a:pt x="18910" y="3656"/>
                    </a:cubicBezTo>
                    <a:cubicBezTo>
                      <a:pt x="18910" y="3656"/>
                      <a:pt x="18837" y="4032"/>
                      <a:pt x="18837" y="4032"/>
                    </a:cubicBezTo>
                    <a:close/>
                    <a:moveTo>
                      <a:pt x="2324" y="4559"/>
                    </a:moveTo>
                    <a:lnTo>
                      <a:pt x="2244" y="4194"/>
                    </a:lnTo>
                    <a:cubicBezTo>
                      <a:pt x="2393" y="4004"/>
                      <a:pt x="2549" y="3813"/>
                      <a:pt x="2710" y="3633"/>
                    </a:cubicBezTo>
                    <a:lnTo>
                      <a:pt x="2782" y="4010"/>
                    </a:lnTo>
                    <a:cubicBezTo>
                      <a:pt x="2623" y="4188"/>
                      <a:pt x="2469" y="4373"/>
                      <a:pt x="2324" y="4559"/>
                    </a:cubicBezTo>
                    <a:close/>
                    <a:moveTo>
                      <a:pt x="19736" y="5204"/>
                    </a:moveTo>
                    <a:cubicBezTo>
                      <a:pt x="19598" y="4994"/>
                      <a:pt x="19449" y="4786"/>
                      <a:pt x="19295" y="4586"/>
                    </a:cubicBezTo>
                    <a:lnTo>
                      <a:pt x="19375" y="4220"/>
                    </a:lnTo>
                    <a:cubicBezTo>
                      <a:pt x="19533" y="4425"/>
                      <a:pt x="19685" y="4637"/>
                      <a:pt x="19827" y="4853"/>
                    </a:cubicBezTo>
                    <a:cubicBezTo>
                      <a:pt x="19827" y="4853"/>
                      <a:pt x="19736" y="5204"/>
                      <a:pt x="19736" y="5204"/>
                    </a:cubicBezTo>
                    <a:close/>
                    <a:moveTo>
                      <a:pt x="1461" y="5867"/>
                    </a:moveTo>
                    <a:lnTo>
                      <a:pt x="1360" y="5534"/>
                    </a:lnTo>
                    <a:cubicBezTo>
                      <a:pt x="1493" y="5292"/>
                      <a:pt x="1639" y="5054"/>
                      <a:pt x="1792" y="4825"/>
                    </a:cubicBezTo>
                    <a:lnTo>
                      <a:pt x="1882" y="5175"/>
                    </a:lnTo>
                    <a:cubicBezTo>
                      <a:pt x="1732" y="5400"/>
                      <a:pt x="1591" y="5631"/>
                      <a:pt x="1461" y="5867"/>
                    </a:cubicBezTo>
                    <a:close/>
                    <a:moveTo>
                      <a:pt x="20547" y="6679"/>
                    </a:moveTo>
                    <a:cubicBezTo>
                      <a:pt x="20428" y="6415"/>
                      <a:pt x="20298" y="6151"/>
                      <a:pt x="20157" y="5896"/>
                    </a:cubicBezTo>
                    <a:lnTo>
                      <a:pt x="20258" y="5565"/>
                    </a:lnTo>
                    <a:cubicBezTo>
                      <a:pt x="20404" y="5828"/>
                      <a:pt x="20540" y="6100"/>
                      <a:pt x="20663" y="6373"/>
                    </a:cubicBezTo>
                    <a:cubicBezTo>
                      <a:pt x="20663" y="6373"/>
                      <a:pt x="20547" y="6679"/>
                      <a:pt x="20547" y="6679"/>
                    </a:cubicBezTo>
                    <a:close/>
                    <a:moveTo>
                      <a:pt x="719" y="7524"/>
                    </a:moveTo>
                    <a:lnTo>
                      <a:pt x="589" y="7256"/>
                    </a:lnTo>
                    <a:cubicBezTo>
                      <a:pt x="695" y="6946"/>
                      <a:pt x="818" y="6638"/>
                      <a:pt x="954" y="6339"/>
                    </a:cubicBezTo>
                    <a:lnTo>
                      <a:pt x="1068" y="6644"/>
                    </a:lnTo>
                    <a:cubicBezTo>
                      <a:pt x="939" y="6930"/>
                      <a:pt x="822" y="7227"/>
                      <a:pt x="719" y="7524"/>
                    </a:cubicBezTo>
                    <a:close/>
                    <a:moveTo>
                      <a:pt x="21176" y="8557"/>
                    </a:moveTo>
                    <a:cubicBezTo>
                      <a:pt x="21100" y="8222"/>
                      <a:pt x="21005" y="7887"/>
                      <a:pt x="20894" y="7561"/>
                    </a:cubicBezTo>
                    <a:lnTo>
                      <a:pt x="21025" y="7298"/>
                    </a:lnTo>
                    <a:cubicBezTo>
                      <a:pt x="21143" y="7642"/>
                      <a:pt x="21245" y="8000"/>
                      <a:pt x="21326" y="8357"/>
                    </a:cubicBezTo>
                    <a:cubicBezTo>
                      <a:pt x="21326" y="8357"/>
                      <a:pt x="21176" y="8557"/>
                      <a:pt x="21176" y="8557"/>
                    </a:cubicBezTo>
                    <a:close/>
                    <a:moveTo>
                      <a:pt x="240" y="9614"/>
                    </a:moveTo>
                    <a:lnTo>
                      <a:pt x="77" y="9500"/>
                    </a:lnTo>
                    <a:cubicBezTo>
                      <a:pt x="124" y="9099"/>
                      <a:pt x="194" y="8698"/>
                      <a:pt x="285" y="8308"/>
                    </a:cubicBezTo>
                    <a:lnTo>
                      <a:pt x="434" y="8515"/>
                    </a:lnTo>
                    <a:cubicBezTo>
                      <a:pt x="350" y="8875"/>
                      <a:pt x="284" y="9246"/>
                      <a:pt x="240" y="9614"/>
                    </a:cubicBezTo>
                    <a:close/>
                    <a:moveTo>
                      <a:pt x="21600" y="10840"/>
                    </a:moveTo>
                    <a:lnTo>
                      <a:pt x="21429" y="10836"/>
                    </a:lnTo>
                    <a:lnTo>
                      <a:pt x="21515" y="10838"/>
                    </a:lnTo>
                    <a:lnTo>
                      <a:pt x="21429" y="10799"/>
                    </a:lnTo>
                    <a:cubicBezTo>
                      <a:pt x="21429" y="10420"/>
                      <a:pt x="21409" y="10038"/>
                      <a:pt x="21365" y="9662"/>
                    </a:cubicBezTo>
                    <a:lnTo>
                      <a:pt x="21530" y="9551"/>
                    </a:lnTo>
                    <a:cubicBezTo>
                      <a:pt x="21576" y="9963"/>
                      <a:pt x="21600" y="10383"/>
                      <a:pt x="21600" y="10799"/>
                    </a:cubicBezTo>
                    <a:cubicBezTo>
                      <a:pt x="21600" y="10799"/>
                      <a:pt x="21600" y="10840"/>
                      <a:pt x="21600" y="10840"/>
                    </a:cubicBezTo>
                    <a:close/>
                    <a:moveTo>
                      <a:pt x="73" y="12072"/>
                    </a:moveTo>
                    <a:cubicBezTo>
                      <a:pt x="25" y="11654"/>
                      <a:pt x="0" y="11224"/>
                      <a:pt x="0" y="10799"/>
                    </a:cubicBezTo>
                    <a:lnTo>
                      <a:pt x="171" y="10787"/>
                    </a:lnTo>
                    <a:lnTo>
                      <a:pt x="171" y="10799"/>
                    </a:lnTo>
                    <a:cubicBezTo>
                      <a:pt x="171" y="11187"/>
                      <a:pt x="193" y="11577"/>
                      <a:pt x="238" y="11960"/>
                    </a:cubicBezTo>
                    <a:cubicBezTo>
                      <a:pt x="238" y="11960"/>
                      <a:pt x="73" y="12072"/>
                      <a:pt x="73" y="12072"/>
                    </a:cubicBezTo>
                    <a:close/>
                    <a:moveTo>
                      <a:pt x="21310" y="13312"/>
                    </a:moveTo>
                    <a:lnTo>
                      <a:pt x="21162" y="13106"/>
                    </a:lnTo>
                    <a:cubicBezTo>
                      <a:pt x="21246" y="12744"/>
                      <a:pt x="21313" y="12375"/>
                      <a:pt x="21357" y="12008"/>
                    </a:cubicBezTo>
                    <a:lnTo>
                      <a:pt x="21521" y="12125"/>
                    </a:lnTo>
                    <a:cubicBezTo>
                      <a:pt x="21473" y="12523"/>
                      <a:pt x="21401" y="12923"/>
                      <a:pt x="21310" y="13312"/>
                    </a:cubicBezTo>
                    <a:close/>
                    <a:moveTo>
                      <a:pt x="582" y="14322"/>
                    </a:moveTo>
                    <a:cubicBezTo>
                      <a:pt x="463" y="13976"/>
                      <a:pt x="361" y="13620"/>
                      <a:pt x="280" y="13264"/>
                    </a:cubicBezTo>
                    <a:lnTo>
                      <a:pt x="428" y="13061"/>
                    </a:lnTo>
                    <a:cubicBezTo>
                      <a:pt x="506" y="13396"/>
                      <a:pt x="601" y="13732"/>
                      <a:pt x="713" y="14056"/>
                    </a:cubicBezTo>
                    <a:cubicBezTo>
                      <a:pt x="713" y="14056"/>
                      <a:pt x="582" y="14322"/>
                      <a:pt x="582" y="14322"/>
                    </a:cubicBezTo>
                    <a:close/>
                    <a:moveTo>
                      <a:pt x="20639" y="15277"/>
                    </a:moveTo>
                    <a:lnTo>
                      <a:pt x="20524" y="14971"/>
                    </a:lnTo>
                    <a:cubicBezTo>
                      <a:pt x="20653" y="14686"/>
                      <a:pt x="20771" y="14390"/>
                      <a:pt x="20874" y="14095"/>
                    </a:cubicBezTo>
                    <a:lnTo>
                      <a:pt x="21005" y="14362"/>
                    </a:lnTo>
                    <a:cubicBezTo>
                      <a:pt x="20897" y="14671"/>
                      <a:pt x="20774" y="14979"/>
                      <a:pt x="20639" y="15277"/>
                    </a:cubicBezTo>
                    <a:close/>
                    <a:moveTo>
                      <a:pt x="1351" y="16049"/>
                    </a:moveTo>
                    <a:cubicBezTo>
                      <a:pt x="1204" y="15786"/>
                      <a:pt x="1068" y="15514"/>
                      <a:pt x="946" y="15241"/>
                    </a:cubicBezTo>
                    <a:lnTo>
                      <a:pt x="1061" y="14936"/>
                    </a:lnTo>
                    <a:cubicBezTo>
                      <a:pt x="1179" y="15199"/>
                      <a:pt x="1311" y="15461"/>
                      <a:pt x="1452" y="15716"/>
                    </a:cubicBezTo>
                    <a:cubicBezTo>
                      <a:pt x="1452" y="15716"/>
                      <a:pt x="1351" y="16049"/>
                      <a:pt x="1351" y="16049"/>
                    </a:cubicBezTo>
                    <a:close/>
                    <a:moveTo>
                      <a:pt x="19798" y="16789"/>
                    </a:moveTo>
                    <a:lnTo>
                      <a:pt x="19709" y="16436"/>
                    </a:lnTo>
                    <a:cubicBezTo>
                      <a:pt x="19858" y="16212"/>
                      <a:pt x="20000" y="15980"/>
                      <a:pt x="20131" y="15747"/>
                    </a:cubicBezTo>
                    <a:lnTo>
                      <a:pt x="20232" y="16082"/>
                    </a:lnTo>
                    <a:cubicBezTo>
                      <a:pt x="20098" y="16322"/>
                      <a:pt x="19952" y="16560"/>
                      <a:pt x="19798" y="16789"/>
                    </a:cubicBezTo>
                    <a:close/>
                    <a:moveTo>
                      <a:pt x="2235" y="17390"/>
                    </a:moveTo>
                    <a:cubicBezTo>
                      <a:pt x="2078" y="17188"/>
                      <a:pt x="1925" y="16976"/>
                      <a:pt x="1782" y="16759"/>
                    </a:cubicBezTo>
                    <a:lnTo>
                      <a:pt x="1873" y="16407"/>
                    </a:lnTo>
                    <a:cubicBezTo>
                      <a:pt x="2012" y="16619"/>
                      <a:pt x="2162" y="16826"/>
                      <a:pt x="2315" y="17024"/>
                    </a:cubicBezTo>
                    <a:cubicBezTo>
                      <a:pt x="2315" y="17024"/>
                      <a:pt x="2235" y="17390"/>
                      <a:pt x="2235" y="17390"/>
                    </a:cubicBezTo>
                    <a:close/>
                    <a:moveTo>
                      <a:pt x="18880" y="17974"/>
                    </a:moveTo>
                    <a:lnTo>
                      <a:pt x="18809" y="17600"/>
                    </a:lnTo>
                    <a:cubicBezTo>
                      <a:pt x="18967" y="17421"/>
                      <a:pt x="19121" y="17237"/>
                      <a:pt x="19267" y="17050"/>
                    </a:cubicBezTo>
                    <a:lnTo>
                      <a:pt x="19347" y="17416"/>
                    </a:lnTo>
                    <a:cubicBezTo>
                      <a:pt x="19198" y="17607"/>
                      <a:pt x="19041" y="17796"/>
                      <a:pt x="18880" y="17974"/>
                    </a:cubicBezTo>
                    <a:close/>
                    <a:moveTo>
                      <a:pt x="3177" y="18457"/>
                    </a:moveTo>
                    <a:cubicBezTo>
                      <a:pt x="3015" y="18297"/>
                      <a:pt x="2854" y="18129"/>
                      <a:pt x="2701" y="17953"/>
                    </a:cubicBezTo>
                    <a:lnTo>
                      <a:pt x="2772" y="17579"/>
                    </a:lnTo>
                    <a:cubicBezTo>
                      <a:pt x="2924" y="17750"/>
                      <a:pt x="3082" y="17916"/>
                      <a:pt x="3240" y="18073"/>
                    </a:cubicBezTo>
                    <a:cubicBezTo>
                      <a:pt x="3240" y="18073"/>
                      <a:pt x="3177" y="18457"/>
                      <a:pt x="3177" y="18457"/>
                    </a:cubicBezTo>
                    <a:close/>
                    <a:moveTo>
                      <a:pt x="17919" y="18929"/>
                    </a:moveTo>
                    <a:lnTo>
                      <a:pt x="17862" y="18537"/>
                    </a:lnTo>
                    <a:cubicBezTo>
                      <a:pt x="18025" y="18393"/>
                      <a:pt x="18185" y="18244"/>
                      <a:pt x="18340" y="18092"/>
                    </a:cubicBezTo>
                    <a:lnTo>
                      <a:pt x="18404" y="18476"/>
                    </a:lnTo>
                    <a:cubicBezTo>
                      <a:pt x="18247" y="18630"/>
                      <a:pt x="18085" y="18782"/>
                      <a:pt x="17919" y="18929"/>
                    </a:cubicBezTo>
                    <a:close/>
                    <a:moveTo>
                      <a:pt x="4152" y="19315"/>
                    </a:moveTo>
                    <a:cubicBezTo>
                      <a:pt x="3984" y="19185"/>
                      <a:pt x="3820" y="19050"/>
                      <a:pt x="3661" y="18910"/>
                    </a:cubicBezTo>
                    <a:lnTo>
                      <a:pt x="3719" y="18518"/>
                    </a:lnTo>
                    <a:cubicBezTo>
                      <a:pt x="3877" y="18658"/>
                      <a:pt x="4039" y="18790"/>
                      <a:pt x="4204" y="18919"/>
                    </a:cubicBezTo>
                    <a:cubicBezTo>
                      <a:pt x="4204" y="18919"/>
                      <a:pt x="4152" y="19315"/>
                      <a:pt x="4152" y="19315"/>
                    </a:cubicBezTo>
                    <a:close/>
                    <a:moveTo>
                      <a:pt x="16931" y="19692"/>
                    </a:moveTo>
                    <a:lnTo>
                      <a:pt x="16885" y="19294"/>
                    </a:lnTo>
                    <a:cubicBezTo>
                      <a:pt x="17052" y="19180"/>
                      <a:pt x="17216" y="19060"/>
                      <a:pt x="17376" y="18936"/>
                    </a:cubicBezTo>
                    <a:lnTo>
                      <a:pt x="17428" y="19331"/>
                    </a:lnTo>
                    <a:cubicBezTo>
                      <a:pt x="17266" y="19456"/>
                      <a:pt x="17100" y="19577"/>
                      <a:pt x="16931" y="19692"/>
                    </a:cubicBezTo>
                    <a:close/>
                    <a:moveTo>
                      <a:pt x="5149" y="20005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1"/>
                      <a:pt x="5022" y="19502"/>
                      <a:pt x="5190" y="19603"/>
                    </a:cubicBezTo>
                    <a:cubicBezTo>
                      <a:pt x="5190" y="19603"/>
                      <a:pt x="5149" y="20005"/>
                      <a:pt x="5149" y="20005"/>
                    </a:cubicBezTo>
                    <a:close/>
                    <a:moveTo>
                      <a:pt x="15926" y="20306"/>
                    </a:moveTo>
                    <a:lnTo>
                      <a:pt x="15890" y="19901"/>
                    </a:lnTo>
                    <a:cubicBezTo>
                      <a:pt x="16059" y="19811"/>
                      <a:pt x="16226" y="19714"/>
                      <a:pt x="16389" y="19615"/>
                    </a:cubicBezTo>
                    <a:lnTo>
                      <a:pt x="16431" y="20018"/>
                    </a:lnTo>
                    <a:cubicBezTo>
                      <a:pt x="16266" y="20118"/>
                      <a:pt x="16097" y="20215"/>
                      <a:pt x="15926" y="20306"/>
                    </a:cubicBezTo>
                    <a:close/>
                    <a:moveTo>
                      <a:pt x="6160" y="20553"/>
                    </a:moveTo>
                    <a:cubicBezTo>
                      <a:pt x="5988" y="20472"/>
                      <a:pt x="5819" y="20384"/>
                      <a:pt x="5652" y="20294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3"/>
                      <a:pt x="6160" y="20553"/>
                    </a:cubicBezTo>
                    <a:close/>
                    <a:moveTo>
                      <a:pt x="14910" y="20787"/>
                    </a:moveTo>
                    <a:lnTo>
                      <a:pt x="14882" y="20377"/>
                    </a:lnTo>
                    <a:cubicBezTo>
                      <a:pt x="15052" y="20308"/>
                      <a:pt x="15221" y="20234"/>
                      <a:pt x="15387" y="20154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4"/>
                    </a:moveTo>
                    <a:cubicBezTo>
                      <a:pt x="7007" y="20914"/>
                      <a:pt x="6838" y="20848"/>
                      <a:pt x="6670" y="20780"/>
                    </a:cubicBezTo>
                    <a:lnTo>
                      <a:pt x="6697" y="20370"/>
                    </a:lnTo>
                    <a:cubicBezTo>
                      <a:pt x="6865" y="20440"/>
                      <a:pt x="7034" y="20502"/>
                      <a:pt x="7206" y="20565"/>
                    </a:cubicBezTo>
                    <a:cubicBezTo>
                      <a:pt x="7206" y="20565"/>
                      <a:pt x="7181" y="20974"/>
                      <a:pt x="7181" y="20974"/>
                    </a:cubicBezTo>
                    <a:close/>
                    <a:moveTo>
                      <a:pt x="13886" y="21148"/>
                    </a:moveTo>
                    <a:lnTo>
                      <a:pt x="13865" y="20737"/>
                    </a:lnTo>
                    <a:cubicBezTo>
                      <a:pt x="14037" y="20686"/>
                      <a:pt x="14207" y="20630"/>
                      <a:pt x="14374" y="20571"/>
                    </a:cubicBezTo>
                    <a:lnTo>
                      <a:pt x="14399" y="20981"/>
                    </a:lnTo>
                    <a:cubicBezTo>
                      <a:pt x="14231" y="21043"/>
                      <a:pt x="14059" y="21097"/>
                      <a:pt x="13886" y="21148"/>
                    </a:cubicBezTo>
                    <a:close/>
                    <a:moveTo>
                      <a:pt x="8207" y="21281"/>
                    </a:moveTo>
                    <a:cubicBezTo>
                      <a:pt x="8034" y="21240"/>
                      <a:pt x="7863" y="21192"/>
                      <a:pt x="7692" y="21141"/>
                    </a:cubicBezTo>
                    <a:lnTo>
                      <a:pt x="7714" y="20731"/>
                    </a:lnTo>
                    <a:cubicBezTo>
                      <a:pt x="7882" y="20782"/>
                      <a:pt x="8052" y="20826"/>
                      <a:pt x="8224" y="20869"/>
                    </a:cubicBezTo>
                    <a:cubicBezTo>
                      <a:pt x="8224" y="20869"/>
                      <a:pt x="8207" y="21281"/>
                      <a:pt x="8207" y="21281"/>
                    </a:cubicBezTo>
                    <a:close/>
                    <a:moveTo>
                      <a:pt x="12856" y="21400"/>
                    </a:moveTo>
                    <a:lnTo>
                      <a:pt x="12843" y="20988"/>
                    </a:lnTo>
                    <a:cubicBezTo>
                      <a:pt x="13015" y="20953"/>
                      <a:pt x="13186" y="20916"/>
                      <a:pt x="13355" y="20874"/>
                    </a:cubicBezTo>
                    <a:lnTo>
                      <a:pt x="13372" y="21286"/>
                    </a:lnTo>
                    <a:cubicBezTo>
                      <a:pt x="13201" y="21329"/>
                      <a:pt x="13030" y="21365"/>
                      <a:pt x="12856" y="21400"/>
                    </a:cubicBezTo>
                    <a:close/>
                    <a:moveTo>
                      <a:pt x="9238" y="21485"/>
                    </a:moveTo>
                    <a:cubicBezTo>
                      <a:pt x="9065" y="21457"/>
                      <a:pt x="8894" y="21429"/>
                      <a:pt x="8723" y="21395"/>
                    </a:cubicBezTo>
                    <a:lnTo>
                      <a:pt x="8736" y="20983"/>
                    </a:lnTo>
                    <a:cubicBezTo>
                      <a:pt x="8906" y="21015"/>
                      <a:pt x="9076" y="21045"/>
                      <a:pt x="9249" y="21071"/>
                    </a:cubicBezTo>
                    <a:cubicBezTo>
                      <a:pt x="9249" y="21071"/>
                      <a:pt x="9238" y="21485"/>
                      <a:pt x="9238" y="21485"/>
                    </a:cubicBezTo>
                    <a:close/>
                    <a:moveTo>
                      <a:pt x="11823" y="21550"/>
                    </a:moveTo>
                    <a:lnTo>
                      <a:pt x="11817" y="21134"/>
                    </a:lnTo>
                    <a:cubicBezTo>
                      <a:pt x="11989" y="21118"/>
                      <a:pt x="12161" y="21097"/>
                      <a:pt x="12331" y="21073"/>
                    </a:cubicBezTo>
                    <a:lnTo>
                      <a:pt x="12340" y="21486"/>
                    </a:lnTo>
                    <a:cubicBezTo>
                      <a:pt x="12169" y="21512"/>
                      <a:pt x="11998" y="21532"/>
                      <a:pt x="11823" y="21550"/>
                    </a:cubicBezTo>
                    <a:close/>
                    <a:moveTo>
                      <a:pt x="10272" y="21585"/>
                    </a:moveTo>
                    <a:cubicBezTo>
                      <a:pt x="10099" y="21577"/>
                      <a:pt x="9926" y="21563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2"/>
                      <a:pt x="10276" y="21171"/>
                    </a:cubicBezTo>
                    <a:cubicBezTo>
                      <a:pt x="10276" y="21171"/>
                      <a:pt x="10272" y="21585"/>
                      <a:pt x="10272" y="21585"/>
                    </a:cubicBezTo>
                    <a:close/>
                    <a:moveTo>
                      <a:pt x="10800" y="21600"/>
                    </a:moveTo>
                    <a:lnTo>
                      <a:pt x="10790" y="21393"/>
                    </a:lnTo>
                    <a:lnTo>
                      <a:pt x="10790" y="21185"/>
                    </a:lnTo>
                    <a:lnTo>
                      <a:pt x="10800" y="21185"/>
                    </a:lnTo>
                    <a:cubicBezTo>
                      <a:pt x="10969" y="21185"/>
                      <a:pt x="11137" y="21179"/>
                      <a:pt x="11304" y="21171"/>
                    </a:cubicBezTo>
                    <a:lnTo>
                      <a:pt x="11306" y="21587"/>
                    </a:lnTo>
                    <a:cubicBezTo>
                      <a:pt x="11138" y="21594"/>
                      <a:pt x="10970" y="21599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479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2"/>
                    </a:moveTo>
                    <a:cubicBezTo>
                      <a:pt x="14399" y="5863"/>
                      <a:pt x="12643" y="4896"/>
                      <a:pt x="10590" y="4896"/>
                    </a:cubicBezTo>
                    <a:cubicBezTo>
                      <a:pt x="9742" y="4896"/>
                      <a:pt x="8574" y="5308"/>
                      <a:pt x="8583" y="6118"/>
                    </a:cubicBezTo>
                    <a:cubicBezTo>
                      <a:pt x="8603" y="8567"/>
                      <a:pt x="20508" y="7986"/>
                      <a:pt x="21143" y="13911"/>
                    </a:cubicBezTo>
                    <a:cubicBezTo>
                      <a:pt x="21600" y="18179"/>
                      <a:pt x="16950" y="19780"/>
                      <a:pt x="13024" y="19780"/>
                    </a:cubicBezTo>
                    <a:cubicBezTo>
                      <a:pt x="12624" y="19780"/>
                      <a:pt x="12230" y="19752"/>
                      <a:pt x="11864" y="19724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9"/>
                    </a:lnTo>
                    <a:cubicBezTo>
                      <a:pt x="8131" y="18801"/>
                      <a:pt x="6921" y="17951"/>
                      <a:pt x="6148" y="17170"/>
                    </a:cubicBezTo>
                    <a:lnTo>
                      <a:pt x="5763" y="19346"/>
                    </a:lnTo>
                    <a:lnTo>
                      <a:pt x="0" y="19346"/>
                    </a:lnTo>
                    <a:lnTo>
                      <a:pt x="397" y="12475"/>
                    </a:lnTo>
                    <a:lnTo>
                      <a:pt x="6200" y="12475"/>
                    </a:lnTo>
                    <a:cubicBezTo>
                      <a:pt x="6177" y="14683"/>
                      <a:pt x="8847" y="15059"/>
                      <a:pt x="10186" y="15114"/>
                    </a:cubicBezTo>
                    <a:cubicBezTo>
                      <a:pt x="11301" y="15114"/>
                      <a:pt x="12886" y="14896"/>
                      <a:pt x="12839" y="13781"/>
                    </a:cubicBezTo>
                    <a:cubicBezTo>
                      <a:pt x="12755" y="11754"/>
                      <a:pt x="797" y="12603"/>
                      <a:pt x="1138" y="6325"/>
                    </a:cubicBezTo>
                    <a:cubicBezTo>
                      <a:pt x="1320" y="2967"/>
                      <a:pt x="5382" y="1507"/>
                      <a:pt x="8171" y="1507"/>
                    </a:cubicBezTo>
                    <a:cubicBezTo>
                      <a:pt x="8598" y="1507"/>
                      <a:pt x="9027" y="1526"/>
                      <a:pt x="9453" y="1572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6"/>
                    </a:lnTo>
                    <a:cubicBezTo>
                      <a:pt x="12502" y="2244"/>
                      <a:pt x="13559" y="2813"/>
                      <a:pt x="14248" y="3746"/>
                    </a:cubicBezTo>
                    <a:lnTo>
                      <a:pt x="14425" y="1896"/>
                    </a:lnTo>
                    <a:lnTo>
                      <a:pt x="19338" y="1896"/>
                    </a:lnTo>
                    <a:lnTo>
                      <a:pt x="19924" y="7602"/>
                    </a:lnTo>
                    <a:cubicBezTo>
                      <a:pt x="19924" y="7602"/>
                      <a:pt x="14500" y="7602"/>
                      <a:pt x="14500" y="7602"/>
                    </a:cubicBezTo>
                    <a:close/>
                    <a:moveTo>
                      <a:pt x="14500" y="7602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696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4"/>
                      <a:pt x="18406" y="8908"/>
                      <a:pt x="17664" y="9776"/>
                    </a:cubicBezTo>
                    <a:cubicBezTo>
                      <a:pt x="17058" y="10481"/>
                      <a:pt x="16399" y="11096"/>
                      <a:pt x="15696" y="11608"/>
                    </a:cubicBezTo>
                    <a:cubicBezTo>
                      <a:pt x="15071" y="12062"/>
                      <a:pt x="14414" y="12435"/>
                      <a:pt x="13728" y="12713"/>
                    </a:cubicBezTo>
                    <a:cubicBezTo>
                      <a:pt x="13094" y="12968"/>
                      <a:pt x="12436" y="13144"/>
                      <a:pt x="11761" y="13232"/>
                    </a:cubicBezTo>
                    <a:cubicBezTo>
                      <a:pt x="11444" y="13273"/>
                      <a:pt x="11124" y="13297"/>
                      <a:pt x="10800" y="13297"/>
                    </a:cubicBezTo>
                    <a:cubicBezTo>
                      <a:pt x="10460" y="13294"/>
                      <a:pt x="10124" y="13271"/>
                      <a:pt x="9793" y="13227"/>
                    </a:cubicBezTo>
                    <a:cubicBezTo>
                      <a:pt x="9117" y="13134"/>
                      <a:pt x="8460" y="12955"/>
                      <a:pt x="7825" y="12692"/>
                    </a:cubicBezTo>
                    <a:cubicBezTo>
                      <a:pt x="7139" y="12412"/>
                      <a:pt x="6481" y="12033"/>
                      <a:pt x="5857" y="11575"/>
                    </a:cubicBezTo>
                    <a:cubicBezTo>
                      <a:pt x="5154" y="11058"/>
                      <a:pt x="4495" y="10434"/>
                      <a:pt x="3889" y="9718"/>
                    </a:cubicBezTo>
                    <a:cubicBezTo>
                      <a:pt x="3146" y="8840"/>
                      <a:pt x="2484" y="7822"/>
                      <a:pt x="1922" y="6697"/>
                    </a:cubicBezTo>
                    <a:cubicBezTo>
                      <a:pt x="950" y="4748"/>
                      <a:pt x="276" y="2472"/>
                      <a:pt x="0" y="0"/>
                    </a:cubicBezTo>
                    <a:cubicBezTo>
                      <a:pt x="0" y="2132"/>
                      <a:pt x="0" y="6486"/>
                      <a:pt x="0" y="8475"/>
                    </a:cubicBezTo>
                    <a:cubicBezTo>
                      <a:pt x="314" y="10785"/>
                      <a:pt x="984" y="12949"/>
                      <a:pt x="1922" y="14831"/>
                    </a:cubicBezTo>
                    <a:cubicBezTo>
                      <a:pt x="2486" y="15964"/>
                      <a:pt x="3149" y="16992"/>
                      <a:pt x="3889" y="17886"/>
                    </a:cubicBezTo>
                    <a:cubicBezTo>
                      <a:pt x="4496" y="18620"/>
                      <a:pt x="5156" y="19261"/>
                      <a:pt x="5857" y="19798"/>
                    </a:cubicBezTo>
                    <a:cubicBezTo>
                      <a:pt x="6482" y="20276"/>
                      <a:pt x="7140" y="20667"/>
                      <a:pt x="7825" y="20962"/>
                    </a:cubicBezTo>
                    <a:cubicBezTo>
                      <a:pt x="8460" y="21235"/>
                      <a:pt x="9118" y="21426"/>
                      <a:pt x="9793" y="21525"/>
                    </a:cubicBezTo>
                    <a:cubicBezTo>
                      <a:pt x="10125" y="21571"/>
                      <a:pt x="10460" y="21597"/>
                      <a:pt x="10800" y="21600"/>
                    </a:cubicBezTo>
                    <a:cubicBezTo>
                      <a:pt x="11123" y="21597"/>
                      <a:pt x="11443" y="21574"/>
                      <a:pt x="11761" y="21531"/>
                    </a:cubicBezTo>
                    <a:cubicBezTo>
                      <a:pt x="12435" y="21438"/>
                      <a:pt x="13093" y="21251"/>
                      <a:pt x="13728" y="20983"/>
                    </a:cubicBezTo>
                    <a:cubicBezTo>
                      <a:pt x="14413" y="20692"/>
                      <a:pt x="15071" y="20305"/>
                      <a:pt x="15696" y="19831"/>
                    </a:cubicBezTo>
                    <a:cubicBezTo>
                      <a:pt x="16397" y="19303"/>
                      <a:pt x="17057" y="18668"/>
                      <a:pt x="17664" y="17940"/>
                    </a:cubicBezTo>
                    <a:cubicBezTo>
                      <a:pt x="18404" y="17059"/>
                      <a:pt x="19066" y="16044"/>
                      <a:pt x="19632" y="14922"/>
                    </a:cubicBezTo>
                    <a:cubicBezTo>
                      <a:pt x="20593" y="13020"/>
                      <a:pt x="21281" y="10822"/>
                      <a:pt x="21600" y="8475"/>
                    </a:cubicBezTo>
                    <a:cubicBezTo>
                      <a:pt x="21600" y="6486"/>
                      <a:pt x="21600" y="2132"/>
                      <a:pt x="21600" y="0"/>
                    </a:cubicBezTo>
                    <a:cubicBezTo>
                      <a:pt x="21319" y="2510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190"/>
                <a:ext cx="1419" cy="60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799"/>
                    </a:cubicBezTo>
                    <a:cubicBezTo>
                      <a:pt x="0" y="16753"/>
                      <a:pt x="4832" y="21582"/>
                      <a:pt x="10800" y="21600"/>
                    </a:cubicBezTo>
                    <a:cubicBezTo>
                      <a:pt x="16768" y="21582"/>
                      <a:pt x="21600" y="16753"/>
                      <a:pt x="21600" y="10799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236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1"/>
                      <a:pt x="10800" y="21600"/>
                    </a:cubicBezTo>
                    <a:cubicBezTo>
                      <a:pt x="16768" y="21581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236"/>
                <a:ext cx="1192" cy="46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30"/>
                    </a:moveTo>
                    <a:lnTo>
                      <a:pt x="10282" y="14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5"/>
                    </a:lnTo>
                    <a:lnTo>
                      <a:pt x="10800" y="415"/>
                    </a:lnTo>
                    <a:cubicBezTo>
                      <a:pt x="10628" y="415"/>
                      <a:pt x="10457" y="421"/>
                      <a:pt x="10287" y="430"/>
                    </a:cubicBezTo>
                    <a:close/>
                    <a:moveTo>
                      <a:pt x="11848" y="469"/>
                    </a:moveTo>
                    <a:cubicBezTo>
                      <a:pt x="11678" y="453"/>
                      <a:pt x="11507" y="439"/>
                      <a:pt x="11335" y="430"/>
                    </a:cubicBezTo>
                    <a:lnTo>
                      <a:pt x="11339" y="16"/>
                    </a:lnTo>
                    <a:cubicBezTo>
                      <a:pt x="11513" y="25"/>
                      <a:pt x="11685" y="37"/>
                      <a:pt x="11856" y="53"/>
                    </a:cubicBezTo>
                    <a:cubicBezTo>
                      <a:pt x="11856" y="53"/>
                      <a:pt x="11848" y="469"/>
                      <a:pt x="11848" y="469"/>
                    </a:cubicBezTo>
                    <a:close/>
                    <a:moveTo>
                      <a:pt x="9260" y="529"/>
                    </a:moveTo>
                    <a:lnTo>
                      <a:pt x="9249" y="116"/>
                    </a:lnTo>
                    <a:cubicBezTo>
                      <a:pt x="9421" y="90"/>
                      <a:pt x="9592" y="69"/>
                      <a:pt x="9766" y="52"/>
                    </a:cubicBezTo>
                    <a:lnTo>
                      <a:pt x="9772" y="467"/>
                    </a:lnTo>
                    <a:cubicBezTo>
                      <a:pt x="9600" y="483"/>
                      <a:pt x="9429" y="504"/>
                      <a:pt x="9260" y="529"/>
                    </a:cubicBezTo>
                    <a:close/>
                    <a:moveTo>
                      <a:pt x="12875" y="621"/>
                    </a:moveTo>
                    <a:cubicBezTo>
                      <a:pt x="12705" y="587"/>
                      <a:pt x="12534" y="557"/>
                      <a:pt x="12362" y="531"/>
                    </a:cubicBezTo>
                    <a:lnTo>
                      <a:pt x="12372" y="118"/>
                    </a:lnTo>
                    <a:cubicBezTo>
                      <a:pt x="12546" y="143"/>
                      <a:pt x="12718" y="173"/>
                      <a:pt x="12888" y="205"/>
                    </a:cubicBezTo>
                    <a:cubicBezTo>
                      <a:pt x="12888" y="205"/>
                      <a:pt x="12875" y="621"/>
                      <a:pt x="12875" y="621"/>
                    </a:cubicBezTo>
                    <a:close/>
                    <a:moveTo>
                      <a:pt x="8235" y="728"/>
                    </a:moveTo>
                    <a:lnTo>
                      <a:pt x="8218" y="317"/>
                    </a:lnTo>
                    <a:cubicBezTo>
                      <a:pt x="8388" y="274"/>
                      <a:pt x="8559" y="235"/>
                      <a:pt x="8733" y="204"/>
                    </a:cubicBezTo>
                    <a:lnTo>
                      <a:pt x="8747" y="614"/>
                    </a:lnTo>
                    <a:cubicBezTo>
                      <a:pt x="8575" y="649"/>
                      <a:pt x="8404" y="686"/>
                      <a:pt x="8235" y="728"/>
                    </a:cubicBezTo>
                    <a:close/>
                    <a:moveTo>
                      <a:pt x="13898" y="872"/>
                    </a:moveTo>
                    <a:cubicBezTo>
                      <a:pt x="13729" y="823"/>
                      <a:pt x="13559" y="775"/>
                      <a:pt x="13387" y="732"/>
                    </a:cubicBezTo>
                    <a:lnTo>
                      <a:pt x="13403" y="320"/>
                    </a:lnTo>
                    <a:cubicBezTo>
                      <a:pt x="13577" y="363"/>
                      <a:pt x="13748" y="411"/>
                      <a:pt x="13918" y="461"/>
                    </a:cubicBezTo>
                    <a:cubicBezTo>
                      <a:pt x="13918" y="461"/>
                      <a:pt x="13898" y="872"/>
                      <a:pt x="13898" y="872"/>
                    </a:cubicBezTo>
                    <a:close/>
                    <a:moveTo>
                      <a:pt x="7216" y="1034"/>
                    </a:moveTo>
                    <a:lnTo>
                      <a:pt x="7190" y="622"/>
                    </a:lnTo>
                    <a:cubicBezTo>
                      <a:pt x="7360" y="561"/>
                      <a:pt x="7531" y="507"/>
                      <a:pt x="7703" y="455"/>
                    </a:cubicBezTo>
                    <a:lnTo>
                      <a:pt x="7725" y="867"/>
                    </a:lnTo>
                    <a:cubicBezTo>
                      <a:pt x="7553" y="918"/>
                      <a:pt x="7383" y="974"/>
                      <a:pt x="7216" y="1034"/>
                    </a:cubicBezTo>
                    <a:close/>
                    <a:moveTo>
                      <a:pt x="14913" y="1236"/>
                    </a:moveTo>
                    <a:cubicBezTo>
                      <a:pt x="14746" y="1167"/>
                      <a:pt x="14577" y="1100"/>
                      <a:pt x="14405" y="1041"/>
                    </a:cubicBezTo>
                    <a:lnTo>
                      <a:pt x="14431" y="628"/>
                    </a:lnTo>
                    <a:cubicBezTo>
                      <a:pt x="14603" y="691"/>
                      <a:pt x="14773" y="756"/>
                      <a:pt x="14942" y="827"/>
                    </a:cubicBezTo>
                    <a:cubicBezTo>
                      <a:pt x="14942" y="827"/>
                      <a:pt x="14913" y="1236"/>
                      <a:pt x="14913" y="1236"/>
                    </a:cubicBezTo>
                    <a:close/>
                    <a:moveTo>
                      <a:pt x="6203" y="1451"/>
                    </a:moveTo>
                    <a:lnTo>
                      <a:pt x="6170" y="1043"/>
                    </a:lnTo>
                    <a:cubicBezTo>
                      <a:pt x="6338" y="965"/>
                      <a:pt x="6507" y="889"/>
                      <a:pt x="6679" y="818"/>
                    </a:cubicBezTo>
                    <a:lnTo>
                      <a:pt x="6708" y="1226"/>
                    </a:lnTo>
                    <a:cubicBezTo>
                      <a:pt x="6537" y="1297"/>
                      <a:pt x="6369" y="1370"/>
                      <a:pt x="6203" y="1451"/>
                    </a:cubicBezTo>
                    <a:close/>
                    <a:moveTo>
                      <a:pt x="15920" y="1716"/>
                    </a:moveTo>
                    <a:cubicBezTo>
                      <a:pt x="15756" y="1626"/>
                      <a:pt x="15588" y="1541"/>
                      <a:pt x="15418" y="1458"/>
                    </a:cubicBezTo>
                    <a:lnTo>
                      <a:pt x="15451" y="1052"/>
                    </a:lnTo>
                    <a:cubicBezTo>
                      <a:pt x="15623" y="1134"/>
                      <a:pt x="15792" y="1220"/>
                      <a:pt x="15958" y="1310"/>
                    </a:cubicBezTo>
                    <a:cubicBezTo>
                      <a:pt x="15958" y="1310"/>
                      <a:pt x="15920" y="1716"/>
                      <a:pt x="15920" y="1716"/>
                    </a:cubicBezTo>
                    <a:close/>
                    <a:moveTo>
                      <a:pt x="5200" y="1991"/>
                    </a:moveTo>
                    <a:lnTo>
                      <a:pt x="5159" y="1589"/>
                    </a:lnTo>
                    <a:cubicBezTo>
                      <a:pt x="5325" y="1488"/>
                      <a:pt x="5492" y="1391"/>
                      <a:pt x="5663" y="1300"/>
                    </a:cubicBezTo>
                    <a:lnTo>
                      <a:pt x="5701" y="1703"/>
                    </a:lnTo>
                    <a:cubicBezTo>
                      <a:pt x="5531" y="1796"/>
                      <a:pt x="5365" y="1890"/>
                      <a:pt x="5200" y="1991"/>
                    </a:cubicBezTo>
                    <a:close/>
                    <a:moveTo>
                      <a:pt x="16915" y="2327"/>
                    </a:moveTo>
                    <a:cubicBezTo>
                      <a:pt x="16754" y="2215"/>
                      <a:pt x="16589" y="2107"/>
                      <a:pt x="16420" y="2003"/>
                    </a:cubicBezTo>
                    <a:lnTo>
                      <a:pt x="16462" y="1601"/>
                    </a:lnTo>
                    <a:cubicBezTo>
                      <a:pt x="16632" y="1705"/>
                      <a:pt x="16799" y="1816"/>
                      <a:pt x="16962" y="1927"/>
                    </a:cubicBezTo>
                    <a:cubicBezTo>
                      <a:pt x="16962" y="1927"/>
                      <a:pt x="16915" y="2327"/>
                      <a:pt x="16915" y="2327"/>
                    </a:cubicBezTo>
                    <a:close/>
                    <a:moveTo>
                      <a:pt x="4214" y="2673"/>
                    </a:moveTo>
                    <a:lnTo>
                      <a:pt x="4161" y="2277"/>
                    </a:lnTo>
                    <a:cubicBezTo>
                      <a:pt x="4324" y="2151"/>
                      <a:pt x="4490" y="2031"/>
                      <a:pt x="4658" y="1913"/>
                    </a:cubicBezTo>
                    <a:lnTo>
                      <a:pt x="4705" y="2313"/>
                    </a:lnTo>
                    <a:cubicBezTo>
                      <a:pt x="4538" y="2429"/>
                      <a:pt x="4374" y="2546"/>
                      <a:pt x="4214" y="2673"/>
                    </a:cubicBezTo>
                    <a:close/>
                    <a:moveTo>
                      <a:pt x="17891" y="3089"/>
                    </a:moveTo>
                    <a:cubicBezTo>
                      <a:pt x="17734" y="2950"/>
                      <a:pt x="17571" y="2817"/>
                      <a:pt x="17406" y="2689"/>
                    </a:cubicBezTo>
                    <a:lnTo>
                      <a:pt x="17459" y="2292"/>
                    </a:lnTo>
                    <a:cubicBezTo>
                      <a:pt x="17627" y="2423"/>
                      <a:pt x="17790" y="2560"/>
                      <a:pt x="17950" y="2700"/>
                    </a:cubicBezTo>
                    <a:cubicBezTo>
                      <a:pt x="17950" y="2700"/>
                      <a:pt x="17891" y="3089"/>
                      <a:pt x="17891" y="3089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8"/>
                      <a:pt x="3505" y="2829"/>
                      <a:pt x="3671" y="2683"/>
                    </a:cubicBezTo>
                    <a:lnTo>
                      <a:pt x="3730" y="3073"/>
                    </a:lnTo>
                    <a:cubicBezTo>
                      <a:pt x="3565" y="3215"/>
                      <a:pt x="3406" y="3366"/>
                      <a:pt x="3251" y="3517"/>
                    </a:cubicBezTo>
                    <a:close/>
                    <a:moveTo>
                      <a:pt x="18837" y="4033"/>
                    </a:moveTo>
                    <a:cubicBezTo>
                      <a:pt x="18686" y="3861"/>
                      <a:pt x="18529" y="3694"/>
                      <a:pt x="18369" y="3538"/>
                    </a:cubicBezTo>
                    <a:lnTo>
                      <a:pt x="18434" y="3152"/>
                    </a:lnTo>
                    <a:cubicBezTo>
                      <a:pt x="18597" y="3313"/>
                      <a:pt x="18756" y="3482"/>
                      <a:pt x="18910" y="3658"/>
                    </a:cubicBezTo>
                    <a:cubicBezTo>
                      <a:pt x="18910" y="3658"/>
                      <a:pt x="18837" y="4033"/>
                      <a:pt x="18837" y="4033"/>
                    </a:cubicBezTo>
                    <a:close/>
                    <a:moveTo>
                      <a:pt x="2324" y="4561"/>
                    </a:moveTo>
                    <a:lnTo>
                      <a:pt x="2244" y="4196"/>
                    </a:lnTo>
                    <a:cubicBezTo>
                      <a:pt x="2393" y="4007"/>
                      <a:pt x="2549" y="3816"/>
                      <a:pt x="2710" y="3636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1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7"/>
                      <a:pt x="19295" y="4587"/>
                    </a:cubicBezTo>
                    <a:lnTo>
                      <a:pt x="19375" y="4221"/>
                    </a:lnTo>
                    <a:cubicBezTo>
                      <a:pt x="19533" y="4427"/>
                      <a:pt x="19685" y="4640"/>
                      <a:pt x="19827" y="4854"/>
                    </a:cubicBezTo>
                    <a:cubicBezTo>
                      <a:pt x="19827" y="4854"/>
                      <a:pt x="19736" y="5206"/>
                      <a:pt x="19736" y="5206"/>
                    </a:cubicBezTo>
                    <a:close/>
                    <a:moveTo>
                      <a:pt x="1461" y="5869"/>
                    </a:moveTo>
                    <a:lnTo>
                      <a:pt x="1360" y="5535"/>
                    </a:lnTo>
                    <a:cubicBezTo>
                      <a:pt x="1493" y="5295"/>
                      <a:pt x="1639" y="5057"/>
                      <a:pt x="1792" y="4826"/>
                    </a:cubicBezTo>
                    <a:lnTo>
                      <a:pt x="1882" y="5178"/>
                    </a:lnTo>
                    <a:cubicBezTo>
                      <a:pt x="1732" y="5402"/>
                      <a:pt x="1591" y="5636"/>
                      <a:pt x="1461" y="5869"/>
                    </a:cubicBezTo>
                    <a:close/>
                    <a:moveTo>
                      <a:pt x="20547" y="6680"/>
                    </a:moveTo>
                    <a:cubicBezTo>
                      <a:pt x="20428" y="6416"/>
                      <a:pt x="20298" y="6154"/>
                      <a:pt x="20157" y="5899"/>
                    </a:cubicBezTo>
                    <a:lnTo>
                      <a:pt x="20258" y="5565"/>
                    </a:lnTo>
                    <a:cubicBezTo>
                      <a:pt x="20404" y="5830"/>
                      <a:pt x="20540" y="6103"/>
                      <a:pt x="20663" y="6375"/>
                    </a:cubicBezTo>
                    <a:cubicBezTo>
                      <a:pt x="20663" y="6375"/>
                      <a:pt x="20547" y="6680"/>
                      <a:pt x="20547" y="6680"/>
                    </a:cubicBezTo>
                    <a:close/>
                    <a:moveTo>
                      <a:pt x="719" y="7526"/>
                    </a:moveTo>
                    <a:lnTo>
                      <a:pt x="589" y="7258"/>
                    </a:lnTo>
                    <a:cubicBezTo>
                      <a:pt x="695" y="6947"/>
                      <a:pt x="818" y="6639"/>
                      <a:pt x="954" y="6340"/>
                    </a:cubicBezTo>
                    <a:lnTo>
                      <a:pt x="1068" y="6645"/>
                    </a:lnTo>
                    <a:cubicBezTo>
                      <a:pt x="939" y="6933"/>
                      <a:pt x="822" y="7229"/>
                      <a:pt x="719" y="7526"/>
                    </a:cubicBezTo>
                    <a:close/>
                    <a:moveTo>
                      <a:pt x="21176" y="8559"/>
                    </a:moveTo>
                    <a:cubicBezTo>
                      <a:pt x="21100" y="8224"/>
                      <a:pt x="21005" y="7888"/>
                      <a:pt x="20894" y="7563"/>
                    </a:cubicBezTo>
                    <a:lnTo>
                      <a:pt x="21025" y="7300"/>
                    </a:lnTo>
                    <a:cubicBezTo>
                      <a:pt x="21143" y="7645"/>
                      <a:pt x="21245" y="8002"/>
                      <a:pt x="21326" y="8358"/>
                    </a:cubicBezTo>
                    <a:cubicBezTo>
                      <a:pt x="21326" y="8358"/>
                      <a:pt x="21176" y="8559"/>
                      <a:pt x="21176" y="8559"/>
                    </a:cubicBezTo>
                    <a:close/>
                    <a:moveTo>
                      <a:pt x="240" y="9615"/>
                    </a:moveTo>
                    <a:lnTo>
                      <a:pt x="77" y="9500"/>
                    </a:lnTo>
                    <a:cubicBezTo>
                      <a:pt x="124" y="9101"/>
                      <a:pt x="194" y="8700"/>
                      <a:pt x="285" y="8310"/>
                    </a:cubicBezTo>
                    <a:lnTo>
                      <a:pt x="434" y="8515"/>
                    </a:lnTo>
                    <a:cubicBezTo>
                      <a:pt x="350" y="8878"/>
                      <a:pt x="284" y="9248"/>
                      <a:pt x="240" y="9615"/>
                    </a:cubicBezTo>
                    <a:close/>
                    <a:moveTo>
                      <a:pt x="21600" y="10842"/>
                    </a:moveTo>
                    <a:lnTo>
                      <a:pt x="21429" y="10835"/>
                    </a:lnTo>
                    <a:lnTo>
                      <a:pt x="21515" y="10839"/>
                    </a:lnTo>
                    <a:lnTo>
                      <a:pt x="21429" y="10800"/>
                    </a:lnTo>
                    <a:cubicBezTo>
                      <a:pt x="21429" y="10420"/>
                      <a:pt x="21409" y="10038"/>
                      <a:pt x="21365" y="9663"/>
                    </a:cubicBezTo>
                    <a:lnTo>
                      <a:pt x="21530" y="9552"/>
                    </a:lnTo>
                    <a:cubicBezTo>
                      <a:pt x="21576" y="9963"/>
                      <a:pt x="21600" y="10384"/>
                      <a:pt x="21600" y="10800"/>
                    </a:cubicBezTo>
                    <a:cubicBezTo>
                      <a:pt x="21600" y="10800"/>
                      <a:pt x="21600" y="10842"/>
                      <a:pt x="21600" y="10842"/>
                    </a:cubicBezTo>
                    <a:close/>
                    <a:moveTo>
                      <a:pt x="73" y="12074"/>
                    </a:moveTo>
                    <a:cubicBezTo>
                      <a:pt x="25" y="11654"/>
                      <a:pt x="0" y="11225"/>
                      <a:pt x="0" y="10800"/>
                    </a:cubicBezTo>
                    <a:lnTo>
                      <a:pt x="171" y="10788"/>
                    </a:lnTo>
                    <a:lnTo>
                      <a:pt x="171" y="10800"/>
                    </a:lnTo>
                    <a:cubicBezTo>
                      <a:pt x="171" y="11187"/>
                      <a:pt x="193" y="11579"/>
                      <a:pt x="238" y="11963"/>
                    </a:cubicBezTo>
                    <a:cubicBezTo>
                      <a:pt x="238" y="11963"/>
                      <a:pt x="73" y="12074"/>
                      <a:pt x="73" y="12074"/>
                    </a:cubicBezTo>
                    <a:close/>
                    <a:moveTo>
                      <a:pt x="21310" y="13313"/>
                    </a:moveTo>
                    <a:lnTo>
                      <a:pt x="21162" y="13108"/>
                    </a:lnTo>
                    <a:cubicBezTo>
                      <a:pt x="21246" y="12745"/>
                      <a:pt x="21313" y="12376"/>
                      <a:pt x="21357" y="12010"/>
                    </a:cubicBezTo>
                    <a:lnTo>
                      <a:pt x="21521" y="12126"/>
                    </a:lnTo>
                    <a:cubicBezTo>
                      <a:pt x="21473" y="12524"/>
                      <a:pt x="21401" y="12923"/>
                      <a:pt x="21310" y="13313"/>
                    </a:cubicBezTo>
                    <a:close/>
                    <a:moveTo>
                      <a:pt x="582" y="14324"/>
                    </a:moveTo>
                    <a:cubicBezTo>
                      <a:pt x="463" y="13977"/>
                      <a:pt x="361" y="13621"/>
                      <a:pt x="280" y="13266"/>
                    </a:cubicBezTo>
                    <a:lnTo>
                      <a:pt x="428" y="13062"/>
                    </a:lnTo>
                    <a:cubicBezTo>
                      <a:pt x="506" y="13397"/>
                      <a:pt x="601" y="13731"/>
                      <a:pt x="713" y="14058"/>
                    </a:cubicBezTo>
                    <a:cubicBezTo>
                      <a:pt x="713" y="14058"/>
                      <a:pt x="582" y="14324"/>
                      <a:pt x="582" y="14324"/>
                    </a:cubicBezTo>
                    <a:close/>
                    <a:moveTo>
                      <a:pt x="20639" y="15278"/>
                    </a:moveTo>
                    <a:lnTo>
                      <a:pt x="20524" y="14973"/>
                    </a:lnTo>
                    <a:cubicBezTo>
                      <a:pt x="20653" y="14685"/>
                      <a:pt x="20771" y="14391"/>
                      <a:pt x="20874" y="14095"/>
                    </a:cubicBezTo>
                    <a:lnTo>
                      <a:pt x="21005" y="14363"/>
                    </a:lnTo>
                    <a:cubicBezTo>
                      <a:pt x="20897" y="14673"/>
                      <a:pt x="20774" y="14980"/>
                      <a:pt x="20639" y="15278"/>
                    </a:cubicBezTo>
                    <a:close/>
                    <a:moveTo>
                      <a:pt x="1351" y="16051"/>
                    </a:moveTo>
                    <a:cubicBezTo>
                      <a:pt x="1204" y="15786"/>
                      <a:pt x="1068" y="15516"/>
                      <a:pt x="946" y="15243"/>
                    </a:cubicBezTo>
                    <a:lnTo>
                      <a:pt x="1061" y="14939"/>
                    </a:lnTo>
                    <a:cubicBezTo>
                      <a:pt x="1179" y="15199"/>
                      <a:pt x="1311" y="15461"/>
                      <a:pt x="1452" y="15717"/>
                    </a:cubicBezTo>
                    <a:cubicBezTo>
                      <a:pt x="1452" y="15717"/>
                      <a:pt x="1351" y="16051"/>
                      <a:pt x="1351" y="16051"/>
                    </a:cubicBezTo>
                    <a:close/>
                    <a:moveTo>
                      <a:pt x="19798" y="16788"/>
                    </a:moveTo>
                    <a:lnTo>
                      <a:pt x="19709" y="16436"/>
                    </a:lnTo>
                    <a:cubicBezTo>
                      <a:pt x="19858" y="16214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8" y="16323"/>
                      <a:pt x="19952" y="16561"/>
                      <a:pt x="19798" y="16788"/>
                    </a:cubicBezTo>
                    <a:close/>
                    <a:moveTo>
                      <a:pt x="2235" y="17392"/>
                    </a:moveTo>
                    <a:cubicBezTo>
                      <a:pt x="2078" y="17189"/>
                      <a:pt x="1925" y="16976"/>
                      <a:pt x="1782" y="16761"/>
                    </a:cubicBezTo>
                    <a:lnTo>
                      <a:pt x="1873" y="16408"/>
                    </a:lnTo>
                    <a:cubicBezTo>
                      <a:pt x="2012" y="16621"/>
                      <a:pt x="2162" y="16826"/>
                      <a:pt x="2315" y="17026"/>
                    </a:cubicBezTo>
                    <a:cubicBezTo>
                      <a:pt x="2315" y="17026"/>
                      <a:pt x="2235" y="17392"/>
                      <a:pt x="2235" y="17392"/>
                    </a:cubicBezTo>
                    <a:close/>
                    <a:moveTo>
                      <a:pt x="18880" y="17976"/>
                    </a:moveTo>
                    <a:lnTo>
                      <a:pt x="18809" y="17598"/>
                    </a:lnTo>
                    <a:cubicBezTo>
                      <a:pt x="18967" y="17421"/>
                      <a:pt x="19121" y="17238"/>
                      <a:pt x="19267" y="17048"/>
                    </a:cubicBezTo>
                    <a:lnTo>
                      <a:pt x="19347" y="17414"/>
                    </a:lnTo>
                    <a:cubicBezTo>
                      <a:pt x="19198" y="17607"/>
                      <a:pt x="19041" y="17794"/>
                      <a:pt x="18880" y="17976"/>
                    </a:cubicBezTo>
                    <a:close/>
                    <a:moveTo>
                      <a:pt x="3177" y="18458"/>
                    </a:moveTo>
                    <a:cubicBezTo>
                      <a:pt x="3015" y="18297"/>
                      <a:pt x="2854" y="18129"/>
                      <a:pt x="2701" y="17954"/>
                    </a:cubicBezTo>
                    <a:lnTo>
                      <a:pt x="2772" y="17579"/>
                    </a:lnTo>
                    <a:cubicBezTo>
                      <a:pt x="2924" y="17748"/>
                      <a:pt x="3082" y="17917"/>
                      <a:pt x="3240" y="18074"/>
                    </a:cubicBezTo>
                    <a:cubicBezTo>
                      <a:pt x="3240" y="18074"/>
                      <a:pt x="3177" y="18458"/>
                      <a:pt x="3177" y="18458"/>
                    </a:cubicBezTo>
                    <a:close/>
                    <a:moveTo>
                      <a:pt x="17919" y="18928"/>
                    </a:moveTo>
                    <a:lnTo>
                      <a:pt x="17862" y="18536"/>
                    </a:lnTo>
                    <a:cubicBezTo>
                      <a:pt x="18025" y="18394"/>
                      <a:pt x="18185" y="18245"/>
                      <a:pt x="18340" y="18092"/>
                    </a:cubicBezTo>
                    <a:lnTo>
                      <a:pt x="18404" y="18477"/>
                    </a:lnTo>
                    <a:cubicBezTo>
                      <a:pt x="18247" y="18631"/>
                      <a:pt x="18085" y="18781"/>
                      <a:pt x="17919" y="18928"/>
                    </a:cubicBezTo>
                    <a:close/>
                    <a:moveTo>
                      <a:pt x="4152" y="19316"/>
                    </a:moveTo>
                    <a:cubicBezTo>
                      <a:pt x="3984" y="19185"/>
                      <a:pt x="3820" y="19049"/>
                      <a:pt x="3661" y="18909"/>
                    </a:cubicBezTo>
                    <a:lnTo>
                      <a:pt x="3719" y="18519"/>
                    </a:lnTo>
                    <a:cubicBezTo>
                      <a:pt x="3877" y="18658"/>
                      <a:pt x="4039" y="18790"/>
                      <a:pt x="4204" y="18921"/>
                    </a:cubicBezTo>
                    <a:cubicBezTo>
                      <a:pt x="4204" y="18921"/>
                      <a:pt x="4152" y="19316"/>
                      <a:pt x="4152" y="19316"/>
                    </a:cubicBezTo>
                    <a:close/>
                    <a:moveTo>
                      <a:pt x="16931" y="19694"/>
                    </a:moveTo>
                    <a:lnTo>
                      <a:pt x="16885" y="19294"/>
                    </a:lnTo>
                    <a:cubicBezTo>
                      <a:pt x="17052" y="19179"/>
                      <a:pt x="17216" y="19060"/>
                      <a:pt x="17376" y="18935"/>
                    </a:cubicBezTo>
                    <a:lnTo>
                      <a:pt x="17428" y="19332"/>
                    </a:lnTo>
                    <a:cubicBezTo>
                      <a:pt x="17266" y="19455"/>
                      <a:pt x="17100" y="19578"/>
                      <a:pt x="16931" y="19694"/>
                    </a:cubicBezTo>
                    <a:close/>
                    <a:moveTo>
                      <a:pt x="5149" y="20006"/>
                    </a:moveTo>
                    <a:cubicBezTo>
                      <a:pt x="4979" y="19901"/>
                      <a:pt x="4813" y="19793"/>
                      <a:pt x="4648" y="19679"/>
                    </a:cubicBezTo>
                    <a:lnTo>
                      <a:pt x="4695" y="19280"/>
                    </a:lnTo>
                    <a:cubicBezTo>
                      <a:pt x="4858" y="19392"/>
                      <a:pt x="5022" y="19499"/>
                      <a:pt x="5190" y="19605"/>
                    </a:cubicBezTo>
                    <a:cubicBezTo>
                      <a:pt x="5190" y="19605"/>
                      <a:pt x="5149" y="20006"/>
                      <a:pt x="5149" y="20006"/>
                    </a:cubicBezTo>
                    <a:close/>
                    <a:moveTo>
                      <a:pt x="15926" y="20307"/>
                    </a:moveTo>
                    <a:lnTo>
                      <a:pt x="15890" y="19901"/>
                    </a:lnTo>
                    <a:cubicBezTo>
                      <a:pt x="16059" y="19810"/>
                      <a:pt x="16226" y="19715"/>
                      <a:pt x="16389" y="19615"/>
                    </a:cubicBezTo>
                    <a:lnTo>
                      <a:pt x="16431" y="20018"/>
                    </a:lnTo>
                    <a:cubicBezTo>
                      <a:pt x="16266" y="20118"/>
                      <a:pt x="16097" y="20214"/>
                      <a:pt x="15926" y="20307"/>
                    </a:cubicBezTo>
                    <a:close/>
                    <a:moveTo>
                      <a:pt x="6160" y="20553"/>
                    </a:moveTo>
                    <a:cubicBezTo>
                      <a:pt x="5988" y="20470"/>
                      <a:pt x="5819" y="20387"/>
                      <a:pt x="5652" y="20296"/>
                    </a:cubicBezTo>
                    <a:lnTo>
                      <a:pt x="5690" y="19890"/>
                    </a:lnTo>
                    <a:cubicBezTo>
                      <a:pt x="5854" y="19980"/>
                      <a:pt x="6023" y="20063"/>
                      <a:pt x="6193" y="20147"/>
                    </a:cubicBezTo>
                    <a:cubicBezTo>
                      <a:pt x="6193" y="20147"/>
                      <a:pt x="6160" y="20553"/>
                      <a:pt x="6160" y="20553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7"/>
                      <a:pt x="15221" y="20234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5"/>
                      <a:pt x="14910" y="20787"/>
                    </a:cubicBezTo>
                    <a:close/>
                    <a:moveTo>
                      <a:pt x="7181" y="20976"/>
                    </a:moveTo>
                    <a:cubicBezTo>
                      <a:pt x="7007" y="20914"/>
                      <a:pt x="6838" y="20848"/>
                      <a:pt x="6670" y="20780"/>
                    </a:cubicBezTo>
                    <a:lnTo>
                      <a:pt x="6697" y="20368"/>
                    </a:lnTo>
                    <a:cubicBezTo>
                      <a:pt x="6865" y="20438"/>
                      <a:pt x="7034" y="20505"/>
                      <a:pt x="7206" y="20565"/>
                    </a:cubicBezTo>
                    <a:cubicBezTo>
                      <a:pt x="7206" y="20565"/>
                      <a:pt x="7181" y="20976"/>
                      <a:pt x="7181" y="20976"/>
                    </a:cubicBezTo>
                    <a:close/>
                    <a:moveTo>
                      <a:pt x="13886" y="21150"/>
                    </a:moveTo>
                    <a:lnTo>
                      <a:pt x="13865" y="20737"/>
                    </a:lnTo>
                    <a:cubicBezTo>
                      <a:pt x="14037" y="20687"/>
                      <a:pt x="14207" y="20632"/>
                      <a:pt x="14374" y="20573"/>
                    </a:cubicBezTo>
                    <a:lnTo>
                      <a:pt x="14399" y="20982"/>
                    </a:lnTo>
                    <a:cubicBezTo>
                      <a:pt x="14231" y="21042"/>
                      <a:pt x="14059" y="21099"/>
                      <a:pt x="13886" y="21150"/>
                    </a:cubicBezTo>
                    <a:close/>
                    <a:moveTo>
                      <a:pt x="8207" y="21282"/>
                    </a:moveTo>
                    <a:cubicBezTo>
                      <a:pt x="8034" y="21240"/>
                      <a:pt x="7863" y="21194"/>
                      <a:pt x="7692" y="21142"/>
                    </a:cubicBezTo>
                    <a:lnTo>
                      <a:pt x="7714" y="20729"/>
                    </a:lnTo>
                    <a:cubicBezTo>
                      <a:pt x="7882" y="20781"/>
                      <a:pt x="8052" y="20827"/>
                      <a:pt x="8224" y="20870"/>
                    </a:cubicBezTo>
                    <a:cubicBezTo>
                      <a:pt x="8224" y="20870"/>
                      <a:pt x="8207" y="21282"/>
                      <a:pt x="8207" y="21282"/>
                    </a:cubicBezTo>
                    <a:close/>
                    <a:moveTo>
                      <a:pt x="12856" y="21401"/>
                    </a:moveTo>
                    <a:lnTo>
                      <a:pt x="12843" y="20987"/>
                    </a:lnTo>
                    <a:cubicBezTo>
                      <a:pt x="13015" y="20953"/>
                      <a:pt x="13186" y="20916"/>
                      <a:pt x="13355" y="20876"/>
                    </a:cubicBezTo>
                    <a:lnTo>
                      <a:pt x="13372" y="21288"/>
                    </a:lnTo>
                    <a:cubicBezTo>
                      <a:pt x="13201" y="21330"/>
                      <a:pt x="13030" y="21367"/>
                      <a:pt x="12856" y="21401"/>
                    </a:cubicBezTo>
                    <a:close/>
                    <a:moveTo>
                      <a:pt x="9238" y="21486"/>
                    </a:moveTo>
                    <a:cubicBezTo>
                      <a:pt x="9065" y="21459"/>
                      <a:pt x="8894" y="21429"/>
                      <a:pt x="8723" y="21397"/>
                    </a:cubicBezTo>
                    <a:lnTo>
                      <a:pt x="8736" y="20983"/>
                    </a:lnTo>
                    <a:cubicBezTo>
                      <a:pt x="8906" y="21015"/>
                      <a:pt x="9076" y="21044"/>
                      <a:pt x="9249" y="21071"/>
                    </a:cubicBezTo>
                    <a:cubicBezTo>
                      <a:pt x="9249" y="21071"/>
                      <a:pt x="9238" y="21486"/>
                      <a:pt x="9238" y="21486"/>
                    </a:cubicBezTo>
                    <a:close/>
                    <a:moveTo>
                      <a:pt x="11823" y="21549"/>
                    </a:moveTo>
                    <a:lnTo>
                      <a:pt x="11817" y="21136"/>
                    </a:lnTo>
                    <a:cubicBezTo>
                      <a:pt x="11989" y="21119"/>
                      <a:pt x="12161" y="21099"/>
                      <a:pt x="12331" y="21073"/>
                    </a:cubicBezTo>
                    <a:lnTo>
                      <a:pt x="12340" y="21488"/>
                    </a:lnTo>
                    <a:cubicBezTo>
                      <a:pt x="12169" y="21512"/>
                      <a:pt x="11998" y="21533"/>
                      <a:pt x="11823" y="21549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4"/>
                      <a:pt x="9755" y="21548"/>
                    </a:cubicBezTo>
                    <a:lnTo>
                      <a:pt x="9763" y="21131"/>
                    </a:lnTo>
                    <a:cubicBezTo>
                      <a:pt x="9932" y="21150"/>
                      <a:pt x="10103" y="21163"/>
                      <a:pt x="10276" y="21172"/>
                    </a:cubicBezTo>
                    <a:cubicBezTo>
                      <a:pt x="10276" y="21172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2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6"/>
                      <a:pt x="11137" y="21182"/>
                      <a:pt x="11304" y="21172"/>
                    </a:cubicBezTo>
                    <a:lnTo>
                      <a:pt x="11306" y="21586"/>
                    </a:lnTo>
                    <a:cubicBezTo>
                      <a:pt x="11138" y="21595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289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3"/>
                    </a:moveTo>
                    <a:cubicBezTo>
                      <a:pt x="14399" y="5861"/>
                      <a:pt x="12643" y="4896"/>
                      <a:pt x="10590" y="4896"/>
                    </a:cubicBezTo>
                    <a:cubicBezTo>
                      <a:pt x="9742" y="4896"/>
                      <a:pt x="8574" y="5307"/>
                      <a:pt x="8583" y="6119"/>
                    </a:cubicBezTo>
                    <a:cubicBezTo>
                      <a:pt x="8603" y="8568"/>
                      <a:pt x="20508" y="7985"/>
                      <a:pt x="21143" y="13909"/>
                    </a:cubicBezTo>
                    <a:cubicBezTo>
                      <a:pt x="21600" y="18177"/>
                      <a:pt x="16950" y="19779"/>
                      <a:pt x="13024" y="19779"/>
                    </a:cubicBezTo>
                    <a:cubicBezTo>
                      <a:pt x="12624" y="19779"/>
                      <a:pt x="12230" y="19750"/>
                      <a:pt x="11864" y="19722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91"/>
                    </a:lnTo>
                    <a:cubicBezTo>
                      <a:pt x="8131" y="18802"/>
                      <a:pt x="6921" y="17950"/>
                      <a:pt x="6148" y="17167"/>
                    </a:cubicBezTo>
                    <a:lnTo>
                      <a:pt x="5763" y="19347"/>
                    </a:lnTo>
                    <a:lnTo>
                      <a:pt x="0" y="19347"/>
                    </a:lnTo>
                    <a:lnTo>
                      <a:pt x="397" y="12473"/>
                    </a:lnTo>
                    <a:lnTo>
                      <a:pt x="6200" y="12473"/>
                    </a:lnTo>
                    <a:cubicBezTo>
                      <a:pt x="6177" y="14683"/>
                      <a:pt x="8847" y="15059"/>
                      <a:pt x="10186" y="15112"/>
                    </a:cubicBezTo>
                    <a:cubicBezTo>
                      <a:pt x="11301" y="15112"/>
                      <a:pt x="12886" y="14896"/>
                      <a:pt x="12839" y="13779"/>
                    </a:cubicBezTo>
                    <a:cubicBezTo>
                      <a:pt x="12755" y="11753"/>
                      <a:pt x="797" y="12602"/>
                      <a:pt x="1138" y="6328"/>
                    </a:cubicBezTo>
                    <a:cubicBezTo>
                      <a:pt x="1320" y="2966"/>
                      <a:pt x="5382" y="1507"/>
                      <a:pt x="8171" y="1507"/>
                    </a:cubicBezTo>
                    <a:cubicBezTo>
                      <a:pt x="8598" y="1507"/>
                      <a:pt x="9027" y="1527"/>
                      <a:pt x="9453" y="1571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5"/>
                    </a:lnTo>
                    <a:cubicBezTo>
                      <a:pt x="12502" y="2241"/>
                      <a:pt x="13559" y="2813"/>
                      <a:pt x="14248" y="3746"/>
                    </a:cubicBezTo>
                    <a:lnTo>
                      <a:pt x="14425" y="1895"/>
                    </a:lnTo>
                    <a:lnTo>
                      <a:pt x="19338" y="1895"/>
                    </a:lnTo>
                    <a:lnTo>
                      <a:pt x="19924" y="7603"/>
                    </a:lnTo>
                    <a:cubicBezTo>
                      <a:pt x="19924" y="7603"/>
                      <a:pt x="14500" y="7603"/>
                      <a:pt x="14500" y="7603"/>
                    </a:cubicBezTo>
                    <a:close/>
                    <a:moveTo>
                      <a:pt x="14500" y="7603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505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90"/>
                    </a:moveTo>
                    <a:cubicBezTo>
                      <a:pt x="19068" y="7902"/>
                      <a:pt x="18406" y="8906"/>
                      <a:pt x="17664" y="9774"/>
                    </a:cubicBezTo>
                    <a:cubicBezTo>
                      <a:pt x="17058" y="10482"/>
                      <a:pt x="16399" y="11097"/>
                      <a:pt x="15696" y="11609"/>
                    </a:cubicBezTo>
                    <a:cubicBezTo>
                      <a:pt x="15071" y="12062"/>
                      <a:pt x="14414" y="12435"/>
                      <a:pt x="13728" y="12712"/>
                    </a:cubicBezTo>
                    <a:cubicBezTo>
                      <a:pt x="13094" y="12967"/>
                      <a:pt x="12436" y="13144"/>
                      <a:pt x="11761" y="13233"/>
                    </a:cubicBezTo>
                    <a:cubicBezTo>
                      <a:pt x="11444" y="13271"/>
                      <a:pt x="11124" y="13296"/>
                      <a:pt x="10800" y="13296"/>
                    </a:cubicBezTo>
                    <a:cubicBezTo>
                      <a:pt x="10460" y="13293"/>
                      <a:pt x="10124" y="13270"/>
                      <a:pt x="9793" y="13226"/>
                    </a:cubicBezTo>
                    <a:cubicBezTo>
                      <a:pt x="9117" y="13134"/>
                      <a:pt x="8460" y="12954"/>
                      <a:pt x="7825" y="12693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9"/>
                    </a:cubicBezTo>
                    <a:cubicBezTo>
                      <a:pt x="3146" y="8840"/>
                      <a:pt x="2484" y="7824"/>
                      <a:pt x="1922" y="6697"/>
                    </a:cubicBezTo>
                    <a:cubicBezTo>
                      <a:pt x="950" y="4749"/>
                      <a:pt x="276" y="2469"/>
                      <a:pt x="0" y="0"/>
                    </a:cubicBezTo>
                    <a:cubicBezTo>
                      <a:pt x="0" y="2133"/>
                      <a:pt x="0" y="6488"/>
                      <a:pt x="0" y="8475"/>
                    </a:cubicBezTo>
                    <a:cubicBezTo>
                      <a:pt x="314" y="10785"/>
                      <a:pt x="984" y="12950"/>
                      <a:pt x="1922" y="14830"/>
                    </a:cubicBezTo>
                    <a:cubicBezTo>
                      <a:pt x="2486" y="15963"/>
                      <a:pt x="3149" y="16991"/>
                      <a:pt x="3889" y="17885"/>
                    </a:cubicBezTo>
                    <a:cubicBezTo>
                      <a:pt x="4496" y="18618"/>
                      <a:pt x="5156" y="19262"/>
                      <a:pt x="5857" y="19794"/>
                    </a:cubicBezTo>
                    <a:cubicBezTo>
                      <a:pt x="6482" y="20273"/>
                      <a:pt x="7140" y="20666"/>
                      <a:pt x="7825" y="20962"/>
                    </a:cubicBezTo>
                    <a:cubicBezTo>
                      <a:pt x="8460" y="21234"/>
                      <a:pt x="9118" y="21425"/>
                      <a:pt x="9793" y="21524"/>
                    </a:cubicBezTo>
                    <a:cubicBezTo>
                      <a:pt x="10125" y="21571"/>
                      <a:pt x="10460" y="21596"/>
                      <a:pt x="10800" y="21600"/>
                    </a:cubicBezTo>
                    <a:cubicBezTo>
                      <a:pt x="11123" y="21596"/>
                      <a:pt x="11443" y="21573"/>
                      <a:pt x="11761" y="21530"/>
                    </a:cubicBezTo>
                    <a:cubicBezTo>
                      <a:pt x="12435" y="21437"/>
                      <a:pt x="13093" y="21252"/>
                      <a:pt x="13728" y="20979"/>
                    </a:cubicBezTo>
                    <a:cubicBezTo>
                      <a:pt x="14413" y="20691"/>
                      <a:pt x="15071" y="20304"/>
                      <a:pt x="15696" y="19833"/>
                    </a:cubicBezTo>
                    <a:cubicBezTo>
                      <a:pt x="16397" y="19302"/>
                      <a:pt x="17057" y="18667"/>
                      <a:pt x="17664" y="17941"/>
                    </a:cubicBezTo>
                    <a:cubicBezTo>
                      <a:pt x="18404" y="17058"/>
                      <a:pt x="19066" y="16040"/>
                      <a:pt x="19632" y="14920"/>
                    </a:cubicBezTo>
                    <a:cubicBezTo>
                      <a:pt x="20593" y="13019"/>
                      <a:pt x="21281" y="10824"/>
                      <a:pt x="21600" y="8475"/>
                    </a:cubicBezTo>
                    <a:cubicBezTo>
                      <a:pt x="21600" y="6488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90"/>
                    </a:cubicBezTo>
                    <a:close/>
                    <a:moveTo>
                      <a:pt x="19632" y="6790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419" cy="60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5"/>
                      <a:pt x="0" y="10799"/>
                    </a:cubicBezTo>
                    <a:cubicBezTo>
                      <a:pt x="0" y="16753"/>
                      <a:pt x="4832" y="21580"/>
                      <a:pt x="10800" y="21600"/>
                    </a:cubicBezTo>
                    <a:cubicBezTo>
                      <a:pt x="16768" y="21580"/>
                      <a:pt x="21600" y="16753"/>
                      <a:pt x="21600" y="10799"/>
                    </a:cubicBezTo>
                    <a:cubicBezTo>
                      <a:pt x="21600" y="4845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DCC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5"/>
                <a:ext cx="1183" cy="45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15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3"/>
                      <a:pt x="18406" y="8907"/>
                      <a:pt x="17664" y="9774"/>
                    </a:cubicBezTo>
                    <a:cubicBezTo>
                      <a:pt x="17058" y="10481"/>
                      <a:pt x="16399" y="11098"/>
                      <a:pt x="15696" y="11608"/>
                    </a:cubicBezTo>
                    <a:cubicBezTo>
                      <a:pt x="15071" y="12064"/>
                      <a:pt x="14414" y="12434"/>
                      <a:pt x="13728" y="12712"/>
                    </a:cubicBezTo>
                    <a:cubicBezTo>
                      <a:pt x="13094" y="12967"/>
                      <a:pt x="12436" y="13144"/>
                      <a:pt x="11761" y="13232"/>
                    </a:cubicBezTo>
                    <a:cubicBezTo>
                      <a:pt x="11444" y="13274"/>
                      <a:pt x="11124" y="13297"/>
                      <a:pt x="10800" y="13299"/>
                    </a:cubicBezTo>
                    <a:cubicBezTo>
                      <a:pt x="10460" y="13297"/>
                      <a:pt x="10124" y="13274"/>
                      <a:pt x="9793" y="13227"/>
                    </a:cubicBezTo>
                    <a:cubicBezTo>
                      <a:pt x="9117" y="13135"/>
                      <a:pt x="8460" y="12955"/>
                      <a:pt x="7825" y="12694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8"/>
                    </a:cubicBezTo>
                    <a:cubicBezTo>
                      <a:pt x="3146" y="8841"/>
                      <a:pt x="2484" y="7825"/>
                      <a:pt x="1922" y="6696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6"/>
                      <a:pt x="0" y="8474"/>
                    </a:cubicBezTo>
                    <a:cubicBezTo>
                      <a:pt x="314" y="10786"/>
                      <a:pt x="984" y="12950"/>
                      <a:pt x="1922" y="14831"/>
                    </a:cubicBezTo>
                    <a:cubicBezTo>
                      <a:pt x="2486" y="15964"/>
                      <a:pt x="3149" y="16992"/>
                      <a:pt x="3889" y="17888"/>
                    </a:cubicBezTo>
                    <a:cubicBezTo>
                      <a:pt x="4496" y="18622"/>
                      <a:pt x="5156" y="19262"/>
                      <a:pt x="5857" y="19799"/>
                    </a:cubicBezTo>
                    <a:cubicBezTo>
                      <a:pt x="6482" y="20276"/>
                      <a:pt x="7140" y="20668"/>
                      <a:pt x="7825" y="20964"/>
                    </a:cubicBezTo>
                    <a:cubicBezTo>
                      <a:pt x="8460" y="21236"/>
                      <a:pt x="9118" y="21429"/>
                      <a:pt x="9793" y="21526"/>
                    </a:cubicBezTo>
                    <a:cubicBezTo>
                      <a:pt x="10125" y="21574"/>
                      <a:pt x="10460" y="21599"/>
                      <a:pt x="10800" y="21600"/>
                    </a:cubicBezTo>
                    <a:cubicBezTo>
                      <a:pt x="11123" y="21599"/>
                      <a:pt x="11443" y="21575"/>
                      <a:pt x="11761" y="21532"/>
                    </a:cubicBezTo>
                    <a:cubicBezTo>
                      <a:pt x="12435" y="21439"/>
                      <a:pt x="13093" y="21254"/>
                      <a:pt x="13728" y="20983"/>
                    </a:cubicBezTo>
                    <a:cubicBezTo>
                      <a:pt x="14413" y="20694"/>
                      <a:pt x="15071" y="20303"/>
                      <a:pt x="15696" y="19833"/>
                    </a:cubicBezTo>
                    <a:cubicBezTo>
                      <a:pt x="16397" y="19303"/>
                      <a:pt x="17057" y="18669"/>
                      <a:pt x="17664" y="17942"/>
                    </a:cubicBezTo>
                    <a:cubicBezTo>
                      <a:pt x="18404" y="17060"/>
                      <a:pt x="19066" y="16043"/>
                      <a:pt x="19632" y="14921"/>
                    </a:cubicBezTo>
                    <a:cubicBezTo>
                      <a:pt x="20593" y="13019"/>
                      <a:pt x="21281" y="10824"/>
                      <a:pt x="21600" y="8474"/>
                    </a:cubicBezTo>
                    <a:cubicBezTo>
                      <a:pt x="21600" y="6486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5"/>
                <a:ext cx="1186" cy="47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799" y="3001"/>
                    </a:moveTo>
                    <a:cubicBezTo>
                      <a:pt x="5188" y="3017"/>
                      <a:pt x="1277" y="7123"/>
                      <a:pt x="1277" y="10800"/>
                    </a:cubicBezTo>
                    <a:cubicBezTo>
                      <a:pt x="1277" y="14476"/>
                      <a:pt x="5188" y="18583"/>
                      <a:pt x="10800" y="18599"/>
                    </a:cubicBezTo>
                    <a:cubicBezTo>
                      <a:pt x="16412" y="18583"/>
                      <a:pt x="20323" y="14476"/>
                      <a:pt x="20323" y="10800"/>
                    </a:cubicBezTo>
                    <a:cubicBezTo>
                      <a:pt x="20323" y="7123"/>
                      <a:pt x="16412" y="3017"/>
                      <a:pt x="10799" y="3001"/>
                    </a:cubicBezTo>
                    <a:close/>
                    <a:moveTo>
                      <a:pt x="10801" y="21600"/>
                    </a:moveTo>
                    <a:lnTo>
                      <a:pt x="10799" y="21600"/>
                    </a:lnTo>
                    <a:cubicBezTo>
                      <a:pt x="5564" y="21586"/>
                      <a:pt x="0" y="17796"/>
                      <a:pt x="0" y="10800"/>
                    </a:cubicBezTo>
                    <a:cubicBezTo>
                      <a:pt x="0" y="3804"/>
                      <a:pt x="5564" y="14"/>
                      <a:pt x="10799" y="0"/>
                    </a:cubicBezTo>
                    <a:cubicBezTo>
                      <a:pt x="16036" y="14"/>
                      <a:pt x="21600" y="3804"/>
                      <a:pt x="21600" y="10800"/>
                    </a:cubicBezTo>
                    <a:cubicBezTo>
                      <a:pt x="21600" y="17796"/>
                      <a:pt x="16036" y="21586"/>
                      <a:pt x="10801" y="21600"/>
                    </a:cubicBezTo>
                    <a:close/>
                    <a:moveTo>
                      <a:pt x="10801" y="2160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" y="170"/>
                <a:ext cx="478" cy="208"/>
              </a:xfrm>
              <a:custGeom>
                <a:avLst/>
                <a:gdLst/>
                <a:ahLst/>
                <a:cxnLst/>
                <a:rect l="0" t="0" r="r" b="b"/>
                <a:pathLst>
                  <a:path w="21547" h="21478">
                    <a:moveTo>
                      <a:pt x="19243" y="11369"/>
                    </a:moveTo>
                    <a:lnTo>
                      <a:pt x="15000" y="7346"/>
                    </a:lnTo>
                    <a:lnTo>
                      <a:pt x="15625" y="6719"/>
                    </a:lnTo>
                    <a:cubicBezTo>
                      <a:pt x="16285" y="6059"/>
                      <a:pt x="16665" y="5585"/>
                      <a:pt x="16772" y="5296"/>
                    </a:cubicBezTo>
                    <a:cubicBezTo>
                      <a:pt x="16877" y="5009"/>
                      <a:pt x="16775" y="4722"/>
                      <a:pt x="16465" y="4439"/>
                    </a:cubicBezTo>
                    <a:cubicBezTo>
                      <a:pt x="16216" y="4211"/>
                      <a:pt x="15944" y="4126"/>
                      <a:pt x="15648" y="4182"/>
                    </a:cubicBezTo>
                    <a:cubicBezTo>
                      <a:pt x="15350" y="4238"/>
                      <a:pt x="15029" y="4439"/>
                      <a:pt x="14679" y="4781"/>
                    </a:cubicBezTo>
                    <a:cubicBezTo>
                      <a:pt x="14091" y="5357"/>
                      <a:pt x="13805" y="5882"/>
                      <a:pt x="13821" y="6357"/>
                    </a:cubicBezTo>
                    <a:cubicBezTo>
                      <a:pt x="13831" y="6828"/>
                      <a:pt x="14099" y="7996"/>
                      <a:pt x="14641" y="9896"/>
                    </a:cubicBezTo>
                    <a:cubicBezTo>
                      <a:pt x="15116" y="11552"/>
                      <a:pt x="15395" y="12755"/>
                      <a:pt x="15473" y="13486"/>
                    </a:cubicBezTo>
                    <a:cubicBezTo>
                      <a:pt x="15550" y="14224"/>
                      <a:pt x="15430" y="15050"/>
                      <a:pt x="15109" y="15967"/>
                    </a:cubicBezTo>
                    <a:cubicBezTo>
                      <a:pt x="14783" y="16896"/>
                      <a:pt x="14163" y="17856"/>
                      <a:pt x="13241" y="18846"/>
                    </a:cubicBezTo>
                    <a:cubicBezTo>
                      <a:pt x="11739" y="20458"/>
                      <a:pt x="10158" y="21341"/>
                      <a:pt x="8523" y="21463"/>
                    </a:cubicBezTo>
                    <a:cubicBezTo>
                      <a:pt x="6884" y="21586"/>
                      <a:pt x="5228" y="20942"/>
                      <a:pt x="3580" y="19550"/>
                    </a:cubicBezTo>
                    <a:lnTo>
                      <a:pt x="1873" y="21271"/>
                    </a:lnTo>
                    <a:lnTo>
                      <a:pt x="0" y="19113"/>
                    </a:lnTo>
                    <a:lnTo>
                      <a:pt x="1760" y="17388"/>
                    </a:lnTo>
                    <a:cubicBezTo>
                      <a:pt x="814" y="16078"/>
                      <a:pt x="354" y="14617"/>
                      <a:pt x="370" y="13013"/>
                    </a:cubicBezTo>
                    <a:cubicBezTo>
                      <a:pt x="385" y="11445"/>
                      <a:pt x="1346" y="9791"/>
                      <a:pt x="3217" y="8059"/>
                    </a:cubicBezTo>
                    <a:lnTo>
                      <a:pt x="4022" y="7312"/>
                    </a:lnTo>
                    <a:lnTo>
                      <a:pt x="7937" y="11333"/>
                    </a:lnTo>
                    <a:lnTo>
                      <a:pt x="6923" y="12327"/>
                    </a:lnTo>
                    <a:cubicBezTo>
                      <a:pt x="5793" y="13434"/>
                      <a:pt x="5124" y="14176"/>
                      <a:pt x="4927" y="14538"/>
                    </a:cubicBezTo>
                    <a:cubicBezTo>
                      <a:pt x="4730" y="14904"/>
                      <a:pt x="4792" y="15260"/>
                      <a:pt x="5113" y="15608"/>
                    </a:cubicBezTo>
                    <a:cubicBezTo>
                      <a:pt x="5388" y="15906"/>
                      <a:pt x="5692" y="16031"/>
                      <a:pt x="6024" y="15982"/>
                    </a:cubicBezTo>
                    <a:cubicBezTo>
                      <a:pt x="6355" y="15933"/>
                      <a:pt x="6710" y="15717"/>
                      <a:pt x="7091" y="15337"/>
                    </a:cubicBezTo>
                    <a:cubicBezTo>
                      <a:pt x="8038" y="14386"/>
                      <a:pt x="8644" y="13647"/>
                      <a:pt x="8915" y="13113"/>
                    </a:cubicBezTo>
                    <a:cubicBezTo>
                      <a:pt x="9184" y="12583"/>
                      <a:pt x="9176" y="11704"/>
                      <a:pt x="8896" y="10492"/>
                    </a:cubicBezTo>
                    <a:cubicBezTo>
                      <a:pt x="8447" y="8510"/>
                      <a:pt x="8191" y="7157"/>
                      <a:pt x="8119" y="6392"/>
                    </a:cubicBezTo>
                    <a:cubicBezTo>
                      <a:pt x="8048" y="5637"/>
                      <a:pt x="8179" y="4812"/>
                      <a:pt x="8507" y="3920"/>
                    </a:cubicBezTo>
                    <a:cubicBezTo>
                      <a:pt x="8831" y="3040"/>
                      <a:pt x="9384" y="2241"/>
                      <a:pt x="10164" y="1520"/>
                    </a:cubicBezTo>
                    <a:cubicBezTo>
                      <a:pt x="11277" y="489"/>
                      <a:pt x="12460" y="-14"/>
                      <a:pt x="13727" y="1"/>
                    </a:cubicBezTo>
                    <a:cubicBezTo>
                      <a:pt x="14996" y="14"/>
                      <a:pt x="16366" y="546"/>
                      <a:pt x="17855" y="1610"/>
                    </a:cubicBezTo>
                    <a:lnTo>
                      <a:pt x="18979" y="508"/>
                    </a:lnTo>
                    <a:lnTo>
                      <a:pt x="20854" y="2149"/>
                    </a:lnTo>
                    <a:lnTo>
                      <a:pt x="19731" y="3279"/>
                    </a:lnTo>
                    <a:cubicBezTo>
                      <a:pt x="20876" y="4567"/>
                      <a:pt x="21485" y="5822"/>
                      <a:pt x="21542" y="7041"/>
                    </a:cubicBezTo>
                    <a:cubicBezTo>
                      <a:pt x="21600" y="8282"/>
                      <a:pt x="21089" y="9488"/>
                      <a:pt x="19994" y="10656"/>
                    </a:cubicBezTo>
                    <a:cubicBezTo>
                      <a:pt x="19840" y="10821"/>
                      <a:pt x="19589" y="11059"/>
                      <a:pt x="19243" y="11369"/>
                    </a:cubicBezTo>
                    <a:close/>
                    <a:moveTo>
                      <a:pt x="19243" y="11369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</p:grpSp>
        <p:grpSp>
          <p:nvGrpSpPr>
            <p:cNvPr id="169" name="Group 190"/>
            <p:cNvGrpSpPr>
              <a:grpSpLocks/>
            </p:cNvGrpSpPr>
            <p:nvPr/>
          </p:nvGrpSpPr>
          <p:grpSpPr bwMode="auto">
            <a:xfrm>
              <a:off x="237" y="1371"/>
              <a:ext cx="1420" cy="1295"/>
              <a:chOff x="0" y="0"/>
              <a:chExt cx="1419" cy="1294"/>
            </a:xfrm>
          </p:grpSpPr>
          <p:sp>
            <p:nvSpPr>
              <p:cNvPr id="2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834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7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7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827"/>
                <a:ext cx="1192" cy="46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29"/>
                    </a:moveTo>
                    <a:lnTo>
                      <a:pt x="10282" y="14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6"/>
                    </a:lnTo>
                    <a:lnTo>
                      <a:pt x="10800" y="416"/>
                    </a:lnTo>
                    <a:cubicBezTo>
                      <a:pt x="10628" y="416"/>
                      <a:pt x="10457" y="421"/>
                      <a:pt x="10287" y="429"/>
                    </a:cubicBezTo>
                    <a:close/>
                    <a:moveTo>
                      <a:pt x="11848" y="469"/>
                    </a:moveTo>
                    <a:cubicBezTo>
                      <a:pt x="11678" y="450"/>
                      <a:pt x="11507" y="440"/>
                      <a:pt x="11335" y="430"/>
                    </a:cubicBezTo>
                    <a:lnTo>
                      <a:pt x="11339" y="16"/>
                    </a:lnTo>
                    <a:cubicBezTo>
                      <a:pt x="11513" y="23"/>
                      <a:pt x="11685" y="37"/>
                      <a:pt x="11856" y="55"/>
                    </a:cubicBezTo>
                    <a:cubicBezTo>
                      <a:pt x="11856" y="55"/>
                      <a:pt x="11848" y="469"/>
                      <a:pt x="11848" y="469"/>
                    </a:cubicBezTo>
                    <a:close/>
                    <a:moveTo>
                      <a:pt x="9260" y="529"/>
                    </a:moveTo>
                    <a:lnTo>
                      <a:pt x="9249" y="114"/>
                    </a:lnTo>
                    <a:cubicBezTo>
                      <a:pt x="9421" y="88"/>
                      <a:pt x="9592" y="69"/>
                      <a:pt x="9766" y="51"/>
                    </a:cubicBezTo>
                    <a:lnTo>
                      <a:pt x="9772" y="466"/>
                    </a:lnTo>
                    <a:cubicBezTo>
                      <a:pt x="9600" y="483"/>
                      <a:pt x="9429" y="503"/>
                      <a:pt x="9260" y="529"/>
                    </a:cubicBezTo>
                    <a:close/>
                    <a:moveTo>
                      <a:pt x="12875" y="618"/>
                    </a:moveTo>
                    <a:cubicBezTo>
                      <a:pt x="12705" y="585"/>
                      <a:pt x="12534" y="557"/>
                      <a:pt x="12362" y="532"/>
                    </a:cubicBezTo>
                    <a:lnTo>
                      <a:pt x="12372" y="115"/>
                    </a:lnTo>
                    <a:cubicBezTo>
                      <a:pt x="12546" y="143"/>
                      <a:pt x="12718" y="171"/>
                      <a:pt x="12888" y="206"/>
                    </a:cubicBezTo>
                    <a:cubicBezTo>
                      <a:pt x="12888" y="206"/>
                      <a:pt x="12875" y="618"/>
                      <a:pt x="12875" y="618"/>
                    </a:cubicBezTo>
                    <a:close/>
                    <a:moveTo>
                      <a:pt x="8235" y="728"/>
                    </a:moveTo>
                    <a:lnTo>
                      <a:pt x="8218" y="317"/>
                    </a:lnTo>
                    <a:cubicBezTo>
                      <a:pt x="8388" y="272"/>
                      <a:pt x="8559" y="236"/>
                      <a:pt x="8733" y="202"/>
                    </a:cubicBezTo>
                    <a:lnTo>
                      <a:pt x="8747" y="616"/>
                    </a:lnTo>
                    <a:cubicBezTo>
                      <a:pt x="8575" y="649"/>
                      <a:pt x="8404" y="686"/>
                      <a:pt x="8235" y="728"/>
                    </a:cubicBezTo>
                    <a:close/>
                    <a:moveTo>
                      <a:pt x="13898" y="873"/>
                    </a:moveTo>
                    <a:cubicBezTo>
                      <a:pt x="13729" y="823"/>
                      <a:pt x="13559" y="774"/>
                      <a:pt x="13387" y="732"/>
                    </a:cubicBezTo>
                    <a:lnTo>
                      <a:pt x="13403" y="320"/>
                    </a:lnTo>
                    <a:cubicBezTo>
                      <a:pt x="13577" y="363"/>
                      <a:pt x="13748" y="410"/>
                      <a:pt x="13918" y="462"/>
                    </a:cubicBezTo>
                    <a:cubicBezTo>
                      <a:pt x="13918" y="462"/>
                      <a:pt x="13898" y="873"/>
                      <a:pt x="13898" y="873"/>
                    </a:cubicBezTo>
                    <a:close/>
                    <a:moveTo>
                      <a:pt x="7216" y="1033"/>
                    </a:moveTo>
                    <a:lnTo>
                      <a:pt x="7190" y="624"/>
                    </a:lnTo>
                    <a:cubicBezTo>
                      <a:pt x="7360" y="561"/>
                      <a:pt x="7531" y="508"/>
                      <a:pt x="7703" y="457"/>
                    </a:cubicBezTo>
                    <a:lnTo>
                      <a:pt x="7725" y="867"/>
                    </a:lnTo>
                    <a:cubicBezTo>
                      <a:pt x="7553" y="919"/>
                      <a:pt x="7383" y="975"/>
                      <a:pt x="7216" y="1033"/>
                    </a:cubicBezTo>
                    <a:close/>
                    <a:moveTo>
                      <a:pt x="14913" y="1236"/>
                    </a:moveTo>
                    <a:cubicBezTo>
                      <a:pt x="14746" y="1166"/>
                      <a:pt x="14577" y="1101"/>
                      <a:pt x="14405" y="1040"/>
                    </a:cubicBezTo>
                    <a:lnTo>
                      <a:pt x="14431" y="630"/>
                    </a:lnTo>
                    <a:cubicBezTo>
                      <a:pt x="14603" y="691"/>
                      <a:pt x="14773" y="758"/>
                      <a:pt x="14942" y="826"/>
                    </a:cubicBezTo>
                    <a:cubicBezTo>
                      <a:pt x="14942" y="826"/>
                      <a:pt x="14913" y="1236"/>
                      <a:pt x="14913" y="1236"/>
                    </a:cubicBezTo>
                    <a:close/>
                    <a:moveTo>
                      <a:pt x="6203" y="1451"/>
                    </a:moveTo>
                    <a:lnTo>
                      <a:pt x="6170" y="1042"/>
                    </a:lnTo>
                    <a:cubicBezTo>
                      <a:pt x="6338" y="963"/>
                      <a:pt x="6507" y="887"/>
                      <a:pt x="6679" y="819"/>
                    </a:cubicBezTo>
                    <a:lnTo>
                      <a:pt x="6708" y="1227"/>
                    </a:lnTo>
                    <a:cubicBezTo>
                      <a:pt x="6537" y="1298"/>
                      <a:pt x="6369" y="1371"/>
                      <a:pt x="6203" y="1451"/>
                    </a:cubicBezTo>
                    <a:close/>
                    <a:moveTo>
                      <a:pt x="15920" y="1714"/>
                    </a:moveTo>
                    <a:cubicBezTo>
                      <a:pt x="15756" y="1627"/>
                      <a:pt x="15588" y="1541"/>
                      <a:pt x="15418" y="1458"/>
                    </a:cubicBezTo>
                    <a:lnTo>
                      <a:pt x="15451" y="1054"/>
                    </a:lnTo>
                    <a:cubicBezTo>
                      <a:pt x="15623" y="1134"/>
                      <a:pt x="15792" y="1220"/>
                      <a:pt x="15958" y="1310"/>
                    </a:cubicBezTo>
                    <a:cubicBezTo>
                      <a:pt x="15958" y="1310"/>
                      <a:pt x="15920" y="1714"/>
                      <a:pt x="15920" y="1714"/>
                    </a:cubicBezTo>
                    <a:close/>
                    <a:moveTo>
                      <a:pt x="5200" y="1992"/>
                    </a:moveTo>
                    <a:lnTo>
                      <a:pt x="5159" y="1590"/>
                    </a:lnTo>
                    <a:cubicBezTo>
                      <a:pt x="5325" y="1486"/>
                      <a:pt x="5492" y="1391"/>
                      <a:pt x="5663" y="1298"/>
                    </a:cubicBezTo>
                    <a:lnTo>
                      <a:pt x="5701" y="1703"/>
                    </a:lnTo>
                    <a:cubicBezTo>
                      <a:pt x="5531" y="1795"/>
                      <a:pt x="5365" y="1891"/>
                      <a:pt x="5200" y="1992"/>
                    </a:cubicBezTo>
                    <a:close/>
                    <a:moveTo>
                      <a:pt x="16915" y="2327"/>
                    </a:moveTo>
                    <a:cubicBezTo>
                      <a:pt x="16754" y="2213"/>
                      <a:pt x="16589" y="2105"/>
                      <a:pt x="16420" y="2003"/>
                    </a:cubicBezTo>
                    <a:lnTo>
                      <a:pt x="16462" y="1601"/>
                    </a:lnTo>
                    <a:cubicBezTo>
                      <a:pt x="16632" y="1705"/>
                      <a:pt x="16799" y="1815"/>
                      <a:pt x="16962" y="1929"/>
                    </a:cubicBezTo>
                    <a:cubicBezTo>
                      <a:pt x="16962" y="1929"/>
                      <a:pt x="16915" y="2327"/>
                      <a:pt x="16915" y="2327"/>
                    </a:cubicBezTo>
                    <a:close/>
                    <a:moveTo>
                      <a:pt x="4214" y="2671"/>
                    </a:moveTo>
                    <a:lnTo>
                      <a:pt x="4161" y="2277"/>
                    </a:lnTo>
                    <a:cubicBezTo>
                      <a:pt x="4324" y="2151"/>
                      <a:pt x="4490" y="2030"/>
                      <a:pt x="4658" y="1913"/>
                    </a:cubicBezTo>
                    <a:lnTo>
                      <a:pt x="4705" y="2313"/>
                    </a:lnTo>
                    <a:cubicBezTo>
                      <a:pt x="4538" y="2428"/>
                      <a:pt x="4374" y="2546"/>
                      <a:pt x="4214" y="2671"/>
                    </a:cubicBezTo>
                    <a:close/>
                    <a:moveTo>
                      <a:pt x="17891" y="3089"/>
                    </a:moveTo>
                    <a:cubicBezTo>
                      <a:pt x="17734" y="2952"/>
                      <a:pt x="17571" y="2817"/>
                      <a:pt x="17406" y="2687"/>
                    </a:cubicBezTo>
                    <a:lnTo>
                      <a:pt x="17459" y="2294"/>
                    </a:lnTo>
                    <a:cubicBezTo>
                      <a:pt x="17627" y="2424"/>
                      <a:pt x="17790" y="2560"/>
                      <a:pt x="17950" y="2699"/>
                    </a:cubicBezTo>
                    <a:cubicBezTo>
                      <a:pt x="17950" y="2699"/>
                      <a:pt x="17891" y="3089"/>
                      <a:pt x="17891" y="3089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7"/>
                      <a:pt x="3505" y="2828"/>
                      <a:pt x="3671" y="2682"/>
                    </a:cubicBezTo>
                    <a:lnTo>
                      <a:pt x="3730" y="3073"/>
                    </a:lnTo>
                    <a:cubicBezTo>
                      <a:pt x="3565" y="3216"/>
                      <a:pt x="3406" y="3364"/>
                      <a:pt x="3251" y="3517"/>
                    </a:cubicBezTo>
                    <a:close/>
                    <a:moveTo>
                      <a:pt x="18837" y="4035"/>
                    </a:moveTo>
                    <a:cubicBezTo>
                      <a:pt x="18686" y="3861"/>
                      <a:pt x="18529" y="3694"/>
                      <a:pt x="18369" y="3537"/>
                    </a:cubicBezTo>
                    <a:lnTo>
                      <a:pt x="18434" y="3153"/>
                    </a:lnTo>
                    <a:cubicBezTo>
                      <a:pt x="18597" y="3313"/>
                      <a:pt x="18756" y="3482"/>
                      <a:pt x="18910" y="3658"/>
                    </a:cubicBezTo>
                    <a:cubicBezTo>
                      <a:pt x="18910" y="3658"/>
                      <a:pt x="18837" y="4035"/>
                      <a:pt x="18837" y="4035"/>
                    </a:cubicBezTo>
                    <a:close/>
                    <a:moveTo>
                      <a:pt x="2324" y="4563"/>
                    </a:moveTo>
                    <a:lnTo>
                      <a:pt x="2244" y="4197"/>
                    </a:lnTo>
                    <a:cubicBezTo>
                      <a:pt x="2393" y="4004"/>
                      <a:pt x="2549" y="3816"/>
                      <a:pt x="2710" y="3635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3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7"/>
                      <a:pt x="19295" y="4587"/>
                    </a:cubicBezTo>
                    <a:lnTo>
                      <a:pt x="19375" y="4221"/>
                    </a:lnTo>
                    <a:cubicBezTo>
                      <a:pt x="19533" y="4426"/>
                      <a:pt x="19685" y="4640"/>
                      <a:pt x="19827" y="4852"/>
                    </a:cubicBezTo>
                    <a:cubicBezTo>
                      <a:pt x="19827" y="4852"/>
                      <a:pt x="19736" y="5206"/>
                      <a:pt x="19736" y="5206"/>
                    </a:cubicBezTo>
                    <a:close/>
                    <a:moveTo>
                      <a:pt x="1461" y="5868"/>
                    </a:moveTo>
                    <a:lnTo>
                      <a:pt x="1360" y="5535"/>
                    </a:lnTo>
                    <a:cubicBezTo>
                      <a:pt x="1493" y="5294"/>
                      <a:pt x="1639" y="5056"/>
                      <a:pt x="1792" y="4825"/>
                    </a:cubicBezTo>
                    <a:lnTo>
                      <a:pt x="1882" y="5178"/>
                    </a:lnTo>
                    <a:cubicBezTo>
                      <a:pt x="1732" y="5403"/>
                      <a:pt x="1591" y="5636"/>
                      <a:pt x="1461" y="5868"/>
                    </a:cubicBezTo>
                    <a:close/>
                    <a:moveTo>
                      <a:pt x="20547" y="6680"/>
                    </a:moveTo>
                    <a:cubicBezTo>
                      <a:pt x="20428" y="6415"/>
                      <a:pt x="20298" y="6154"/>
                      <a:pt x="20157" y="5897"/>
                    </a:cubicBezTo>
                    <a:lnTo>
                      <a:pt x="20258" y="5565"/>
                    </a:lnTo>
                    <a:cubicBezTo>
                      <a:pt x="20404" y="5829"/>
                      <a:pt x="20540" y="6102"/>
                      <a:pt x="20663" y="6373"/>
                    </a:cubicBezTo>
                    <a:cubicBezTo>
                      <a:pt x="20663" y="6373"/>
                      <a:pt x="20547" y="6680"/>
                      <a:pt x="20547" y="6680"/>
                    </a:cubicBezTo>
                    <a:close/>
                    <a:moveTo>
                      <a:pt x="719" y="7525"/>
                    </a:moveTo>
                    <a:lnTo>
                      <a:pt x="589" y="7257"/>
                    </a:lnTo>
                    <a:cubicBezTo>
                      <a:pt x="695" y="6948"/>
                      <a:pt x="818" y="6638"/>
                      <a:pt x="954" y="6339"/>
                    </a:cubicBezTo>
                    <a:lnTo>
                      <a:pt x="1068" y="6645"/>
                    </a:lnTo>
                    <a:cubicBezTo>
                      <a:pt x="939" y="6934"/>
                      <a:pt x="822" y="7228"/>
                      <a:pt x="719" y="7525"/>
                    </a:cubicBezTo>
                    <a:close/>
                    <a:moveTo>
                      <a:pt x="21176" y="8559"/>
                    </a:moveTo>
                    <a:cubicBezTo>
                      <a:pt x="21100" y="8223"/>
                      <a:pt x="21005" y="7888"/>
                      <a:pt x="20894" y="7563"/>
                    </a:cubicBezTo>
                    <a:lnTo>
                      <a:pt x="21025" y="7299"/>
                    </a:lnTo>
                    <a:cubicBezTo>
                      <a:pt x="21143" y="7646"/>
                      <a:pt x="21245" y="8000"/>
                      <a:pt x="21326" y="8358"/>
                    </a:cubicBezTo>
                    <a:cubicBezTo>
                      <a:pt x="21326" y="8358"/>
                      <a:pt x="21176" y="8559"/>
                      <a:pt x="21176" y="8559"/>
                    </a:cubicBezTo>
                    <a:close/>
                    <a:moveTo>
                      <a:pt x="240" y="9616"/>
                    </a:moveTo>
                    <a:lnTo>
                      <a:pt x="77" y="9502"/>
                    </a:lnTo>
                    <a:cubicBezTo>
                      <a:pt x="124" y="9101"/>
                      <a:pt x="194" y="8699"/>
                      <a:pt x="285" y="8311"/>
                    </a:cubicBezTo>
                    <a:lnTo>
                      <a:pt x="434" y="8515"/>
                    </a:lnTo>
                    <a:cubicBezTo>
                      <a:pt x="350" y="8878"/>
                      <a:pt x="284" y="9245"/>
                      <a:pt x="240" y="9616"/>
                    </a:cubicBezTo>
                    <a:close/>
                    <a:moveTo>
                      <a:pt x="21600" y="10842"/>
                    </a:moveTo>
                    <a:lnTo>
                      <a:pt x="21429" y="10835"/>
                    </a:lnTo>
                    <a:lnTo>
                      <a:pt x="21515" y="10839"/>
                    </a:lnTo>
                    <a:lnTo>
                      <a:pt x="21429" y="10800"/>
                    </a:lnTo>
                    <a:cubicBezTo>
                      <a:pt x="21429" y="10421"/>
                      <a:pt x="21409" y="10038"/>
                      <a:pt x="21365" y="9664"/>
                    </a:cubicBezTo>
                    <a:lnTo>
                      <a:pt x="21530" y="9552"/>
                    </a:lnTo>
                    <a:cubicBezTo>
                      <a:pt x="21576" y="9963"/>
                      <a:pt x="21600" y="10382"/>
                      <a:pt x="21600" y="10800"/>
                    </a:cubicBezTo>
                    <a:cubicBezTo>
                      <a:pt x="21600" y="10800"/>
                      <a:pt x="21600" y="10842"/>
                      <a:pt x="21600" y="10842"/>
                    </a:cubicBezTo>
                    <a:close/>
                    <a:moveTo>
                      <a:pt x="73" y="12073"/>
                    </a:moveTo>
                    <a:cubicBezTo>
                      <a:pt x="25" y="11655"/>
                      <a:pt x="0" y="11225"/>
                      <a:pt x="0" y="10800"/>
                    </a:cubicBezTo>
                    <a:lnTo>
                      <a:pt x="171" y="10787"/>
                    </a:lnTo>
                    <a:lnTo>
                      <a:pt x="171" y="10800"/>
                    </a:lnTo>
                    <a:cubicBezTo>
                      <a:pt x="171" y="11187"/>
                      <a:pt x="193" y="11579"/>
                      <a:pt x="238" y="11960"/>
                    </a:cubicBezTo>
                    <a:cubicBezTo>
                      <a:pt x="238" y="11960"/>
                      <a:pt x="73" y="12073"/>
                      <a:pt x="73" y="12073"/>
                    </a:cubicBezTo>
                    <a:close/>
                    <a:moveTo>
                      <a:pt x="21310" y="13311"/>
                    </a:moveTo>
                    <a:lnTo>
                      <a:pt x="21162" y="13107"/>
                    </a:lnTo>
                    <a:cubicBezTo>
                      <a:pt x="21246" y="12746"/>
                      <a:pt x="21313" y="12376"/>
                      <a:pt x="21357" y="12009"/>
                    </a:cubicBezTo>
                    <a:lnTo>
                      <a:pt x="21521" y="12125"/>
                    </a:lnTo>
                    <a:cubicBezTo>
                      <a:pt x="21473" y="12523"/>
                      <a:pt x="21401" y="12923"/>
                      <a:pt x="21310" y="13311"/>
                    </a:cubicBezTo>
                    <a:close/>
                    <a:moveTo>
                      <a:pt x="582" y="14322"/>
                    </a:moveTo>
                    <a:cubicBezTo>
                      <a:pt x="463" y="13976"/>
                      <a:pt x="361" y="13622"/>
                      <a:pt x="280" y="13266"/>
                    </a:cubicBezTo>
                    <a:lnTo>
                      <a:pt x="428" y="13064"/>
                    </a:lnTo>
                    <a:cubicBezTo>
                      <a:pt x="506" y="13397"/>
                      <a:pt x="601" y="13731"/>
                      <a:pt x="713" y="14057"/>
                    </a:cubicBezTo>
                    <a:cubicBezTo>
                      <a:pt x="713" y="14057"/>
                      <a:pt x="582" y="14322"/>
                      <a:pt x="582" y="14322"/>
                    </a:cubicBezTo>
                    <a:close/>
                    <a:moveTo>
                      <a:pt x="20639" y="15279"/>
                    </a:moveTo>
                    <a:lnTo>
                      <a:pt x="20524" y="14972"/>
                    </a:lnTo>
                    <a:cubicBezTo>
                      <a:pt x="20653" y="14685"/>
                      <a:pt x="20771" y="14391"/>
                      <a:pt x="20874" y="14096"/>
                    </a:cubicBezTo>
                    <a:lnTo>
                      <a:pt x="21005" y="14363"/>
                    </a:lnTo>
                    <a:cubicBezTo>
                      <a:pt x="20897" y="14672"/>
                      <a:pt x="20774" y="14981"/>
                      <a:pt x="20639" y="15279"/>
                    </a:cubicBezTo>
                    <a:close/>
                    <a:moveTo>
                      <a:pt x="1351" y="16050"/>
                    </a:moveTo>
                    <a:cubicBezTo>
                      <a:pt x="1204" y="15786"/>
                      <a:pt x="1068" y="15515"/>
                      <a:pt x="946" y="15243"/>
                    </a:cubicBezTo>
                    <a:lnTo>
                      <a:pt x="1061" y="14937"/>
                    </a:lnTo>
                    <a:cubicBezTo>
                      <a:pt x="1179" y="15200"/>
                      <a:pt x="1311" y="15462"/>
                      <a:pt x="1452" y="15718"/>
                    </a:cubicBezTo>
                    <a:cubicBezTo>
                      <a:pt x="1452" y="15718"/>
                      <a:pt x="1351" y="16050"/>
                      <a:pt x="1351" y="16050"/>
                    </a:cubicBezTo>
                    <a:close/>
                    <a:moveTo>
                      <a:pt x="19798" y="16787"/>
                    </a:moveTo>
                    <a:lnTo>
                      <a:pt x="19709" y="16436"/>
                    </a:lnTo>
                    <a:cubicBezTo>
                      <a:pt x="19858" y="16211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8" y="16322"/>
                      <a:pt x="19952" y="16561"/>
                      <a:pt x="19798" y="16787"/>
                    </a:cubicBezTo>
                    <a:close/>
                    <a:moveTo>
                      <a:pt x="2235" y="17390"/>
                    </a:moveTo>
                    <a:cubicBezTo>
                      <a:pt x="2078" y="17187"/>
                      <a:pt x="1925" y="16977"/>
                      <a:pt x="1782" y="16759"/>
                    </a:cubicBezTo>
                    <a:lnTo>
                      <a:pt x="1873" y="16407"/>
                    </a:lnTo>
                    <a:cubicBezTo>
                      <a:pt x="2012" y="16618"/>
                      <a:pt x="2162" y="16826"/>
                      <a:pt x="2315" y="17025"/>
                    </a:cubicBezTo>
                    <a:cubicBezTo>
                      <a:pt x="2315" y="17025"/>
                      <a:pt x="2235" y="17390"/>
                      <a:pt x="2235" y="17390"/>
                    </a:cubicBezTo>
                    <a:close/>
                    <a:moveTo>
                      <a:pt x="18880" y="17976"/>
                    </a:moveTo>
                    <a:lnTo>
                      <a:pt x="18809" y="17599"/>
                    </a:lnTo>
                    <a:cubicBezTo>
                      <a:pt x="18967" y="17422"/>
                      <a:pt x="19121" y="17235"/>
                      <a:pt x="19267" y="17050"/>
                    </a:cubicBezTo>
                    <a:lnTo>
                      <a:pt x="19347" y="17415"/>
                    </a:lnTo>
                    <a:cubicBezTo>
                      <a:pt x="19198" y="17606"/>
                      <a:pt x="19041" y="17796"/>
                      <a:pt x="18880" y="17976"/>
                    </a:cubicBezTo>
                    <a:close/>
                    <a:moveTo>
                      <a:pt x="3177" y="18459"/>
                    </a:moveTo>
                    <a:cubicBezTo>
                      <a:pt x="3015" y="18298"/>
                      <a:pt x="2854" y="18127"/>
                      <a:pt x="2701" y="17954"/>
                    </a:cubicBezTo>
                    <a:lnTo>
                      <a:pt x="2772" y="17578"/>
                    </a:lnTo>
                    <a:cubicBezTo>
                      <a:pt x="2924" y="17749"/>
                      <a:pt x="3082" y="17915"/>
                      <a:pt x="3240" y="18074"/>
                    </a:cubicBezTo>
                    <a:cubicBezTo>
                      <a:pt x="3240" y="18074"/>
                      <a:pt x="3177" y="18459"/>
                      <a:pt x="3177" y="18459"/>
                    </a:cubicBezTo>
                    <a:close/>
                    <a:moveTo>
                      <a:pt x="17919" y="18929"/>
                    </a:moveTo>
                    <a:lnTo>
                      <a:pt x="17862" y="18537"/>
                    </a:lnTo>
                    <a:cubicBezTo>
                      <a:pt x="18025" y="18393"/>
                      <a:pt x="18185" y="18246"/>
                      <a:pt x="18340" y="18092"/>
                    </a:cubicBezTo>
                    <a:lnTo>
                      <a:pt x="18404" y="18476"/>
                    </a:lnTo>
                    <a:cubicBezTo>
                      <a:pt x="18247" y="18631"/>
                      <a:pt x="18085" y="18782"/>
                      <a:pt x="17919" y="18929"/>
                    </a:cubicBezTo>
                    <a:close/>
                    <a:moveTo>
                      <a:pt x="4152" y="19315"/>
                    </a:moveTo>
                    <a:cubicBezTo>
                      <a:pt x="3984" y="19183"/>
                      <a:pt x="3820" y="19049"/>
                      <a:pt x="3661" y="18910"/>
                    </a:cubicBezTo>
                    <a:lnTo>
                      <a:pt x="3719" y="18519"/>
                    </a:lnTo>
                    <a:cubicBezTo>
                      <a:pt x="3877" y="18656"/>
                      <a:pt x="4039" y="18790"/>
                      <a:pt x="4204" y="18920"/>
                    </a:cubicBezTo>
                    <a:cubicBezTo>
                      <a:pt x="4204" y="18920"/>
                      <a:pt x="4152" y="19315"/>
                      <a:pt x="4152" y="19315"/>
                    </a:cubicBezTo>
                    <a:close/>
                    <a:moveTo>
                      <a:pt x="16931" y="19692"/>
                    </a:moveTo>
                    <a:lnTo>
                      <a:pt x="16885" y="19294"/>
                    </a:lnTo>
                    <a:cubicBezTo>
                      <a:pt x="17052" y="19178"/>
                      <a:pt x="17216" y="19058"/>
                      <a:pt x="17376" y="18936"/>
                    </a:cubicBezTo>
                    <a:lnTo>
                      <a:pt x="17428" y="19331"/>
                    </a:lnTo>
                    <a:cubicBezTo>
                      <a:pt x="17266" y="19455"/>
                      <a:pt x="17100" y="19578"/>
                      <a:pt x="16931" y="19692"/>
                    </a:cubicBezTo>
                    <a:close/>
                    <a:moveTo>
                      <a:pt x="5149" y="20004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3"/>
                      <a:pt x="5022" y="19501"/>
                      <a:pt x="5190" y="19604"/>
                    </a:cubicBezTo>
                    <a:cubicBezTo>
                      <a:pt x="5190" y="19604"/>
                      <a:pt x="5149" y="20004"/>
                      <a:pt x="5149" y="20004"/>
                    </a:cubicBezTo>
                    <a:close/>
                    <a:moveTo>
                      <a:pt x="15926" y="20306"/>
                    </a:moveTo>
                    <a:lnTo>
                      <a:pt x="15890" y="19903"/>
                    </a:lnTo>
                    <a:cubicBezTo>
                      <a:pt x="16059" y="19812"/>
                      <a:pt x="16226" y="19715"/>
                      <a:pt x="16389" y="19615"/>
                    </a:cubicBezTo>
                    <a:lnTo>
                      <a:pt x="16431" y="20018"/>
                    </a:lnTo>
                    <a:cubicBezTo>
                      <a:pt x="16266" y="20119"/>
                      <a:pt x="16097" y="20215"/>
                      <a:pt x="15926" y="20306"/>
                    </a:cubicBezTo>
                    <a:close/>
                    <a:moveTo>
                      <a:pt x="6160" y="20551"/>
                    </a:moveTo>
                    <a:cubicBezTo>
                      <a:pt x="5988" y="20472"/>
                      <a:pt x="5819" y="20387"/>
                      <a:pt x="5652" y="20294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1"/>
                      <a:pt x="6160" y="20551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6"/>
                      <a:pt x="15221" y="20233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4"/>
                    </a:moveTo>
                    <a:cubicBezTo>
                      <a:pt x="7007" y="20914"/>
                      <a:pt x="6838" y="20848"/>
                      <a:pt x="6670" y="20777"/>
                    </a:cubicBezTo>
                    <a:lnTo>
                      <a:pt x="6697" y="20370"/>
                    </a:lnTo>
                    <a:cubicBezTo>
                      <a:pt x="6865" y="20439"/>
                      <a:pt x="7034" y="20502"/>
                      <a:pt x="7206" y="20565"/>
                    </a:cubicBezTo>
                    <a:cubicBezTo>
                      <a:pt x="7206" y="20565"/>
                      <a:pt x="7181" y="20974"/>
                      <a:pt x="7181" y="20974"/>
                    </a:cubicBezTo>
                    <a:close/>
                    <a:moveTo>
                      <a:pt x="13886" y="21149"/>
                    </a:moveTo>
                    <a:lnTo>
                      <a:pt x="13865" y="20738"/>
                    </a:lnTo>
                    <a:cubicBezTo>
                      <a:pt x="14037" y="20685"/>
                      <a:pt x="14207" y="20632"/>
                      <a:pt x="14374" y="20571"/>
                    </a:cubicBezTo>
                    <a:lnTo>
                      <a:pt x="14399" y="20981"/>
                    </a:lnTo>
                    <a:cubicBezTo>
                      <a:pt x="14231" y="21041"/>
                      <a:pt x="14059" y="21097"/>
                      <a:pt x="13886" y="21149"/>
                    </a:cubicBezTo>
                    <a:close/>
                    <a:moveTo>
                      <a:pt x="8207" y="21281"/>
                    </a:moveTo>
                    <a:cubicBezTo>
                      <a:pt x="8034" y="21242"/>
                      <a:pt x="7863" y="21193"/>
                      <a:pt x="7692" y="21141"/>
                    </a:cubicBezTo>
                    <a:lnTo>
                      <a:pt x="7714" y="20731"/>
                    </a:lnTo>
                    <a:cubicBezTo>
                      <a:pt x="7882" y="20780"/>
                      <a:pt x="8052" y="20827"/>
                      <a:pt x="8224" y="20870"/>
                    </a:cubicBezTo>
                    <a:cubicBezTo>
                      <a:pt x="8224" y="20870"/>
                      <a:pt x="8207" y="21281"/>
                      <a:pt x="8207" y="21281"/>
                    </a:cubicBezTo>
                    <a:close/>
                    <a:moveTo>
                      <a:pt x="12856" y="21400"/>
                    </a:moveTo>
                    <a:lnTo>
                      <a:pt x="12843" y="20988"/>
                    </a:lnTo>
                    <a:cubicBezTo>
                      <a:pt x="13015" y="20953"/>
                      <a:pt x="13186" y="20916"/>
                      <a:pt x="13355" y="20875"/>
                    </a:cubicBezTo>
                    <a:lnTo>
                      <a:pt x="13372" y="21286"/>
                    </a:lnTo>
                    <a:cubicBezTo>
                      <a:pt x="13201" y="21328"/>
                      <a:pt x="13030" y="21366"/>
                      <a:pt x="12856" y="21400"/>
                    </a:cubicBezTo>
                    <a:close/>
                    <a:moveTo>
                      <a:pt x="9238" y="21484"/>
                    </a:moveTo>
                    <a:cubicBezTo>
                      <a:pt x="9065" y="21459"/>
                      <a:pt x="8894" y="21429"/>
                      <a:pt x="8723" y="21396"/>
                    </a:cubicBezTo>
                    <a:lnTo>
                      <a:pt x="8736" y="20983"/>
                    </a:lnTo>
                    <a:cubicBezTo>
                      <a:pt x="8906" y="21015"/>
                      <a:pt x="9076" y="21044"/>
                      <a:pt x="9249" y="21071"/>
                    </a:cubicBezTo>
                    <a:cubicBezTo>
                      <a:pt x="9249" y="21071"/>
                      <a:pt x="9238" y="21484"/>
                      <a:pt x="9238" y="21484"/>
                    </a:cubicBezTo>
                    <a:close/>
                    <a:moveTo>
                      <a:pt x="11823" y="21550"/>
                    </a:moveTo>
                    <a:lnTo>
                      <a:pt x="11817" y="21135"/>
                    </a:lnTo>
                    <a:cubicBezTo>
                      <a:pt x="11989" y="21119"/>
                      <a:pt x="12161" y="21097"/>
                      <a:pt x="12331" y="21074"/>
                    </a:cubicBezTo>
                    <a:lnTo>
                      <a:pt x="12340" y="21488"/>
                    </a:lnTo>
                    <a:cubicBezTo>
                      <a:pt x="12169" y="21512"/>
                      <a:pt x="11998" y="21532"/>
                      <a:pt x="11823" y="21550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3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3"/>
                      <a:pt x="10276" y="21171"/>
                    </a:cubicBezTo>
                    <a:cubicBezTo>
                      <a:pt x="10276" y="21171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2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4"/>
                      <a:pt x="11137" y="21179"/>
                      <a:pt x="11304" y="21173"/>
                    </a:cubicBezTo>
                    <a:lnTo>
                      <a:pt x="11306" y="21586"/>
                    </a:lnTo>
                    <a:cubicBezTo>
                      <a:pt x="11138" y="21594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880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3"/>
                    </a:moveTo>
                    <a:cubicBezTo>
                      <a:pt x="14399" y="5861"/>
                      <a:pt x="12643" y="4895"/>
                      <a:pt x="10590" y="4895"/>
                    </a:cubicBezTo>
                    <a:cubicBezTo>
                      <a:pt x="9742" y="4895"/>
                      <a:pt x="8574" y="5307"/>
                      <a:pt x="8583" y="6118"/>
                    </a:cubicBezTo>
                    <a:cubicBezTo>
                      <a:pt x="8603" y="8567"/>
                      <a:pt x="20508" y="7988"/>
                      <a:pt x="21143" y="13909"/>
                    </a:cubicBezTo>
                    <a:cubicBezTo>
                      <a:pt x="21600" y="18179"/>
                      <a:pt x="16950" y="19780"/>
                      <a:pt x="13024" y="19780"/>
                    </a:cubicBezTo>
                    <a:cubicBezTo>
                      <a:pt x="12624" y="19780"/>
                      <a:pt x="12230" y="19754"/>
                      <a:pt x="11864" y="19722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8"/>
                    </a:lnTo>
                    <a:cubicBezTo>
                      <a:pt x="8131" y="18802"/>
                      <a:pt x="6921" y="17951"/>
                      <a:pt x="6148" y="17167"/>
                    </a:cubicBezTo>
                    <a:lnTo>
                      <a:pt x="5763" y="19346"/>
                    </a:lnTo>
                    <a:lnTo>
                      <a:pt x="0" y="19346"/>
                    </a:lnTo>
                    <a:lnTo>
                      <a:pt x="397" y="12475"/>
                    </a:lnTo>
                    <a:lnTo>
                      <a:pt x="6200" y="12475"/>
                    </a:lnTo>
                    <a:cubicBezTo>
                      <a:pt x="6177" y="14683"/>
                      <a:pt x="8847" y="15059"/>
                      <a:pt x="10186" y="15114"/>
                    </a:cubicBezTo>
                    <a:cubicBezTo>
                      <a:pt x="11301" y="15114"/>
                      <a:pt x="12886" y="14897"/>
                      <a:pt x="12839" y="13779"/>
                    </a:cubicBezTo>
                    <a:cubicBezTo>
                      <a:pt x="12755" y="11754"/>
                      <a:pt x="797" y="12603"/>
                      <a:pt x="1138" y="6328"/>
                    </a:cubicBezTo>
                    <a:cubicBezTo>
                      <a:pt x="1320" y="2967"/>
                      <a:pt x="5382" y="1507"/>
                      <a:pt x="8171" y="1507"/>
                    </a:cubicBezTo>
                    <a:cubicBezTo>
                      <a:pt x="8598" y="1507"/>
                      <a:pt x="9027" y="1529"/>
                      <a:pt x="9453" y="1570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4"/>
                    </a:lnTo>
                    <a:cubicBezTo>
                      <a:pt x="12502" y="2243"/>
                      <a:pt x="13559" y="2813"/>
                      <a:pt x="14248" y="3744"/>
                    </a:cubicBezTo>
                    <a:lnTo>
                      <a:pt x="14425" y="1894"/>
                    </a:lnTo>
                    <a:lnTo>
                      <a:pt x="19338" y="1894"/>
                    </a:lnTo>
                    <a:lnTo>
                      <a:pt x="19924" y="7603"/>
                    </a:lnTo>
                    <a:cubicBezTo>
                      <a:pt x="19924" y="7603"/>
                      <a:pt x="14500" y="7603"/>
                      <a:pt x="14500" y="7603"/>
                    </a:cubicBezTo>
                    <a:close/>
                    <a:moveTo>
                      <a:pt x="14500" y="7603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564"/>
                <a:ext cx="1419" cy="60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7"/>
                      <a:pt x="0" y="10801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1"/>
                    </a:cubicBezTo>
                    <a:cubicBezTo>
                      <a:pt x="21600" y="4847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617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6"/>
                      <a:pt x="0" y="10799"/>
                    </a:cubicBezTo>
                    <a:cubicBezTo>
                      <a:pt x="0" y="16752"/>
                      <a:pt x="4832" y="21583"/>
                      <a:pt x="10800" y="21600"/>
                    </a:cubicBezTo>
                    <a:cubicBezTo>
                      <a:pt x="16768" y="21583"/>
                      <a:pt x="21600" y="16752"/>
                      <a:pt x="21600" y="10799"/>
                    </a:cubicBezTo>
                    <a:cubicBezTo>
                      <a:pt x="21600" y="4846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610"/>
                <a:ext cx="1192" cy="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30"/>
                    </a:moveTo>
                    <a:lnTo>
                      <a:pt x="10282" y="15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6"/>
                    </a:lnTo>
                    <a:lnTo>
                      <a:pt x="10800" y="416"/>
                    </a:lnTo>
                    <a:cubicBezTo>
                      <a:pt x="10628" y="416"/>
                      <a:pt x="10457" y="421"/>
                      <a:pt x="10287" y="430"/>
                    </a:cubicBezTo>
                    <a:close/>
                    <a:moveTo>
                      <a:pt x="11848" y="469"/>
                    </a:moveTo>
                    <a:cubicBezTo>
                      <a:pt x="11678" y="453"/>
                      <a:pt x="11507" y="439"/>
                      <a:pt x="11335" y="430"/>
                    </a:cubicBezTo>
                    <a:lnTo>
                      <a:pt x="11339" y="17"/>
                    </a:lnTo>
                    <a:cubicBezTo>
                      <a:pt x="11513" y="26"/>
                      <a:pt x="11685" y="37"/>
                      <a:pt x="11856" y="55"/>
                    </a:cubicBezTo>
                    <a:cubicBezTo>
                      <a:pt x="11856" y="55"/>
                      <a:pt x="11848" y="469"/>
                      <a:pt x="11848" y="469"/>
                    </a:cubicBezTo>
                    <a:close/>
                    <a:moveTo>
                      <a:pt x="9260" y="530"/>
                    </a:moveTo>
                    <a:lnTo>
                      <a:pt x="9249" y="114"/>
                    </a:lnTo>
                    <a:cubicBezTo>
                      <a:pt x="9421" y="90"/>
                      <a:pt x="9592" y="71"/>
                      <a:pt x="9766" y="52"/>
                    </a:cubicBezTo>
                    <a:lnTo>
                      <a:pt x="9772" y="467"/>
                    </a:lnTo>
                    <a:cubicBezTo>
                      <a:pt x="9600" y="483"/>
                      <a:pt x="9429" y="504"/>
                      <a:pt x="9260" y="530"/>
                    </a:cubicBezTo>
                    <a:close/>
                    <a:moveTo>
                      <a:pt x="12875" y="619"/>
                    </a:moveTo>
                    <a:cubicBezTo>
                      <a:pt x="12705" y="587"/>
                      <a:pt x="12534" y="557"/>
                      <a:pt x="12362" y="530"/>
                    </a:cubicBezTo>
                    <a:lnTo>
                      <a:pt x="12372" y="117"/>
                    </a:lnTo>
                    <a:cubicBezTo>
                      <a:pt x="12546" y="143"/>
                      <a:pt x="12718" y="172"/>
                      <a:pt x="12888" y="206"/>
                    </a:cubicBezTo>
                    <a:cubicBezTo>
                      <a:pt x="12888" y="206"/>
                      <a:pt x="12875" y="619"/>
                      <a:pt x="12875" y="619"/>
                    </a:cubicBezTo>
                    <a:close/>
                    <a:moveTo>
                      <a:pt x="8235" y="728"/>
                    </a:moveTo>
                    <a:lnTo>
                      <a:pt x="8218" y="315"/>
                    </a:lnTo>
                    <a:cubicBezTo>
                      <a:pt x="8388" y="274"/>
                      <a:pt x="8559" y="236"/>
                      <a:pt x="8733" y="202"/>
                    </a:cubicBezTo>
                    <a:lnTo>
                      <a:pt x="8747" y="615"/>
                    </a:lnTo>
                    <a:cubicBezTo>
                      <a:pt x="8575" y="649"/>
                      <a:pt x="8404" y="687"/>
                      <a:pt x="8235" y="728"/>
                    </a:cubicBezTo>
                    <a:close/>
                    <a:moveTo>
                      <a:pt x="13898" y="874"/>
                    </a:moveTo>
                    <a:cubicBezTo>
                      <a:pt x="13729" y="823"/>
                      <a:pt x="13559" y="776"/>
                      <a:pt x="13387" y="734"/>
                    </a:cubicBezTo>
                    <a:lnTo>
                      <a:pt x="13403" y="320"/>
                    </a:lnTo>
                    <a:cubicBezTo>
                      <a:pt x="13577" y="363"/>
                      <a:pt x="13748" y="409"/>
                      <a:pt x="13918" y="462"/>
                    </a:cubicBezTo>
                    <a:cubicBezTo>
                      <a:pt x="13918" y="462"/>
                      <a:pt x="13898" y="874"/>
                      <a:pt x="13898" y="874"/>
                    </a:cubicBezTo>
                    <a:close/>
                    <a:moveTo>
                      <a:pt x="7216" y="1033"/>
                    </a:moveTo>
                    <a:lnTo>
                      <a:pt x="7190" y="622"/>
                    </a:lnTo>
                    <a:cubicBezTo>
                      <a:pt x="7360" y="562"/>
                      <a:pt x="7531" y="506"/>
                      <a:pt x="7703" y="455"/>
                    </a:cubicBezTo>
                    <a:lnTo>
                      <a:pt x="7725" y="867"/>
                    </a:lnTo>
                    <a:cubicBezTo>
                      <a:pt x="7553" y="920"/>
                      <a:pt x="7383" y="974"/>
                      <a:pt x="7216" y="1033"/>
                    </a:cubicBezTo>
                    <a:close/>
                    <a:moveTo>
                      <a:pt x="14913" y="1235"/>
                    </a:moveTo>
                    <a:cubicBezTo>
                      <a:pt x="14746" y="1166"/>
                      <a:pt x="14577" y="1102"/>
                      <a:pt x="14405" y="1040"/>
                    </a:cubicBezTo>
                    <a:lnTo>
                      <a:pt x="14431" y="631"/>
                    </a:lnTo>
                    <a:cubicBezTo>
                      <a:pt x="14603" y="691"/>
                      <a:pt x="14773" y="758"/>
                      <a:pt x="14942" y="827"/>
                    </a:cubicBezTo>
                    <a:cubicBezTo>
                      <a:pt x="14942" y="827"/>
                      <a:pt x="14913" y="1235"/>
                      <a:pt x="14913" y="1235"/>
                    </a:cubicBezTo>
                    <a:close/>
                    <a:moveTo>
                      <a:pt x="6203" y="1450"/>
                    </a:moveTo>
                    <a:lnTo>
                      <a:pt x="6170" y="1043"/>
                    </a:lnTo>
                    <a:cubicBezTo>
                      <a:pt x="6338" y="964"/>
                      <a:pt x="6507" y="888"/>
                      <a:pt x="6679" y="817"/>
                    </a:cubicBezTo>
                    <a:lnTo>
                      <a:pt x="6708" y="1227"/>
                    </a:lnTo>
                    <a:cubicBezTo>
                      <a:pt x="6537" y="1298"/>
                      <a:pt x="6369" y="1371"/>
                      <a:pt x="6203" y="1450"/>
                    </a:cubicBezTo>
                    <a:close/>
                    <a:moveTo>
                      <a:pt x="15920" y="1715"/>
                    </a:moveTo>
                    <a:cubicBezTo>
                      <a:pt x="15756" y="1627"/>
                      <a:pt x="15588" y="1541"/>
                      <a:pt x="15418" y="1461"/>
                    </a:cubicBezTo>
                    <a:lnTo>
                      <a:pt x="15451" y="1053"/>
                    </a:lnTo>
                    <a:cubicBezTo>
                      <a:pt x="15623" y="1135"/>
                      <a:pt x="15792" y="1221"/>
                      <a:pt x="15958" y="1310"/>
                    </a:cubicBezTo>
                    <a:cubicBezTo>
                      <a:pt x="15958" y="1310"/>
                      <a:pt x="15920" y="1715"/>
                      <a:pt x="15920" y="1715"/>
                    </a:cubicBezTo>
                    <a:close/>
                    <a:moveTo>
                      <a:pt x="5200" y="1992"/>
                    </a:moveTo>
                    <a:lnTo>
                      <a:pt x="5159" y="1590"/>
                    </a:lnTo>
                    <a:cubicBezTo>
                      <a:pt x="5325" y="1487"/>
                      <a:pt x="5492" y="1391"/>
                      <a:pt x="5663" y="1298"/>
                    </a:cubicBezTo>
                    <a:lnTo>
                      <a:pt x="5701" y="1704"/>
                    </a:lnTo>
                    <a:cubicBezTo>
                      <a:pt x="5531" y="1797"/>
                      <a:pt x="5365" y="1890"/>
                      <a:pt x="5200" y="1992"/>
                    </a:cubicBezTo>
                    <a:close/>
                    <a:moveTo>
                      <a:pt x="16915" y="2327"/>
                    </a:moveTo>
                    <a:cubicBezTo>
                      <a:pt x="16754" y="2215"/>
                      <a:pt x="16589" y="2108"/>
                      <a:pt x="16420" y="2004"/>
                    </a:cubicBezTo>
                    <a:lnTo>
                      <a:pt x="16462" y="1602"/>
                    </a:lnTo>
                    <a:cubicBezTo>
                      <a:pt x="16632" y="1705"/>
                      <a:pt x="16799" y="1814"/>
                      <a:pt x="16962" y="1929"/>
                    </a:cubicBezTo>
                    <a:cubicBezTo>
                      <a:pt x="16962" y="1929"/>
                      <a:pt x="16915" y="2327"/>
                      <a:pt x="16915" y="2327"/>
                    </a:cubicBezTo>
                    <a:close/>
                    <a:moveTo>
                      <a:pt x="4214" y="2673"/>
                    </a:moveTo>
                    <a:lnTo>
                      <a:pt x="4161" y="2276"/>
                    </a:lnTo>
                    <a:cubicBezTo>
                      <a:pt x="4324" y="2151"/>
                      <a:pt x="4490" y="2032"/>
                      <a:pt x="4658" y="1914"/>
                    </a:cubicBezTo>
                    <a:lnTo>
                      <a:pt x="4705" y="2313"/>
                    </a:lnTo>
                    <a:cubicBezTo>
                      <a:pt x="4538" y="2428"/>
                      <a:pt x="4374" y="2547"/>
                      <a:pt x="4214" y="2673"/>
                    </a:cubicBezTo>
                    <a:close/>
                    <a:moveTo>
                      <a:pt x="17891" y="3091"/>
                    </a:moveTo>
                    <a:cubicBezTo>
                      <a:pt x="17734" y="2951"/>
                      <a:pt x="17571" y="2817"/>
                      <a:pt x="17406" y="2688"/>
                    </a:cubicBezTo>
                    <a:lnTo>
                      <a:pt x="17459" y="2295"/>
                    </a:lnTo>
                    <a:cubicBezTo>
                      <a:pt x="17627" y="2422"/>
                      <a:pt x="17790" y="2560"/>
                      <a:pt x="17950" y="2702"/>
                    </a:cubicBezTo>
                    <a:cubicBezTo>
                      <a:pt x="17950" y="2702"/>
                      <a:pt x="17891" y="3091"/>
                      <a:pt x="17891" y="3091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9"/>
                      <a:pt x="3505" y="2828"/>
                      <a:pt x="3671" y="2682"/>
                    </a:cubicBezTo>
                    <a:lnTo>
                      <a:pt x="3730" y="3072"/>
                    </a:lnTo>
                    <a:cubicBezTo>
                      <a:pt x="3565" y="3215"/>
                      <a:pt x="3406" y="3365"/>
                      <a:pt x="3251" y="3517"/>
                    </a:cubicBezTo>
                    <a:close/>
                    <a:moveTo>
                      <a:pt x="18837" y="4032"/>
                    </a:moveTo>
                    <a:cubicBezTo>
                      <a:pt x="18686" y="3863"/>
                      <a:pt x="18529" y="3695"/>
                      <a:pt x="18369" y="3538"/>
                    </a:cubicBezTo>
                    <a:lnTo>
                      <a:pt x="18434" y="3152"/>
                    </a:lnTo>
                    <a:cubicBezTo>
                      <a:pt x="18597" y="3314"/>
                      <a:pt x="18756" y="3485"/>
                      <a:pt x="18910" y="3658"/>
                    </a:cubicBezTo>
                    <a:cubicBezTo>
                      <a:pt x="18910" y="3658"/>
                      <a:pt x="18837" y="4032"/>
                      <a:pt x="18837" y="4032"/>
                    </a:cubicBezTo>
                    <a:close/>
                    <a:moveTo>
                      <a:pt x="2324" y="4563"/>
                    </a:moveTo>
                    <a:lnTo>
                      <a:pt x="2244" y="4196"/>
                    </a:lnTo>
                    <a:cubicBezTo>
                      <a:pt x="2393" y="4004"/>
                      <a:pt x="2549" y="3816"/>
                      <a:pt x="2710" y="3636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3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8"/>
                      <a:pt x="19295" y="4587"/>
                    </a:cubicBezTo>
                    <a:lnTo>
                      <a:pt x="19375" y="4222"/>
                    </a:lnTo>
                    <a:cubicBezTo>
                      <a:pt x="19533" y="4428"/>
                      <a:pt x="19685" y="4640"/>
                      <a:pt x="19827" y="4855"/>
                    </a:cubicBezTo>
                    <a:cubicBezTo>
                      <a:pt x="19827" y="4855"/>
                      <a:pt x="19736" y="5206"/>
                      <a:pt x="19736" y="5206"/>
                    </a:cubicBezTo>
                    <a:close/>
                    <a:moveTo>
                      <a:pt x="1461" y="5870"/>
                    </a:moveTo>
                    <a:lnTo>
                      <a:pt x="1360" y="5537"/>
                    </a:lnTo>
                    <a:cubicBezTo>
                      <a:pt x="1493" y="5294"/>
                      <a:pt x="1639" y="5056"/>
                      <a:pt x="1792" y="4826"/>
                    </a:cubicBezTo>
                    <a:lnTo>
                      <a:pt x="1882" y="5178"/>
                    </a:lnTo>
                    <a:cubicBezTo>
                      <a:pt x="1732" y="5403"/>
                      <a:pt x="1591" y="5636"/>
                      <a:pt x="1461" y="5870"/>
                    </a:cubicBezTo>
                    <a:close/>
                    <a:moveTo>
                      <a:pt x="20547" y="6680"/>
                    </a:moveTo>
                    <a:cubicBezTo>
                      <a:pt x="20428" y="6416"/>
                      <a:pt x="20298" y="6153"/>
                      <a:pt x="20157" y="5898"/>
                    </a:cubicBezTo>
                    <a:lnTo>
                      <a:pt x="20258" y="5567"/>
                    </a:lnTo>
                    <a:cubicBezTo>
                      <a:pt x="20404" y="5828"/>
                      <a:pt x="20540" y="6103"/>
                      <a:pt x="20663" y="6374"/>
                    </a:cubicBezTo>
                    <a:cubicBezTo>
                      <a:pt x="20663" y="6374"/>
                      <a:pt x="20547" y="6680"/>
                      <a:pt x="20547" y="6680"/>
                    </a:cubicBezTo>
                    <a:close/>
                    <a:moveTo>
                      <a:pt x="719" y="7526"/>
                    </a:moveTo>
                    <a:lnTo>
                      <a:pt x="589" y="7258"/>
                    </a:lnTo>
                    <a:cubicBezTo>
                      <a:pt x="695" y="6949"/>
                      <a:pt x="818" y="6640"/>
                      <a:pt x="954" y="6339"/>
                    </a:cubicBezTo>
                    <a:lnTo>
                      <a:pt x="1068" y="6646"/>
                    </a:lnTo>
                    <a:cubicBezTo>
                      <a:pt x="939" y="6933"/>
                      <a:pt x="822" y="7228"/>
                      <a:pt x="719" y="7526"/>
                    </a:cubicBezTo>
                    <a:close/>
                    <a:moveTo>
                      <a:pt x="21176" y="8558"/>
                    </a:moveTo>
                    <a:cubicBezTo>
                      <a:pt x="21100" y="8224"/>
                      <a:pt x="21005" y="7889"/>
                      <a:pt x="20894" y="7563"/>
                    </a:cubicBezTo>
                    <a:lnTo>
                      <a:pt x="21025" y="7300"/>
                    </a:lnTo>
                    <a:cubicBezTo>
                      <a:pt x="21143" y="7644"/>
                      <a:pt x="21245" y="8002"/>
                      <a:pt x="21326" y="8357"/>
                    </a:cubicBezTo>
                    <a:cubicBezTo>
                      <a:pt x="21326" y="8357"/>
                      <a:pt x="21176" y="8558"/>
                      <a:pt x="21176" y="8558"/>
                    </a:cubicBezTo>
                    <a:close/>
                    <a:moveTo>
                      <a:pt x="240" y="9615"/>
                    </a:moveTo>
                    <a:lnTo>
                      <a:pt x="77" y="9500"/>
                    </a:lnTo>
                    <a:cubicBezTo>
                      <a:pt x="124" y="9101"/>
                      <a:pt x="194" y="8700"/>
                      <a:pt x="285" y="8310"/>
                    </a:cubicBezTo>
                    <a:lnTo>
                      <a:pt x="434" y="8515"/>
                    </a:lnTo>
                    <a:cubicBezTo>
                      <a:pt x="350" y="8878"/>
                      <a:pt x="284" y="9247"/>
                      <a:pt x="240" y="9615"/>
                    </a:cubicBezTo>
                    <a:close/>
                    <a:moveTo>
                      <a:pt x="21600" y="10843"/>
                    </a:moveTo>
                    <a:lnTo>
                      <a:pt x="21429" y="10836"/>
                    </a:lnTo>
                    <a:lnTo>
                      <a:pt x="21515" y="10838"/>
                    </a:lnTo>
                    <a:lnTo>
                      <a:pt x="21429" y="10800"/>
                    </a:lnTo>
                    <a:cubicBezTo>
                      <a:pt x="21429" y="10420"/>
                      <a:pt x="21409" y="10038"/>
                      <a:pt x="21365" y="9662"/>
                    </a:cubicBezTo>
                    <a:lnTo>
                      <a:pt x="21530" y="9552"/>
                    </a:lnTo>
                    <a:cubicBezTo>
                      <a:pt x="21576" y="9964"/>
                      <a:pt x="21600" y="10384"/>
                      <a:pt x="21600" y="10800"/>
                    </a:cubicBezTo>
                    <a:cubicBezTo>
                      <a:pt x="21600" y="10800"/>
                      <a:pt x="21600" y="10843"/>
                      <a:pt x="21600" y="10843"/>
                    </a:cubicBezTo>
                    <a:close/>
                    <a:moveTo>
                      <a:pt x="73" y="12073"/>
                    </a:moveTo>
                    <a:cubicBezTo>
                      <a:pt x="25" y="11655"/>
                      <a:pt x="0" y="11227"/>
                      <a:pt x="0" y="10800"/>
                    </a:cubicBezTo>
                    <a:lnTo>
                      <a:pt x="171" y="10789"/>
                    </a:lnTo>
                    <a:lnTo>
                      <a:pt x="171" y="10800"/>
                    </a:lnTo>
                    <a:cubicBezTo>
                      <a:pt x="171" y="11188"/>
                      <a:pt x="193" y="11579"/>
                      <a:pt x="238" y="11960"/>
                    </a:cubicBezTo>
                    <a:cubicBezTo>
                      <a:pt x="238" y="11960"/>
                      <a:pt x="73" y="12073"/>
                      <a:pt x="73" y="12073"/>
                    </a:cubicBezTo>
                    <a:close/>
                    <a:moveTo>
                      <a:pt x="21310" y="13313"/>
                    </a:moveTo>
                    <a:lnTo>
                      <a:pt x="21162" y="13106"/>
                    </a:lnTo>
                    <a:cubicBezTo>
                      <a:pt x="21246" y="12745"/>
                      <a:pt x="21313" y="12376"/>
                      <a:pt x="21357" y="12008"/>
                    </a:cubicBezTo>
                    <a:lnTo>
                      <a:pt x="21521" y="12124"/>
                    </a:lnTo>
                    <a:cubicBezTo>
                      <a:pt x="21473" y="12525"/>
                      <a:pt x="21401" y="12923"/>
                      <a:pt x="21310" y="13313"/>
                    </a:cubicBezTo>
                    <a:close/>
                    <a:moveTo>
                      <a:pt x="582" y="14322"/>
                    </a:moveTo>
                    <a:cubicBezTo>
                      <a:pt x="463" y="13977"/>
                      <a:pt x="361" y="13621"/>
                      <a:pt x="280" y="13267"/>
                    </a:cubicBezTo>
                    <a:lnTo>
                      <a:pt x="428" y="13065"/>
                    </a:lnTo>
                    <a:cubicBezTo>
                      <a:pt x="506" y="13398"/>
                      <a:pt x="601" y="13731"/>
                      <a:pt x="713" y="14058"/>
                    </a:cubicBezTo>
                    <a:cubicBezTo>
                      <a:pt x="713" y="14058"/>
                      <a:pt x="582" y="14322"/>
                      <a:pt x="582" y="14322"/>
                    </a:cubicBezTo>
                    <a:close/>
                    <a:moveTo>
                      <a:pt x="20639" y="15278"/>
                    </a:moveTo>
                    <a:lnTo>
                      <a:pt x="20524" y="14971"/>
                    </a:lnTo>
                    <a:cubicBezTo>
                      <a:pt x="20653" y="14685"/>
                      <a:pt x="20771" y="14391"/>
                      <a:pt x="20874" y="14096"/>
                    </a:cubicBezTo>
                    <a:lnTo>
                      <a:pt x="21005" y="14363"/>
                    </a:lnTo>
                    <a:cubicBezTo>
                      <a:pt x="20897" y="14673"/>
                      <a:pt x="20774" y="14980"/>
                      <a:pt x="20639" y="15278"/>
                    </a:cubicBezTo>
                    <a:close/>
                    <a:moveTo>
                      <a:pt x="1351" y="16050"/>
                    </a:moveTo>
                    <a:cubicBezTo>
                      <a:pt x="1204" y="15786"/>
                      <a:pt x="1068" y="15514"/>
                      <a:pt x="946" y="15244"/>
                    </a:cubicBezTo>
                    <a:lnTo>
                      <a:pt x="1061" y="14937"/>
                    </a:lnTo>
                    <a:cubicBezTo>
                      <a:pt x="1179" y="15200"/>
                      <a:pt x="1311" y="15461"/>
                      <a:pt x="1452" y="15717"/>
                    </a:cubicBezTo>
                    <a:cubicBezTo>
                      <a:pt x="1452" y="15717"/>
                      <a:pt x="1351" y="16050"/>
                      <a:pt x="1351" y="16050"/>
                    </a:cubicBezTo>
                    <a:close/>
                    <a:moveTo>
                      <a:pt x="19798" y="16789"/>
                    </a:moveTo>
                    <a:lnTo>
                      <a:pt x="19709" y="16436"/>
                    </a:lnTo>
                    <a:cubicBezTo>
                      <a:pt x="19858" y="16212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8" y="16323"/>
                      <a:pt x="19952" y="16561"/>
                      <a:pt x="19798" y="16789"/>
                    </a:cubicBezTo>
                    <a:close/>
                    <a:moveTo>
                      <a:pt x="2235" y="17391"/>
                    </a:moveTo>
                    <a:cubicBezTo>
                      <a:pt x="2078" y="17188"/>
                      <a:pt x="1925" y="16977"/>
                      <a:pt x="1782" y="16760"/>
                    </a:cubicBezTo>
                    <a:lnTo>
                      <a:pt x="1873" y="16408"/>
                    </a:lnTo>
                    <a:cubicBezTo>
                      <a:pt x="2012" y="16619"/>
                      <a:pt x="2162" y="16826"/>
                      <a:pt x="2315" y="17025"/>
                    </a:cubicBezTo>
                    <a:cubicBezTo>
                      <a:pt x="2315" y="17025"/>
                      <a:pt x="2235" y="17391"/>
                      <a:pt x="2235" y="17391"/>
                    </a:cubicBezTo>
                    <a:close/>
                    <a:moveTo>
                      <a:pt x="18880" y="17976"/>
                    </a:moveTo>
                    <a:lnTo>
                      <a:pt x="18809" y="17600"/>
                    </a:lnTo>
                    <a:cubicBezTo>
                      <a:pt x="18967" y="17423"/>
                      <a:pt x="19121" y="17236"/>
                      <a:pt x="19267" y="17050"/>
                    </a:cubicBezTo>
                    <a:lnTo>
                      <a:pt x="19347" y="17416"/>
                    </a:lnTo>
                    <a:cubicBezTo>
                      <a:pt x="19198" y="17607"/>
                      <a:pt x="19041" y="17794"/>
                      <a:pt x="18880" y="17976"/>
                    </a:cubicBezTo>
                    <a:close/>
                    <a:moveTo>
                      <a:pt x="3177" y="18458"/>
                    </a:moveTo>
                    <a:cubicBezTo>
                      <a:pt x="3015" y="18298"/>
                      <a:pt x="2854" y="18128"/>
                      <a:pt x="2701" y="17957"/>
                    </a:cubicBezTo>
                    <a:lnTo>
                      <a:pt x="2772" y="17580"/>
                    </a:lnTo>
                    <a:cubicBezTo>
                      <a:pt x="2924" y="17748"/>
                      <a:pt x="3082" y="17917"/>
                      <a:pt x="3240" y="18074"/>
                    </a:cubicBezTo>
                    <a:cubicBezTo>
                      <a:pt x="3240" y="18074"/>
                      <a:pt x="3177" y="18458"/>
                      <a:pt x="3177" y="18458"/>
                    </a:cubicBezTo>
                    <a:close/>
                    <a:moveTo>
                      <a:pt x="17919" y="18927"/>
                    </a:moveTo>
                    <a:lnTo>
                      <a:pt x="17862" y="18536"/>
                    </a:lnTo>
                    <a:cubicBezTo>
                      <a:pt x="18025" y="18394"/>
                      <a:pt x="18185" y="18245"/>
                      <a:pt x="18340" y="18092"/>
                    </a:cubicBezTo>
                    <a:lnTo>
                      <a:pt x="18404" y="18476"/>
                    </a:lnTo>
                    <a:cubicBezTo>
                      <a:pt x="18247" y="18632"/>
                      <a:pt x="18085" y="18781"/>
                      <a:pt x="17919" y="18927"/>
                    </a:cubicBezTo>
                    <a:close/>
                    <a:moveTo>
                      <a:pt x="4152" y="19315"/>
                    </a:moveTo>
                    <a:cubicBezTo>
                      <a:pt x="3984" y="19184"/>
                      <a:pt x="3820" y="19049"/>
                      <a:pt x="3661" y="18911"/>
                    </a:cubicBezTo>
                    <a:lnTo>
                      <a:pt x="3719" y="18518"/>
                    </a:lnTo>
                    <a:cubicBezTo>
                      <a:pt x="3877" y="18657"/>
                      <a:pt x="4039" y="18790"/>
                      <a:pt x="4204" y="18920"/>
                    </a:cubicBezTo>
                    <a:cubicBezTo>
                      <a:pt x="4204" y="18920"/>
                      <a:pt x="4152" y="19315"/>
                      <a:pt x="4152" y="19315"/>
                    </a:cubicBezTo>
                    <a:close/>
                    <a:moveTo>
                      <a:pt x="16931" y="19694"/>
                    </a:moveTo>
                    <a:lnTo>
                      <a:pt x="16885" y="19295"/>
                    </a:lnTo>
                    <a:cubicBezTo>
                      <a:pt x="17052" y="19181"/>
                      <a:pt x="17216" y="19058"/>
                      <a:pt x="17376" y="18936"/>
                    </a:cubicBezTo>
                    <a:lnTo>
                      <a:pt x="17428" y="19331"/>
                    </a:lnTo>
                    <a:cubicBezTo>
                      <a:pt x="17266" y="19456"/>
                      <a:pt x="17100" y="19577"/>
                      <a:pt x="16931" y="19694"/>
                    </a:cubicBezTo>
                    <a:close/>
                    <a:moveTo>
                      <a:pt x="5149" y="20006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3"/>
                      <a:pt x="5022" y="19500"/>
                      <a:pt x="5190" y="19604"/>
                    </a:cubicBezTo>
                    <a:cubicBezTo>
                      <a:pt x="5190" y="19604"/>
                      <a:pt x="5149" y="20006"/>
                      <a:pt x="5149" y="20006"/>
                    </a:cubicBezTo>
                    <a:close/>
                    <a:moveTo>
                      <a:pt x="15926" y="20306"/>
                    </a:moveTo>
                    <a:lnTo>
                      <a:pt x="15890" y="19901"/>
                    </a:lnTo>
                    <a:cubicBezTo>
                      <a:pt x="16059" y="19810"/>
                      <a:pt x="16226" y="19715"/>
                      <a:pt x="16389" y="19616"/>
                    </a:cubicBezTo>
                    <a:lnTo>
                      <a:pt x="16431" y="20017"/>
                    </a:lnTo>
                    <a:cubicBezTo>
                      <a:pt x="16266" y="20119"/>
                      <a:pt x="16097" y="20214"/>
                      <a:pt x="15926" y="20306"/>
                    </a:cubicBezTo>
                    <a:close/>
                    <a:moveTo>
                      <a:pt x="6160" y="20551"/>
                    </a:moveTo>
                    <a:cubicBezTo>
                      <a:pt x="5988" y="20470"/>
                      <a:pt x="5819" y="20384"/>
                      <a:pt x="5652" y="20296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1"/>
                      <a:pt x="6160" y="20551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7"/>
                      <a:pt x="15221" y="20235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6"/>
                    </a:moveTo>
                    <a:cubicBezTo>
                      <a:pt x="7007" y="20914"/>
                      <a:pt x="6838" y="20847"/>
                      <a:pt x="6670" y="20780"/>
                    </a:cubicBezTo>
                    <a:lnTo>
                      <a:pt x="6697" y="20368"/>
                    </a:lnTo>
                    <a:cubicBezTo>
                      <a:pt x="6865" y="20440"/>
                      <a:pt x="7034" y="20502"/>
                      <a:pt x="7206" y="20565"/>
                    </a:cubicBezTo>
                    <a:cubicBezTo>
                      <a:pt x="7206" y="20565"/>
                      <a:pt x="7181" y="20976"/>
                      <a:pt x="7181" y="20976"/>
                    </a:cubicBezTo>
                    <a:close/>
                    <a:moveTo>
                      <a:pt x="13886" y="21147"/>
                    </a:moveTo>
                    <a:lnTo>
                      <a:pt x="13865" y="20737"/>
                    </a:lnTo>
                    <a:cubicBezTo>
                      <a:pt x="14037" y="20688"/>
                      <a:pt x="14207" y="20630"/>
                      <a:pt x="14374" y="20572"/>
                    </a:cubicBezTo>
                    <a:lnTo>
                      <a:pt x="14399" y="20981"/>
                    </a:lnTo>
                    <a:cubicBezTo>
                      <a:pt x="14231" y="21042"/>
                      <a:pt x="14059" y="21099"/>
                      <a:pt x="13886" y="21147"/>
                    </a:cubicBezTo>
                    <a:close/>
                    <a:moveTo>
                      <a:pt x="8207" y="21282"/>
                    </a:moveTo>
                    <a:cubicBezTo>
                      <a:pt x="8034" y="21240"/>
                      <a:pt x="7863" y="21194"/>
                      <a:pt x="7692" y="21143"/>
                    </a:cubicBezTo>
                    <a:lnTo>
                      <a:pt x="7714" y="20731"/>
                    </a:lnTo>
                    <a:cubicBezTo>
                      <a:pt x="7882" y="20780"/>
                      <a:pt x="8052" y="20826"/>
                      <a:pt x="8224" y="20870"/>
                    </a:cubicBezTo>
                    <a:cubicBezTo>
                      <a:pt x="8224" y="20870"/>
                      <a:pt x="8207" y="21282"/>
                      <a:pt x="8207" y="21282"/>
                    </a:cubicBezTo>
                    <a:close/>
                    <a:moveTo>
                      <a:pt x="12856" y="21399"/>
                    </a:moveTo>
                    <a:lnTo>
                      <a:pt x="12843" y="20987"/>
                    </a:lnTo>
                    <a:cubicBezTo>
                      <a:pt x="13015" y="20953"/>
                      <a:pt x="13186" y="20916"/>
                      <a:pt x="13355" y="20875"/>
                    </a:cubicBezTo>
                    <a:lnTo>
                      <a:pt x="13372" y="21287"/>
                    </a:lnTo>
                    <a:cubicBezTo>
                      <a:pt x="13201" y="21328"/>
                      <a:pt x="13030" y="21367"/>
                      <a:pt x="12856" y="21399"/>
                    </a:cubicBezTo>
                    <a:close/>
                    <a:moveTo>
                      <a:pt x="9238" y="21483"/>
                    </a:moveTo>
                    <a:cubicBezTo>
                      <a:pt x="9065" y="21459"/>
                      <a:pt x="8894" y="21429"/>
                      <a:pt x="8723" y="21397"/>
                    </a:cubicBezTo>
                    <a:lnTo>
                      <a:pt x="8736" y="20983"/>
                    </a:lnTo>
                    <a:cubicBezTo>
                      <a:pt x="8906" y="21016"/>
                      <a:pt x="9076" y="21045"/>
                      <a:pt x="9249" y="21071"/>
                    </a:cubicBezTo>
                    <a:cubicBezTo>
                      <a:pt x="9249" y="21071"/>
                      <a:pt x="9238" y="21483"/>
                      <a:pt x="9238" y="21483"/>
                    </a:cubicBezTo>
                    <a:close/>
                    <a:moveTo>
                      <a:pt x="11823" y="21549"/>
                    </a:moveTo>
                    <a:lnTo>
                      <a:pt x="11817" y="21136"/>
                    </a:lnTo>
                    <a:cubicBezTo>
                      <a:pt x="11989" y="21119"/>
                      <a:pt x="12161" y="21099"/>
                      <a:pt x="12331" y="21073"/>
                    </a:cubicBezTo>
                    <a:lnTo>
                      <a:pt x="12340" y="21488"/>
                    </a:lnTo>
                    <a:cubicBezTo>
                      <a:pt x="12169" y="21511"/>
                      <a:pt x="11998" y="21532"/>
                      <a:pt x="11823" y="21549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4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2"/>
                      <a:pt x="10276" y="21170"/>
                    </a:cubicBezTo>
                    <a:cubicBezTo>
                      <a:pt x="10276" y="21170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3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6"/>
                      <a:pt x="11137" y="21180"/>
                      <a:pt x="11304" y="21170"/>
                    </a:cubicBezTo>
                    <a:lnTo>
                      <a:pt x="11306" y="21586"/>
                    </a:lnTo>
                    <a:cubicBezTo>
                      <a:pt x="11138" y="21595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663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1"/>
                    </a:moveTo>
                    <a:cubicBezTo>
                      <a:pt x="14399" y="5861"/>
                      <a:pt x="12643" y="4897"/>
                      <a:pt x="10590" y="4897"/>
                    </a:cubicBezTo>
                    <a:cubicBezTo>
                      <a:pt x="9742" y="4897"/>
                      <a:pt x="8574" y="5310"/>
                      <a:pt x="8583" y="6118"/>
                    </a:cubicBezTo>
                    <a:cubicBezTo>
                      <a:pt x="8603" y="8565"/>
                      <a:pt x="20508" y="7985"/>
                      <a:pt x="21143" y="13913"/>
                    </a:cubicBezTo>
                    <a:cubicBezTo>
                      <a:pt x="21600" y="18176"/>
                      <a:pt x="16950" y="19780"/>
                      <a:pt x="13024" y="19780"/>
                    </a:cubicBezTo>
                    <a:cubicBezTo>
                      <a:pt x="12624" y="19780"/>
                      <a:pt x="12230" y="19752"/>
                      <a:pt x="11864" y="19724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8"/>
                    </a:lnTo>
                    <a:cubicBezTo>
                      <a:pt x="8131" y="18804"/>
                      <a:pt x="6921" y="17951"/>
                      <a:pt x="6148" y="17169"/>
                    </a:cubicBezTo>
                    <a:lnTo>
                      <a:pt x="5763" y="19348"/>
                    </a:lnTo>
                    <a:lnTo>
                      <a:pt x="0" y="19348"/>
                    </a:lnTo>
                    <a:lnTo>
                      <a:pt x="397" y="12474"/>
                    </a:lnTo>
                    <a:lnTo>
                      <a:pt x="6200" y="12474"/>
                    </a:lnTo>
                    <a:cubicBezTo>
                      <a:pt x="6177" y="14682"/>
                      <a:pt x="8847" y="15059"/>
                      <a:pt x="10186" y="15116"/>
                    </a:cubicBezTo>
                    <a:cubicBezTo>
                      <a:pt x="11301" y="15116"/>
                      <a:pt x="12886" y="14897"/>
                      <a:pt x="12839" y="13777"/>
                    </a:cubicBezTo>
                    <a:cubicBezTo>
                      <a:pt x="12755" y="11754"/>
                      <a:pt x="797" y="12603"/>
                      <a:pt x="1138" y="6328"/>
                    </a:cubicBezTo>
                    <a:cubicBezTo>
                      <a:pt x="1320" y="2967"/>
                      <a:pt x="5382" y="1508"/>
                      <a:pt x="8171" y="1508"/>
                    </a:cubicBezTo>
                    <a:cubicBezTo>
                      <a:pt x="8598" y="1508"/>
                      <a:pt x="9027" y="1528"/>
                      <a:pt x="9453" y="1571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5"/>
                    </a:lnTo>
                    <a:cubicBezTo>
                      <a:pt x="12502" y="2243"/>
                      <a:pt x="13559" y="2813"/>
                      <a:pt x="14248" y="3744"/>
                    </a:cubicBezTo>
                    <a:lnTo>
                      <a:pt x="14425" y="1895"/>
                    </a:lnTo>
                    <a:lnTo>
                      <a:pt x="19338" y="1895"/>
                    </a:lnTo>
                    <a:lnTo>
                      <a:pt x="19924" y="7601"/>
                    </a:lnTo>
                    <a:cubicBezTo>
                      <a:pt x="19924" y="7601"/>
                      <a:pt x="14500" y="7601"/>
                      <a:pt x="14500" y="7601"/>
                    </a:cubicBezTo>
                    <a:close/>
                    <a:moveTo>
                      <a:pt x="14500" y="7601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880"/>
                <a:ext cx="1419" cy="41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90"/>
                    </a:moveTo>
                    <a:cubicBezTo>
                      <a:pt x="19068" y="7903"/>
                      <a:pt x="18406" y="8908"/>
                      <a:pt x="17664" y="9776"/>
                    </a:cubicBezTo>
                    <a:cubicBezTo>
                      <a:pt x="17058" y="10483"/>
                      <a:pt x="16399" y="11099"/>
                      <a:pt x="15696" y="11609"/>
                    </a:cubicBezTo>
                    <a:cubicBezTo>
                      <a:pt x="15071" y="12064"/>
                      <a:pt x="14414" y="12438"/>
                      <a:pt x="13728" y="12714"/>
                    </a:cubicBezTo>
                    <a:cubicBezTo>
                      <a:pt x="13094" y="12970"/>
                      <a:pt x="12436" y="13145"/>
                      <a:pt x="11761" y="13232"/>
                    </a:cubicBezTo>
                    <a:cubicBezTo>
                      <a:pt x="11444" y="13275"/>
                      <a:pt x="11124" y="13298"/>
                      <a:pt x="10800" y="13298"/>
                    </a:cubicBezTo>
                    <a:cubicBezTo>
                      <a:pt x="10460" y="13298"/>
                      <a:pt x="10124" y="13272"/>
                      <a:pt x="9793" y="13228"/>
                    </a:cubicBezTo>
                    <a:cubicBezTo>
                      <a:pt x="9117" y="13136"/>
                      <a:pt x="8460" y="12956"/>
                      <a:pt x="7825" y="12694"/>
                    </a:cubicBezTo>
                    <a:cubicBezTo>
                      <a:pt x="7139" y="12413"/>
                      <a:pt x="6481" y="12036"/>
                      <a:pt x="5857" y="11576"/>
                    </a:cubicBezTo>
                    <a:cubicBezTo>
                      <a:pt x="5154" y="11058"/>
                      <a:pt x="4495" y="10435"/>
                      <a:pt x="3889" y="9720"/>
                    </a:cubicBezTo>
                    <a:cubicBezTo>
                      <a:pt x="3146" y="8841"/>
                      <a:pt x="2484" y="7826"/>
                      <a:pt x="1922" y="6698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7"/>
                      <a:pt x="0" y="8476"/>
                    </a:cubicBezTo>
                    <a:cubicBezTo>
                      <a:pt x="314" y="10787"/>
                      <a:pt x="984" y="12952"/>
                      <a:pt x="1922" y="14832"/>
                    </a:cubicBezTo>
                    <a:cubicBezTo>
                      <a:pt x="2486" y="15965"/>
                      <a:pt x="3149" y="16993"/>
                      <a:pt x="3889" y="17887"/>
                    </a:cubicBezTo>
                    <a:cubicBezTo>
                      <a:pt x="4496" y="18623"/>
                      <a:pt x="5156" y="19263"/>
                      <a:pt x="5857" y="19800"/>
                    </a:cubicBezTo>
                    <a:cubicBezTo>
                      <a:pt x="6482" y="20275"/>
                      <a:pt x="7140" y="20669"/>
                      <a:pt x="7825" y="20963"/>
                    </a:cubicBezTo>
                    <a:cubicBezTo>
                      <a:pt x="8460" y="21237"/>
                      <a:pt x="9118" y="21429"/>
                      <a:pt x="9793" y="21527"/>
                    </a:cubicBezTo>
                    <a:cubicBezTo>
                      <a:pt x="10125" y="21573"/>
                      <a:pt x="10460" y="21599"/>
                      <a:pt x="10800" y="21600"/>
                    </a:cubicBezTo>
                    <a:cubicBezTo>
                      <a:pt x="11123" y="21599"/>
                      <a:pt x="11443" y="21576"/>
                      <a:pt x="11761" y="21532"/>
                    </a:cubicBezTo>
                    <a:cubicBezTo>
                      <a:pt x="12435" y="21439"/>
                      <a:pt x="13093" y="21253"/>
                      <a:pt x="13728" y="20984"/>
                    </a:cubicBezTo>
                    <a:cubicBezTo>
                      <a:pt x="14413" y="20694"/>
                      <a:pt x="15071" y="20305"/>
                      <a:pt x="15696" y="19833"/>
                    </a:cubicBezTo>
                    <a:cubicBezTo>
                      <a:pt x="16397" y="19305"/>
                      <a:pt x="17057" y="18670"/>
                      <a:pt x="17664" y="17943"/>
                    </a:cubicBezTo>
                    <a:cubicBezTo>
                      <a:pt x="18404" y="17060"/>
                      <a:pt x="19066" y="16044"/>
                      <a:pt x="19632" y="14924"/>
                    </a:cubicBezTo>
                    <a:cubicBezTo>
                      <a:pt x="20593" y="13020"/>
                      <a:pt x="21281" y="10824"/>
                      <a:pt x="21600" y="8476"/>
                    </a:cubicBezTo>
                    <a:cubicBezTo>
                      <a:pt x="21600" y="6487"/>
                      <a:pt x="21600" y="2133"/>
                      <a:pt x="21600" y="0"/>
                    </a:cubicBezTo>
                    <a:cubicBezTo>
                      <a:pt x="21319" y="2511"/>
                      <a:pt x="20628" y="4821"/>
                      <a:pt x="19632" y="6790"/>
                    </a:cubicBezTo>
                    <a:close/>
                    <a:moveTo>
                      <a:pt x="19632" y="6790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80"/>
                <a:ext cx="1419" cy="60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8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8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26"/>
                <a:ext cx="1183" cy="45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20"/>
                      <a:pt x="0" y="4847"/>
                      <a:pt x="0" y="10800"/>
                    </a:cubicBezTo>
                    <a:cubicBezTo>
                      <a:pt x="0" y="16753"/>
                      <a:pt x="4832" y="21581"/>
                      <a:pt x="10800" y="21600"/>
                    </a:cubicBezTo>
                    <a:cubicBezTo>
                      <a:pt x="16768" y="21581"/>
                      <a:pt x="21600" y="16753"/>
                      <a:pt x="21600" y="10800"/>
                    </a:cubicBezTo>
                    <a:cubicBezTo>
                      <a:pt x="21600" y="4847"/>
                      <a:pt x="16768" y="2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426"/>
                <a:ext cx="1192" cy="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25"/>
                    </a:moveTo>
                    <a:lnTo>
                      <a:pt x="10282" y="11"/>
                    </a:lnTo>
                    <a:cubicBezTo>
                      <a:pt x="10454" y="4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3"/>
                    </a:lnTo>
                    <a:lnTo>
                      <a:pt x="10800" y="413"/>
                    </a:lnTo>
                    <a:cubicBezTo>
                      <a:pt x="10628" y="414"/>
                      <a:pt x="10457" y="417"/>
                      <a:pt x="10287" y="425"/>
                    </a:cubicBezTo>
                    <a:close/>
                    <a:moveTo>
                      <a:pt x="11848" y="466"/>
                    </a:moveTo>
                    <a:cubicBezTo>
                      <a:pt x="11678" y="449"/>
                      <a:pt x="11507" y="437"/>
                      <a:pt x="11335" y="429"/>
                    </a:cubicBezTo>
                    <a:lnTo>
                      <a:pt x="11339" y="14"/>
                    </a:lnTo>
                    <a:cubicBezTo>
                      <a:pt x="11513" y="23"/>
                      <a:pt x="11685" y="35"/>
                      <a:pt x="11856" y="51"/>
                    </a:cubicBezTo>
                    <a:cubicBezTo>
                      <a:pt x="11856" y="51"/>
                      <a:pt x="11848" y="466"/>
                      <a:pt x="11848" y="466"/>
                    </a:cubicBezTo>
                    <a:close/>
                    <a:moveTo>
                      <a:pt x="9260" y="527"/>
                    </a:moveTo>
                    <a:lnTo>
                      <a:pt x="9249" y="112"/>
                    </a:lnTo>
                    <a:cubicBezTo>
                      <a:pt x="9421" y="88"/>
                      <a:pt x="9592" y="67"/>
                      <a:pt x="9766" y="50"/>
                    </a:cubicBezTo>
                    <a:lnTo>
                      <a:pt x="9772" y="465"/>
                    </a:lnTo>
                    <a:cubicBezTo>
                      <a:pt x="9600" y="481"/>
                      <a:pt x="9429" y="502"/>
                      <a:pt x="9260" y="527"/>
                    </a:cubicBezTo>
                    <a:close/>
                    <a:moveTo>
                      <a:pt x="12875" y="617"/>
                    </a:moveTo>
                    <a:cubicBezTo>
                      <a:pt x="12705" y="585"/>
                      <a:pt x="12534" y="555"/>
                      <a:pt x="12362" y="530"/>
                    </a:cubicBezTo>
                    <a:lnTo>
                      <a:pt x="12372" y="116"/>
                    </a:lnTo>
                    <a:cubicBezTo>
                      <a:pt x="12546" y="141"/>
                      <a:pt x="12718" y="172"/>
                      <a:pt x="12888" y="203"/>
                    </a:cubicBezTo>
                    <a:cubicBezTo>
                      <a:pt x="12888" y="203"/>
                      <a:pt x="12875" y="617"/>
                      <a:pt x="12875" y="617"/>
                    </a:cubicBezTo>
                    <a:close/>
                    <a:moveTo>
                      <a:pt x="8235" y="725"/>
                    </a:moveTo>
                    <a:lnTo>
                      <a:pt x="8218" y="312"/>
                    </a:lnTo>
                    <a:cubicBezTo>
                      <a:pt x="8388" y="272"/>
                      <a:pt x="8559" y="234"/>
                      <a:pt x="8733" y="200"/>
                    </a:cubicBezTo>
                    <a:lnTo>
                      <a:pt x="8747" y="612"/>
                    </a:lnTo>
                    <a:cubicBezTo>
                      <a:pt x="8575" y="646"/>
                      <a:pt x="8404" y="684"/>
                      <a:pt x="8235" y="725"/>
                    </a:cubicBezTo>
                    <a:close/>
                    <a:moveTo>
                      <a:pt x="13898" y="870"/>
                    </a:moveTo>
                    <a:cubicBezTo>
                      <a:pt x="13729" y="821"/>
                      <a:pt x="13559" y="774"/>
                      <a:pt x="13387" y="730"/>
                    </a:cubicBezTo>
                    <a:lnTo>
                      <a:pt x="13403" y="319"/>
                    </a:lnTo>
                    <a:cubicBezTo>
                      <a:pt x="13577" y="360"/>
                      <a:pt x="13748" y="408"/>
                      <a:pt x="13918" y="459"/>
                    </a:cubicBezTo>
                    <a:cubicBezTo>
                      <a:pt x="13918" y="459"/>
                      <a:pt x="13898" y="870"/>
                      <a:pt x="13898" y="870"/>
                    </a:cubicBezTo>
                    <a:close/>
                    <a:moveTo>
                      <a:pt x="7216" y="1031"/>
                    </a:moveTo>
                    <a:lnTo>
                      <a:pt x="7190" y="620"/>
                    </a:lnTo>
                    <a:cubicBezTo>
                      <a:pt x="7360" y="562"/>
                      <a:pt x="7531" y="506"/>
                      <a:pt x="7703" y="454"/>
                    </a:cubicBezTo>
                    <a:lnTo>
                      <a:pt x="7725" y="865"/>
                    </a:lnTo>
                    <a:cubicBezTo>
                      <a:pt x="7553" y="915"/>
                      <a:pt x="7383" y="971"/>
                      <a:pt x="7216" y="1031"/>
                    </a:cubicBezTo>
                    <a:close/>
                    <a:moveTo>
                      <a:pt x="14913" y="1233"/>
                    </a:moveTo>
                    <a:cubicBezTo>
                      <a:pt x="14746" y="1164"/>
                      <a:pt x="14577" y="1098"/>
                      <a:pt x="14405" y="1038"/>
                    </a:cubicBezTo>
                    <a:lnTo>
                      <a:pt x="14431" y="627"/>
                    </a:lnTo>
                    <a:cubicBezTo>
                      <a:pt x="14603" y="689"/>
                      <a:pt x="14773" y="754"/>
                      <a:pt x="14942" y="824"/>
                    </a:cubicBezTo>
                    <a:cubicBezTo>
                      <a:pt x="14942" y="824"/>
                      <a:pt x="14913" y="1233"/>
                      <a:pt x="14913" y="1233"/>
                    </a:cubicBezTo>
                    <a:close/>
                    <a:moveTo>
                      <a:pt x="6203" y="1446"/>
                    </a:moveTo>
                    <a:lnTo>
                      <a:pt x="6170" y="1040"/>
                    </a:lnTo>
                    <a:cubicBezTo>
                      <a:pt x="6338" y="962"/>
                      <a:pt x="6507" y="886"/>
                      <a:pt x="6679" y="816"/>
                    </a:cubicBezTo>
                    <a:lnTo>
                      <a:pt x="6708" y="1225"/>
                    </a:lnTo>
                    <a:cubicBezTo>
                      <a:pt x="6537" y="1294"/>
                      <a:pt x="6369" y="1369"/>
                      <a:pt x="6203" y="1446"/>
                    </a:cubicBezTo>
                    <a:close/>
                    <a:moveTo>
                      <a:pt x="15920" y="1715"/>
                    </a:moveTo>
                    <a:cubicBezTo>
                      <a:pt x="15756" y="1624"/>
                      <a:pt x="15588" y="1539"/>
                      <a:pt x="15418" y="1458"/>
                    </a:cubicBezTo>
                    <a:lnTo>
                      <a:pt x="15451" y="1051"/>
                    </a:lnTo>
                    <a:cubicBezTo>
                      <a:pt x="15623" y="1132"/>
                      <a:pt x="15792" y="1218"/>
                      <a:pt x="15958" y="1308"/>
                    </a:cubicBezTo>
                    <a:cubicBezTo>
                      <a:pt x="15958" y="1308"/>
                      <a:pt x="15920" y="1715"/>
                      <a:pt x="15920" y="1715"/>
                    </a:cubicBezTo>
                    <a:close/>
                    <a:moveTo>
                      <a:pt x="5200" y="1990"/>
                    </a:moveTo>
                    <a:lnTo>
                      <a:pt x="5159" y="1587"/>
                    </a:lnTo>
                    <a:cubicBezTo>
                      <a:pt x="5325" y="1486"/>
                      <a:pt x="5492" y="1389"/>
                      <a:pt x="5663" y="1297"/>
                    </a:cubicBezTo>
                    <a:lnTo>
                      <a:pt x="5701" y="1703"/>
                    </a:lnTo>
                    <a:cubicBezTo>
                      <a:pt x="5531" y="1793"/>
                      <a:pt x="5365" y="1888"/>
                      <a:pt x="5200" y="1990"/>
                    </a:cubicBezTo>
                    <a:close/>
                    <a:moveTo>
                      <a:pt x="16915" y="2325"/>
                    </a:moveTo>
                    <a:cubicBezTo>
                      <a:pt x="16754" y="2211"/>
                      <a:pt x="16589" y="2105"/>
                      <a:pt x="16420" y="2002"/>
                    </a:cubicBezTo>
                    <a:lnTo>
                      <a:pt x="16462" y="1599"/>
                    </a:lnTo>
                    <a:cubicBezTo>
                      <a:pt x="16632" y="1703"/>
                      <a:pt x="16799" y="1812"/>
                      <a:pt x="16962" y="1925"/>
                    </a:cubicBezTo>
                    <a:cubicBezTo>
                      <a:pt x="16962" y="1925"/>
                      <a:pt x="16915" y="2325"/>
                      <a:pt x="16915" y="2325"/>
                    </a:cubicBezTo>
                    <a:close/>
                    <a:moveTo>
                      <a:pt x="4214" y="2669"/>
                    </a:moveTo>
                    <a:lnTo>
                      <a:pt x="4161" y="2274"/>
                    </a:lnTo>
                    <a:cubicBezTo>
                      <a:pt x="4324" y="2149"/>
                      <a:pt x="4490" y="2028"/>
                      <a:pt x="4658" y="1910"/>
                    </a:cubicBezTo>
                    <a:lnTo>
                      <a:pt x="4705" y="2311"/>
                    </a:lnTo>
                    <a:cubicBezTo>
                      <a:pt x="4538" y="2426"/>
                      <a:pt x="4374" y="2546"/>
                      <a:pt x="4214" y="2669"/>
                    </a:cubicBezTo>
                    <a:close/>
                    <a:moveTo>
                      <a:pt x="17891" y="3087"/>
                    </a:moveTo>
                    <a:cubicBezTo>
                      <a:pt x="17734" y="2949"/>
                      <a:pt x="17571" y="2815"/>
                      <a:pt x="17406" y="2685"/>
                    </a:cubicBezTo>
                    <a:lnTo>
                      <a:pt x="17459" y="2293"/>
                    </a:lnTo>
                    <a:cubicBezTo>
                      <a:pt x="17627" y="2422"/>
                      <a:pt x="17790" y="2557"/>
                      <a:pt x="17950" y="2699"/>
                    </a:cubicBezTo>
                    <a:cubicBezTo>
                      <a:pt x="17950" y="2699"/>
                      <a:pt x="17891" y="3087"/>
                      <a:pt x="17891" y="3087"/>
                    </a:cubicBezTo>
                    <a:close/>
                    <a:moveTo>
                      <a:pt x="3251" y="3515"/>
                    </a:moveTo>
                    <a:lnTo>
                      <a:pt x="3186" y="3131"/>
                    </a:lnTo>
                    <a:cubicBezTo>
                      <a:pt x="3344" y="2975"/>
                      <a:pt x="3505" y="2825"/>
                      <a:pt x="3671" y="2679"/>
                    </a:cubicBezTo>
                    <a:lnTo>
                      <a:pt x="3730" y="3070"/>
                    </a:lnTo>
                    <a:cubicBezTo>
                      <a:pt x="3565" y="3214"/>
                      <a:pt x="3406" y="3362"/>
                      <a:pt x="3251" y="3515"/>
                    </a:cubicBezTo>
                    <a:close/>
                    <a:moveTo>
                      <a:pt x="18837" y="4032"/>
                    </a:moveTo>
                    <a:cubicBezTo>
                      <a:pt x="18686" y="3859"/>
                      <a:pt x="18529" y="3693"/>
                      <a:pt x="18369" y="3534"/>
                    </a:cubicBezTo>
                    <a:lnTo>
                      <a:pt x="18434" y="3150"/>
                    </a:lnTo>
                    <a:cubicBezTo>
                      <a:pt x="18597" y="3312"/>
                      <a:pt x="18756" y="3480"/>
                      <a:pt x="18910" y="3656"/>
                    </a:cubicBezTo>
                    <a:cubicBezTo>
                      <a:pt x="18910" y="3656"/>
                      <a:pt x="18837" y="4032"/>
                      <a:pt x="18837" y="4032"/>
                    </a:cubicBezTo>
                    <a:close/>
                    <a:moveTo>
                      <a:pt x="2324" y="4559"/>
                    </a:moveTo>
                    <a:lnTo>
                      <a:pt x="2244" y="4194"/>
                    </a:lnTo>
                    <a:cubicBezTo>
                      <a:pt x="2393" y="4004"/>
                      <a:pt x="2549" y="3813"/>
                      <a:pt x="2710" y="3633"/>
                    </a:cubicBezTo>
                    <a:lnTo>
                      <a:pt x="2782" y="4010"/>
                    </a:lnTo>
                    <a:cubicBezTo>
                      <a:pt x="2623" y="4188"/>
                      <a:pt x="2469" y="4373"/>
                      <a:pt x="2324" y="4559"/>
                    </a:cubicBezTo>
                    <a:close/>
                    <a:moveTo>
                      <a:pt x="19736" y="5204"/>
                    </a:moveTo>
                    <a:cubicBezTo>
                      <a:pt x="19598" y="4994"/>
                      <a:pt x="19449" y="4786"/>
                      <a:pt x="19295" y="4586"/>
                    </a:cubicBezTo>
                    <a:lnTo>
                      <a:pt x="19375" y="4220"/>
                    </a:lnTo>
                    <a:cubicBezTo>
                      <a:pt x="19533" y="4425"/>
                      <a:pt x="19685" y="4637"/>
                      <a:pt x="19827" y="4853"/>
                    </a:cubicBezTo>
                    <a:cubicBezTo>
                      <a:pt x="19827" y="4853"/>
                      <a:pt x="19736" y="5204"/>
                      <a:pt x="19736" y="5204"/>
                    </a:cubicBezTo>
                    <a:close/>
                    <a:moveTo>
                      <a:pt x="1461" y="5867"/>
                    </a:moveTo>
                    <a:lnTo>
                      <a:pt x="1360" y="5534"/>
                    </a:lnTo>
                    <a:cubicBezTo>
                      <a:pt x="1493" y="5292"/>
                      <a:pt x="1639" y="5054"/>
                      <a:pt x="1792" y="4825"/>
                    </a:cubicBezTo>
                    <a:lnTo>
                      <a:pt x="1882" y="5175"/>
                    </a:lnTo>
                    <a:cubicBezTo>
                      <a:pt x="1732" y="5400"/>
                      <a:pt x="1591" y="5631"/>
                      <a:pt x="1461" y="5867"/>
                    </a:cubicBezTo>
                    <a:close/>
                    <a:moveTo>
                      <a:pt x="20547" y="6679"/>
                    </a:moveTo>
                    <a:cubicBezTo>
                      <a:pt x="20428" y="6415"/>
                      <a:pt x="20298" y="6151"/>
                      <a:pt x="20157" y="5896"/>
                    </a:cubicBezTo>
                    <a:lnTo>
                      <a:pt x="20258" y="5565"/>
                    </a:lnTo>
                    <a:cubicBezTo>
                      <a:pt x="20404" y="5828"/>
                      <a:pt x="20540" y="6100"/>
                      <a:pt x="20663" y="6373"/>
                    </a:cubicBezTo>
                    <a:cubicBezTo>
                      <a:pt x="20663" y="6373"/>
                      <a:pt x="20547" y="6679"/>
                      <a:pt x="20547" y="6679"/>
                    </a:cubicBezTo>
                    <a:close/>
                    <a:moveTo>
                      <a:pt x="719" y="7524"/>
                    </a:moveTo>
                    <a:lnTo>
                      <a:pt x="589" y="7256"/>
                    </a:lnTo>
                    <a:cubicBezTo>
                      <a:pt x="695" y="6946"/>
                      <a:pt x="818" y="6638"/>
                      <a:pt x="954" y="6339"/>
                    </a:cubicBezTo>
                    <a:lnTo>
                      <a:pt x="1068" y="6644"/>
                    </a:lnTo>
                    <a:cubicBezTo>
                      <a:pt x="939" y="6930"/>
                      <a:pt x="822" y="7227"/>
                      <a:pt x="719" y="7524"/>
                    </a:cubicBezTo>
                    <a:close/>
                    <a:moveTo>
                      <a:pt x="21176" y="8557"/>
                    </a:moveTo>
                    <a:cubicBezTo>
                      <a:pt x="21100" y="8222"/>
                      <a:pt x="21005" y="7887"/>
                      <a:pt x="20894" y="7561"/>
                    </a:cubicBezTo>
                    <a:lnTo>
                      <a:pt x="21025" y="7298"/>
                    </a:lnTo>
                    <a:cubicBezTo>
                      <a:pt x="21143" y="7642"/>
                      <a:pt x="21245" y="8000"/>
                      <a:pt x="21326" y="8357"/>
                    </a:cubicBezTo>
                    <a:cubicBezTo>
                      <a:pt x="21326" y="8357"/>
                      <a:pt x="21176" y="8557"/>
                      <a:pt x="21176" y="8557"/>
                    </a:cubicBezTo>
                    <a:close/>
                    <a:moveTo>
                      <a:pt x="240" y="9614"/>
                    </a:moveTo>
                    <a:lnTo>
                      <a:pt x="77" y="9500"/>
                    </a:lnTo>
                    <a:cubicBezTo>
                      <a:pt x="124" y="9099"/>
                      <a:pt x="194" y="8698"/>
                      <a:pt x="285" y="8308"/>
                    </a:cubicBezTo>
                    <a:lnTo>
                      <a:pt x="434" y="8515"/>
                    </a:lnTo>
                    <a:cubicBezTo>
                      <a:pt x="350" y="8875"/>
                      <a:pt x="284" y="9246"/>
                      <a:pt x="240" y="9614"/>
                    </a:cubicBezTo>
                    <a:close/>
                    <a:moveTo>
                      <a:pt x="21600" y="10840"/>
                    </a:moveTo>
                    <a:lnTo>
                      <a:pt x="21429" y="10836"/>
                    </a:lnTo>
                    <a:lnTo>
                      <a:pt x="21515" y="10838"/>
                    </a:lnTo>
                    <a:lnTo>
                      <a:pt x="21429" y="10799"/>
                    </a:lnTo>
                    <a:cubicBezTo>
                      <a:pt x="21429" y="10420"/>
                      <a:pt x="21409" y="10038"/>
                      <a:pt x="21365" y="9662"/>
                    </a:cubicBezTo>
                    <a:lnTo>
                      <a:pt x="21530" y="9551"/>
                    </a:lnTo>
                    <a:cubicBezTo>
                      <a:pt x="21576" y="9963"/>
                      <a:pt x="21600" y="10383"/>
                      <a:pt x="21600" y="10799"/>
                    </a:cubicBezTo>
                    <a:cubicBezTo>
                      <a:pt x="21600" y="10799"/>
                      <a:pt x="21600" y="10840"/>
                      <a:pt x="21600" y="10840"/>
                    </a:cubicBezTo>
                    <a:close/>
                    <a:moveTo>
                      <a:pt x="73" y="12072"/>
                    </a:moveTo>
                    <a:cubicBezTo>
                      <a:pt x="25" y="11654"/>
                      <a:pt x="0" y="11224"/>
                      <a:pt x="0" y="10799"/>
                    </a:cubicBezTo>
                    <a:lnTo>
                      <a:pt x="171" y="10787"/>
                    </a:lnTo>
                    <a:lnTo>
                      <a:pt x="171" y="10799"/>
                    </a:lnTo>
                    <a:cubicBezTo>
                      <a:pt x="171" y="11187"/>
                      <a:pt x="193" y="11577"/>
                      <a:pt x="238" y="11960"/>
                    </a:cubicBezTo>
                    <a:cubicBezTo>
                      <a:pt x="238" y="11960"/>
                      <a:pt x="73" y="12072"/>
                      <a:pt x="73" y="12072"/>
                    </a:cubicBezTo>
                    <a:close/>
                    <a:moveTo>
                      <a:pt x="21310" y="13312"/>
                    </a:moveTo>
                    <a:lnTo>
                      <a:pt x="21162" y="13106"/>
                    </a:lnTo>
                    <a:cubicBezTo>
                      <a:pt x="21246" y="12744"/>
                      <a:pt x="21313" y="12375"/>
                      <a:pt x="21357" y="12008"/>
                    </a:cubicBezTo>
                    <a:lnTo>
                      <a:pt x="21521" y="12125"/>
                    </a:lnTo>
                    <a:cubicBezTo>
                      <a:pt x="21473" y="12523"/>
                      <a:pt x="21401" y="12923"/>
                      <a:pt x="21310" y="13312"/>
                    </a:cubicBezTo>
                    <a:close/>
                    <a:moveTo>
                      <a:pt x="582" y="14322"/>
                    </a:moveTo>
                    <a:cubicBezTo>
                      <a:pt x="463" y="13976"/>
                      <a:pt x="361" y="13620"/>
                      <a:pt x="280" y="13264"/>
                    </a:cubicBezTo>
                    <a:lnTo>
                      <a:pt x="428" y="13061"/>
                    </a:lnTo>
                    <a:cubicBezTo>
                      <a:pt x="506" y="13396"/>
                      <a:pt x="601" y="13732"/>
                      <a:pt x="713" y="14056"/>
                    </a:cubicBezTo>
                    <a:cubicBezTo>
                      <a:pt x="713" y="14056"/>
                      <a:pt x="582" y="14322"/>
                      <a:pt x="582" y="14322"/>
                    </a:cubicBezTo>
                    <a:close/>
                    <a:moveTo>
                      <a:pt x="20639" y="15277"/>
                    </a:moveTo>
                    <a:lnTo>
                      <a:pt x="20524" y="14971"/>
                    </a:lnTo>
                    <a:cubicBezTo>
                      <a:pt x="20653" y="14686"/>
                      <a:pt x="20771" y="14390"/>
                      <a:pt x="20874" y="14095"/>
                    </a:cubicBezTo>
                    <a:lnTo>
                      <a:pt x="21005" y="14362"/>
                    </a:lnTo>
                    <a:cubicBezTo>
                      <a:pt x="20897" y="14671"/>
                      <a:pt x="20774" y="14979"/>
                      <a:pt x="20639" y="15277"/>
                    </a:cubicBezTo>
                    <a:close/>
                    <a:moveTo>
                      <a:pt x="1351" y="16049"/>
                    </a:moveTo>
                    <a:cubicBezTo>
                      <a:pt x="1204" y="15786"/>
                      <a:pt x="1068" y="15514"/>
                      <a:pt x="946" y="15241"/>
                    </a:cubicBezTo>
                    <a:lnTo>
                      <a:pt x="1061" y="14936"/>
                    </a:lnTo>
                    <a:cubicBezTo>
                      <a:pt x="1179" y="15199"/>
                      <a:pt x="1311" y="15461"/>
                      <a:pt x="1452" y="15716"/>
                    </a:cubicBezTo>
                    <a:cubicBezTo>
                      <a:pt x="1452" y="15716"/>
                      <a:pt x="1351" y="16049"/>
                      <a:pt x="1351" y="16049"/>
                    </a:cubicBezTo>
                    <a:close/>
                    <a:moveTo>
                      <a:pt x="19798" y="16789"/>
                    </a:moveTo>
                    <a:lnTo>
                      <a:pt x="19709" y="16436"/>
                    </a:lnTo>
                    <a:cubicBezTo>
                      <a:pt x="19858" y="16212"/>
                      <a:pt x="20000" y="15980"/>
                      <a:pt x="20131" y="15747"/>
                    </a:cubicBezTo>
                    <a:lnTo>
                      <a:pt x="20232" y="16082"/>
                    </a:lnTo>
                    <a:cubicBezTo>
                      <a:pt x="20098" y="16322"/>
                      <a:pt x="19952" y="16560"/>
                      <a:pt x="19798" y="16789"/>
                    </a:cubicBezTo>
                    <a:close/>
                    <a:moveTo>
                      <a:pt x="2235" y="17390"/>
                    </a:moveTo>
                    <a:cubicBezTo>
                      <a:pt x="2078" y="17188"/>
                      <a:pt x="1925" y="16976"/>
                      <a:pt x="1782" y="16759"/>
                    </a:cubicBezTo>
                    <a:lnTo>
                      <a:pt x="1873" y="16407"/>
                    </a:lnTo>
                    <a:cubicBezTo>
                      <a:pt x="2012" y="16619"/>
                      <a:pt x="2162" y="16826"/>
                      <a:pt x="2315" y="17024"/>
                    </a:cubicBezTo>
                    <a:cubicBezTo>
                      <a:pt x="2315" y="17024"/>
                      <a:pt x="2235" y="17390"/>
                      <a:pt x="2235" y="17390"/>
                    </a:cubicBezTo>
                    <a:close/>
                    <a:moveTo>
                      <a:pt x="18880" y="17974"/>
                    </a:moveTo>
                    <a:lnTo>
                      <a:pt x="18809" y="17600"/>
                    </a:lnTo>
                    <a:cubicBezTo>
                      <a:pt x="18967" y="17421"/>
                      <a:pt x="19121" y="17237"/>
                      <a:pt x="19267" y="17050"/>
                    </a:cubicBezTo>
                    <a:lnTo>
                      <a:pt x="19347" y="17416"/>
                    </a:lnTo>
                    <a:cubicBezTo>
                      <a:pt x="19198" y="17607"/>
                      <a:pt x="19041" y="17796"/>
                      <a:pt x="18880" y="17974"/>
                    </a:cubicBezTo>
                    <a:close/>
                    <a:moveTo>
                      <a:pt x="3177" y="18457"/>
                    </a:moveTo>
                    <a:cubicBezTo>
                      <a:pt x="3015" y="18297"/>
                      <a:pt x="2854" y="18129"/>
                      <a:pt x="2701" y="17953"/>
                    </a:cubicBezTo>
                    <a:lnTo>
                      <a:pt x="2772" y="17579"/>
                    </a:lnTo>
                    <a:cubicBezTo>
                      <a:pt x="2924" y="17750"/>
                      <a:pt x="3082" y="17916"/>
                      <a:pt x="3240" y="18073"/>
                    </a:cubicBezTo>
                    <a:cubicBezTo>
                      <a:pt x="3240" y="18073"/>
                      <a:pt x="3177" y="18457"/>
                      <a:pt x="3177" y="18457"/>
                    </a:cubicBezTo>
                    <a:close/>
                    <a:moveTo>
                      <a:pt x="17919" y="18929"/>
                    </a:moveTo>
                    <a:lnTo>
                      <a:pt x="17862" y="18537"/>
                    </a:lnTo>
                    <a:cubicBezTo>
                      <a:pt x="18025" y="18393"/>
                      <a:pt x="18185" y="18244"/>
                      <a:pt x="18340" y="18092"/>
                    </a:cubicBezTo>
                    <a:lnTo>
                      <a:pt x="18404" y="18476"/>
                    </a:lnTo>
                    <a:cubicBezTo>
                      <a:pt x="18247" y="18630"/>
                      <a:pt x="18085" y="18782"/>
                      <a:pt x="17919" y="18929"/>
                    </a:cubicBezTo>
                    <a:close/>
                    <a:moveTo>
                      <a:pt x="4152" y="19315"/>
                    </a:moveTo>
                    <a:cubicBezTo>
                      <a:pt x="3984" y="19185"/>
                      <a:pt x="3820" y="19050"/>
                      <a:pt x="3661" y="18910"/>
                    </a:cubicBezTo>
                    <a:lnTo>
                      <a:pt x="3719" y="18518"/>
                    </a:lnTo>
                    <a:cubicBezTo>
                      <a:pt x="3877" y="18658"/>
                      <a:pt x="4039" y="18790"/>
                      <a:pt x="4204" y="18919"/>
                    </a:cubicBezTo>
                    <a:cubicBezTo>
                      <a:pt x="4204" y="18919"/>
                      <a:pt x="4152" y="19315"/>
                      <a:pt x="4152" y="19315"/>
                    </a:cubicBezTo>
                    <a:close/>
                    <a:moveTo>
                      <a:pt x="16931" y="19692"/>
                    </a:moveTo>
                    <a:lnTo>
                      <a:pt x="16885" y="19294"/>
                    </a:lnTo>
                    <a:cubicBezTo>
                      <a:pt x="17052" y="19180"/>
                      <a:pt x="17216" y="19060"/>
                      <a:pt x="17376" y="18936"/>
                    </a:cubicBezTo>
                    <a:lnTo>
                      <a:pt x="17428" y="19331"/>
                    </a:lnTo>
                    <a:cubicBezTo>
                      <a:pt x="17266" y="19456"/>
                      <a:pt x="17100" y="19577"/>
                      <a:pt x="16931" y="19692"/>
                    </a:cubicBezTo>
                    <a:close/>
                    <a:moveTo>
                      <a:pt x="5149" y="20005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1"/>
                      <a:pt x="5022" y="19502"/>
                      <a:pt x="5190" y="19603"/>
                    </a:cubicBezTo>
                    <a:cubicBezTo>
                      <a:pt x="5190" y="19603"/>
                      <a:pt x="5149" y="20005"/>
                      <a:pt x="5149" y="20005"/>
                    </a:cubicBezTo>
                    <a:close/>
                    <a:moveTo>
                      <a:pt x="15926" y="20306"/>
                    </a:moveTo>
                    <a:lnTo>
                      <a:pt x="15890" y="19901"/>
                    </a:lnTo>
                    <a:cubicBezTo>
                      <a:pt x="16059" y="19811"/>
                      <a:pt x="16226" y="19714"/>
                      <a:pt x="16389" y="19615"/>
                    </a:cubicBezTo>
                    <a:lnTo>
                      <a:pt x="16431" y="20018"/>
                    </a:lnTo>
                    <a:cubicBezTo>
                      <a:pt x="16266" y="20118"/>
                      <a:pt x="16097" y="20215"/>
                      <a:pt x="15926" y="20306"/>
                    </a:cubicBezTo>
                    <a:close/>
                    <a:moveTo>
                      <a:pt x="6160" y="20553"/>
                    </a:moveTo>
                    <a:cubicBezTo>
                      <a:pt x="5988" y="20472"/>
                      <a:pt x="5819" y="20384"/>
                      <a:pt x="5652" y="20294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3"/>
                      <a:pt x="6160" y="20553"/>
                    </a:cubicBezTo>
                    <a:close/>
                    <a:moveTo>
                      <a:pt x="14910" y="20787"/>
                    </a:moveTo>
                    <a:lnTo>
                      <a:pt x="14882" y="20377"/>
                    </a:lnTo>
                    <a:cubicBezTo>
                      <a:pt x="15052" y="20308"/>
                      <a:pt x="15221" y="20234"/>
                      <a:pt x="15387" y="20154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4"/>
                    </a:moveTo>
                    <a:cubicBezTo>
                      <a:pt x="7007" y="20914"/>
                      <a:pt x="6838" y="20848"/>
                      <a:pt x="6670" y="20780"/>
                    </a:cubicBezTo>
                    <a:lnTo>
                      <a:pt x="6697" y="20370"/>
                    </a:lnTo>
                    <a:cubicBezTo>
                      <a:pt x="6865" y="20440"/>
                      <a:pt x="7034" y="20502"/>
                      <a:pt x="7206" y="20565"/>
                    </a:cubicBezTo>
                    <a:cubicBezTo>
                      <a:pt x="7206" y="20565"/>
                      <a:pt x="7181" y="20974"/>
                      <a:pt x="7181" y="20974"/>
                    </a:cubicBezTo>
                    <a:close/>
                    <a:moveTo>
                      <a:pt x="13886" y="21148"/>
                    </a:moveTo>
                    <a:lnTo>
                      <a:pt x="13865" y="20737"/>
                    </a:lnTo>
                    <a:cubicBezTo>
                      <a:pt x="14037" y="20686"/>
                      <a:pt x="14207" y="20630"/>
                      <a:pt x="14374" y="20571"/>
                    </a:cubicBezTo>
                    <a:lnTo>
                      <a:pt x="14399" y="20981"/>
                    </a:lnTo>
                    <a:cubicBezTo>
                      <a:pt x="14231" y="21043"/>
                      <a:pt x="14059" y="21097"/>
                      <a:pt x="13886" y="21148"/>
                    </a:cubicBezTo>
                    <a:close/>
                    <a:moveTo>
                      <a:pt x="8207" y="21281"/>
                    </a:moveTo>
                    <a:cubicBezTo>
                      <a:pt x="8034" y="21240"/>
                      <a:pt x="7863" y="21192"/>
                      <a:pt x="7692" y="21141"/>
                    </a:cubicBezTo>
                    <a:lnTo>
                      <a:pt x="7714" y="20731"/>
                    </a:lnTo>
                    <a:cubicBezTo>
                      <a:pt x="7882" y="20782"/>
                      <a:pt x="8052" y="20826"/>
                      <a:pt x="8224" y="20869"/>
                    </a:cubicBezTo>
                    <a:cubicBezTo>
                      <a:pt x="8224" y="20869"/>
                      <a:pt x="8207" y="21281"/>
                      <a:pt x="8207" y="21281"/>
                    </a:cubicBezTo>
                    <a:close/>
                    <a:moveTo>
                      <a:pt x="12856" y="21400"/>
                    </a:moveTo>
                    <a:lnTo>
                      <a:pt x="12843" y="20988"/>
                    </a:lnTo>
                    <a:cubicBezTo>
                      <a:pt x="13015" y="20953"/>
                      <a:pt x="13186" y="20916"/>
                      <a:pt x="13355" y="20874"/>
                    </a:cubicBezTo>
                    <a:lnTo>
                      <a:pt x="13372" y="21286"/>
                    </a:lnTo>
                    <a:cubicBezTo>
                      <a:pt x="13201" y="21329"/>
                      <a:pt x="13030" y="21365"/>
                      <a:pt x="12856" y="21400"/>
                    </a:cubicBezTo>
                    <a:close/>
                    <a:moveTo>
                      <a:pt x="9238" y="21485"/>
                    </a:moveTo>
                    <a:cubicBezTo>
                      <a:pt x="9065" y="21457"/>
                      <a:pt x="8894" y="21429"/>
                      <a:pt x="8723" y="21395"/>
                    </a:cubicBezTo>
                    <a:lnTo>
                      <a:pt x="8736" y="20983"/>
                    </a:lnTo>
                    <a:cubicBezTo>
                      <a:pt x="8906" y="21015"/>
                      <a:pt x="9076" y="21045"/>
                      <a:pt x="9249" y="21071"/>
                    </a:cubicBezTo>
                    <a:cubicBezTo>
                      <a:pt x="9249" y="21071"/>
                      <a:pt x="9238" y="21485"/>
                      <a:pt x="9238" y="21485"/>
                    </a:cubicBezTo>
                    <a:close/>
                    <a:moveTo>
                      <a:pt x="11823" y="21550"/>
                    </a:moveTo>
                    <a:lnTo>
                      <a:pt x="11817" y="21134"/>
                    </a:lnTo>
                    <a:cubicBezTo>
                      <a:pt x="11989" y="21118"/>
                      <a:pt x="12161" y="21097"/>
                      <a:pt x="12331" y="21073"/>
                    </a:cubicBezTo>
                    <a:lnTo>
                      <a:pt x="12340" y="21486"/>
                    </a:lnTo>
                    <a:cubicBezTo>
                      <a:pt x="12169" y="21512"/>
                      <a:pt x="11998" y="21532"/>
                      <a:pt x="11823" y="21550"/>
                    </a:cubicBezTo>
                    <a:close/>
                    <a:moveTo>
                      <a:pt x="10272" y="21585"/>
                    </a:moveTo>
                    <a:cubicBezTo>
                      <a:pt x="10099" y="21577"/>
                      <a:pt x="9926" y="21563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2"/>
                      <a:pt x="10276" y="21171"/>
                    </a:cubicBezTo>
                    <a:cubicBezTo>
                      <a:pt x="10276" y="21171"/>
                      <a:pt x="10272" y="21585"/>
                      <a:pt x="10272" y="21585"/>
                    </a:cubicBezTo>
                    <a:close/>
                    <a:moveTo>
                      <a:pt x="10800" y="21600"/>
                    </a:moveTo>
                    <a:lnTo>
                      <a:pt x="10790" y="21393"/>
                    </a:lnTo>
                    <a:lnTo>
                      <a:pt x="10790" y="21185"/>
                    </a:lnTo>
                    <a:lnTo>
                      <a:pt x="10800" y="21185"/>
                    </a:lnTo>
                    <a:cubicBezTo>
                      <a:pt x="10969" y="21185"/>
                      <a:pt x="11137" y="21179"/>
                      <a:pt x="11304" y="21171"/>
                    </a:cubicBezTo>
                    <a:lnTo>
                      <a:pt x="11306" y="21587"/>
                    </a:lnTo>
                    <a:cubicBezTo>
                      <a:pt x="11138" y="21594"/>
                      <a:pt x="10970" y="21599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479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2"/>
                    </a:moveTo>
                    <a:cubicBezTo>
                      <a:pt x="14399" y="5863"/>
                      <a:pt x="12643" y="4896"/>
                      <a:pt x="10590" y="4896"/>
                    </a:cubicBezTo>
                    <a:cubicBezTo>
                      <a:pt x="9742" y="4896"/>
                      <a:pt x="8574" y="5308"/>
                      <a:pt x="8583" y="6118"/>
                    </a:cubicBezTo>
                    <a:cubicBezTo>
                      <a:pt x="8603" y="8567"/>
                      <a:pt x="20508" y="7986"/>
                      <a:pt x="21143" y="13911"/>
                    </a:cubicBezTo>
                    <a:cubicBezTo>
                      <a:pt x="21600" y="18179"/>
                      <a:pt x="16950" y="19780"/>
                      <a:pt x="13024" y="19780"/>
                    </a:cubicBezTo>
                    <a:cubicBezTo>
                      <a:pt x="12624" y="19780"/>
                      <a:pt x="12230" y="19752"/>
                      <a:pt x="11864" y="19724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9"/>
                    </a:lnTo>
                    <a:cubicBezTo>
                      <a:pt x="8131" y="18801"/>
                      <a:pt x="6921" y="17951"/>
                      <a:pt x="6148" y="17170"/>
                    </a:cubicBezTo>
                    <a:lnTo>
                      <a:pt x="5763" y="19346"/>
                    </a:lnTo>
                    <a:lnTo>
                      <a:pt x="0" y="19346"/>
                    </a:lnTo>
                    <a:lnTo>
                      <a:pt x="397" y="12475"/>
                    </a:lnTo>
                    <a:lnTo>
                      <a:pt x="6200" y="12475"/>
                    </a:lnTo>
                    <a:cubicBezTo>
                      <a:pt x="6177" y="14683"/>
                      <a:pt x="8847" y="15059"/>
                      <a:pt x="10186" y="15114"/>
                    </a:cubicBezTo>
                    <a:cubicBezTo>
                      <a:pt x="11301" y="15114"/>
                      <a:pt x="12886" y="14896"/>
                      <a:pt x="12839" y="13781"/>
                    </a:cubicBezTo>
                    <a:cubicBezTo>
                      <a:pt x="12755" y="11754"/>
                      <a:pt x="797" y="12603"/>
                      <a:pt x="1138" y="6325"/>
                    </a:cubicBezTo>
                    <a:cubicBezTo>
                      <a:pt x="1320" y="2967"/>
                      <a:pt x="5382" y="1507"/>
                      <a:pt x="8171" y="1507"/>
                    </a:cubicBezTo>
                    <a:cubicBezTo>
                      <a:pt x="8598" y="1507"/>
                      <a:pt x="9027" y="1526"/>
                      <a:pt x="9453" y="1572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6"/>
                    </a:lnTo>
                    <a:cubicBezTo>
                      <a:pt x="12502" y="2244"/>
                      <a:pt x="13559" y="2813"/>
                      <a:pt x="14248" y="3746"/>
                    </a:cubicBezTo>
                    <a:lnTo>
                      <a:pt x="14425" y="1896"/>
                    </a:lnTo>
                    <a:lnTo>
                      <a:pt x="19338" y="1896"/>
                    </a:lnTo>
                    <a:lnTo>
                      <a:pt x="19924" y="7602"/>
                    </a:lnTo>
                    <a:cubicBezTo>
                      <a:pt x="19924" y="7602"/>
                      <a:pt x="14500" y="7602"/>
                      <a:pt x="14500" y="7602"/>
                    </a:cubicBezTo>
                    <a:close/>
                    <a:moveTo>
                      <a:pt x="14500" y="7602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696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4"/>
                      <a:pt x="18406" y="8908"/>
                      <a:pt x="17664" y="9776"/>
                    </a:cubicBezTo>
                    <a:cubicBezTo>
                      <a:pt x="17058" y="10481"/>
                      <a:pt x="16399" y="11096"/>
                      <a:pt x="15696" y="11608"/>
                    </a:cubicBezTo>
                    <a:cubicBezTo>
                      <a:pt x="15071" y="12062"/>
                      <a:pt x="14414" y="12435"/>
                      <a:pt x="13728" y="12713"/>
                    </a:cubicBezTo>
                    <a:cubicBezTo>
                      <a:pt x="13094" y="12968"/>
                      <a:pt x="12436" y="13144"/>
                      <a:pt x="11761" y="13232"/>
                    </a:cubicBezTo>
                    <a:cubicBezTo>
                      <a:pt x="11444" y="13273"/>
                      <a:pt x="11124" y="13297"/>
                      <a:pt x="10800" y="13297"/>
                    </a:cubicBezTo>
                    <a:cubicBezTo>
                      <a:pt x="10460" y="13294"/>
                      <a:pt x="10124" y="13271"/>
                      <a:pt x="9793" y="13227"/>
                    </a:cubicBezTo>
                    <a:cubicBezTo>
                      <a:pt x="9117" y="13134"/>
                      <a:pt x="8460" y="12955"/>
                      <a:pt x="7825" y="12692"/>
                    </a:cubicBezTo>
                    <a:cubicBezTo>
                      <a:pt x="7139" y="12412"/>
                      <a:pt x="6481" y="12033"/>
                      <a:pt x="5857" y="11575"/>
                    </a:cubicBezTo>
                    <a:cubicBezTo>
                      <a:pt x="5154" y="11058"/>
                      <a:pt x="4495" y="10434"/>
                      <a:pt x="3889" y="9718"/>
                    </a:cubicBezTo>
                    <a:cubicBezTo>
                      <a:pt x="3146" y="8840"/>
                      <a:pt x="2484" y="7822"/>
                      <a:pt x="1922" y="6697"/>
                    </a:cubicBezTo>
                    <a:cubicBezTo>
                      <a:pt x="950" y="4748"/>
                      <a:pt x="276" y="2472"/>
                      <a:pt x="0" y="0"/>
                    </a:cubicBezTo>
                    <a:cubicBezTo>
                      <a:pt x="0" y="2132"/>
                      <a:pt x="0" y="6486"/>
                      <a:pt x="0" y="8475"/>
                    </a:cubicBezTo>
                    <a:cubicBezTo>
                      <a:pt x="314" y="10785"/>
                      <a:pt x="984" y="12949"/>
                      <a:pt x="1922" y="14831"/>
                    </a:cubicBezTo>
                    <a:cubicBezTo>
                      <a:pt x="2486" y="15964"/>
                      <a:pt x="3149" y="16992"/>
                      <a:pt x="3889" y="17886"/>
                    </a:cubicBezTo>
                    <a:cubicBezTo>
                      <a:pt x="4496" y="18620"/>
                      <a:pt x="5156" y="19261"/>
                      <a:pt x="5857" y="19798"/>
                    </a:cubicBezTo>
                    <a:cubicBezTo>
                      <a:pt x="6482" y="20276"/>
                      <a:pt x="7140" y="20667"/>
                      <a:pt x="7825" y="20962"/>
                    </a:cubicBezTo>
                    <a:cubicBezTo>
                      <a:pt x="8460" y="21235"/>
                      <a:pt x="9118" y="21426"/>
                      <a:pt x="9793" y="21525"/>
                    </a:cubicBezTo>
                    <a:cubicBezTo>
                      <a:pt x="10125" y="21571"/>
                      <a:pt x="10460" y="21597"/>
                      <a:pt x="10800" y="21600"/>
                    </a:cubicBezTo>
                    <a:cubicBezTo>
                      <a:pt x="11123" y="21597"/>
                      <a:pt x="11443" y="21574"/>
                      <a:pt x="11761" y="21531"/>
                    </a:cubicBezTo>
                    <a:cubicBezTo>
                      <a:pt x="12435" y="21438"/>
                      <a:pt x="13093" y="21251"/>
                      <a:pt x="13728" y="20983"/>
                    </a:cubicBezTo>
                    <a:cubicBezTo>
                      <a:pt x="14413" y="20692"/>
                      <a:pt x="15071" y="20305"/>
                      <a:pt x="15696" y="19831"/>
                    </a:cubicBezTo>
                    <a:cubicBezTo>
                      <a:pt x="16397" y="19303"/>
                      <a:pt x="17057" y="18668"/>
                      <a:pt x="17664" y="17940"/>
                    </a:cubicBezTo>
                    <a:cubicBezTo>
                      <a:pt x="18404" y="17059"/>
                      <a:pt x="19066" y="16044"/>
                      <a:pt x="19632" y="14922"/>
                    </a:cubicBezTo>
                    <a:cubicBezTo>
                      <a:pt x="20593" y="13020"/>
                      <a:pt x="21281" y="10822"/>
                      <a:pt x="21600" y="8475"/>
                    </a:cubicBezTo>
                    <a:cubicBezTo>
                      <a:pt x="21600" y="6486"/>
                      <a:pt x="21600" y="2132"/>
                      <a:pt x="21600" y="0"/>
                    </a:cubicBezTo>
                    <a:cubicBezTo>
                      <a:pt x="21319" y="2510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190"/>
                <a:ext cx="1419" cy="60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799"/>
                    </a:cubicBezTo>
                    <a:cubicBezTo>
                      <a:pt x="0" y="16753"/>
                      <a:pt x="4832" y="21582"/>
                      <a:pt x="10800" y="21600"/>
                    </a:cubicBezTo>
                    <a:cubicBezTo>
                      <a:pt x="16768" y="21582"/>
                      <a:pt x="21600" y="16753"/>
                      <a:pt x="21600" y="10799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236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1"/>
                      <a:pt x="10800" y="21600"/>
                    </a:cubicBezTo>
                    <a:cubicBezTo>
                      <a:pt x="16768" y="21581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236"/>
                <a:ext cx="1192" cy="46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30"/>
                    </a:moveTo>
                    <a:lnTo>
                      <a:pt x="10282" y="14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5"/>
                    </a:lnTo>
                    <a:lnTo>
                      <a:pt x="10800" y="415"/>
                    </a:lnTo>
                    <a:cubicBezTo>
                      <a:pt x="10628" y="415"/>
                      <a:pt x="10457" y="421"/>
                      <a:pt x="10287" y="430"/>
                    </a:cubicBezTo>
                    <a:close/>
                    <a:moveTo>
                      <a:pt x="11848" y="469"/>
                    </a:moveTo>
                    <a:cubicBezTo>
                      <a:pt x="11678" y="453"/>
                      <a:pt x="11507" y="439"/>
                      <a:pt x="11335" y="430"/>
                    </a:cubicBezTo>
                    <a:lnTo>
                      <a:pt x="11339" y="16"/>
                    </a:lnTo>
                    <a:cubicBezTo>
                      <a:pt x="11513" y="25"/>
                      <a:pt x="11685" y="37"/>
                      <a:pt x="11856" y="53"/>
                    </a:cubicBezTo>
                    <a:cubicBezTo>
                      <a:pt x="11856" y="53"/>
                      <a:pt x="11848" y="469"/>
                      <a:pt x="11848" y="469"/>
                    </a:cubicBezTo>
                    <a:close/>
                    <a:moveTo>
                      <a:pt x="9260" y="529"/>
                    </a:moveTo>
                    <a:lnTo>
                      <a:pt x="9249" y="116"/>
                    </a:lnTo>
                    <a:cubicBezTo>
                      <a:pt x="9421" y="90"/>
                      <a:pt x="9592" y="69"/>
                      <a:pt x="9766" y="52"/>
                    </a:cubicBezTo>
                    <a:lnTo>
                      <a:pt x="9772" y="467"/>
                    </a:lnTo>
                    <a:cubicBezTo>
                      <a:pt x="9600" y="483"/>
                      <a:pt x="9429" y="504"/>
                      <a:pt x="9260" y="529"/>
                    </a:cubicBezTo>
                    <a:close/>
                    <a:moveTo>
                      <a:pt x="12875" y="621"/>
                    </a:moveTo>
                    <a:cubicBezTo>
                      <a:pt x="12705" y="587"/>
                      <a:pt x="12534" y="557"/>
                      <a:pt x="12362" y="531"/>
                    </a:cubicBezTo>
                    <a:lnTo>
                      <a:pt x="12372" y="118"/>
                    </a:lnTo>
                    <a:cubicBezTo>
                      <a:pt x="12546" y="143"/>
                      <a:pt x="12718" y="173"/>
                      <a:pt x="12888" y="205"/>
                    </a:cubicBezTo>
                    <a:cubicBezTo>
                      <a:pt x="12888" y="205"/>
                      <a:pt x="12875" y="621"/>
                      <a:pt x="12875" y="621"/>
                    </a:cubicBezTo>
                    <a:close/>
                    <a:moveTo>
                      <a:pt x="8235" y="728"/>
                    </a:moveTo>
                    <a:lnTo>
                      <a:pt x="8218" y="317"/>
                    </a:lnTo>
                    <a:cubicBezTo>
                      <a:pt x="8388" y="274"/>
                      <a:pt x="8559" y="235"/>
                      <a:pt x="8733" y="204"/>
                    </a:cubicBezTo>
                    <a:lnTo>
                      <a:pt x="8747" y="614"/>
                    </a:lnTo>
                    <a:cubicBezTo>
                      <a:pt x="8575" y="649"/>
                      <a:pt x="8404" y="686"/>
                      <a:pt x="8235" y="728"/>
                    </a:cubicBezTo>
                    <a:close/>
                    <a:moveTo>
                      <a:pt x="13898" y="872"/>
                    </a:moveTo>
                    <a:cubicBezTo>
                      <a:pt x="13729" y="823"/>
                      <a:pt x="13559" y="775"/>
                      <a:pt x="13387" y="732"/>
                    </a:cubicBezTo>
                    <a:lnTo>
                      <a:pt x="13403" y="320"/>
                    </a:lnTo>
                    <a:cubicBezTo>
                      <a:pt x="13577" y="363"/>
                      <a:pt x="13748" y="411"/>
                      <a:pt x="13918" y="461"/>
                    </a:cubicBezTo>
                    <a:cubicBezTo>
                      <a:pt x="13918" y="461"/>
                      <a:pt x="13898" y="872"/>
                      <a:pt x="13898" y="872"/>
                    </a:cubicBezTo>
                    <a:close/>
                    <a:moveTo>
                      <a:pt x="7216" y="1034"/>
                    </a:moveTo>
                    <a:lnTo>
                      <a:pt x="7190" y="622"/>
                    </a:lnTo>
                    <a:cubicBezTo>
                      <a:pt x="7360" y="561"/>
                      <a:pt x="7531" y="507"/>
                      <a:pt x="7703" y="455"/>
                    </a:cubicBezTo>
                    <a:lnTo>
                      <a:pt x="7725" y="867"/>
                    </a:lnTo>
                    <a:cubicBezTo>
                      <a:pt x="7553" y="918"/>
                      <a:pt x="7383" y="974"/>
                      <a:pt x="7216" y="1034"/>
                    </a:cubicBezTo>
                    <a:close/>
                    <a:moveTo>
                      <a:pt x="14913" y="1236"/>
                    </a:moveTo>
                    <a:cubicBezTo>
                      <a:pt x="14746" y="1167"/>
                      <a:pt x="14577" y="1100"/>
                      <a:pt x="14405" y="1041"/>
                    </a:cubicBezTo>
                    <a:lnTo>
                      <a:pt x="14431" y="628"/>
                    </a:lnTo>
                    <a:cubicBezTo>
                      <a:pt x="14603" y="691"/>
                      <a:pt x="14773" y="756"/>
                      <a:pt x="14942" y="827"/>
                    </a:cubicBezTo>
                    <a:cubicBezTo>
                      <a:pt x="14942" y="827"/>
                      <a:pt x="14913" y="1236"/>
                      <a:pt x="14913" y="1236"/>
                    </a:cubicBezTo>
                    <a:close/>
                    <a:moveTo>
                      <a:pt x="6203" y="1451"/>
                    </a:moveTo>
                    <a:lnTo>
                      <a:pt x="6170" y="1043"/>
                    </a:lnTo>
                    <a:cubicBezTo>
                      <a:pt x="6338" y="965"/>
                      <a:pt x="6507" y="889"/>
                      <a:pt x="6679" y="818"/>
                    </a:cubicBezTo>
                    <a:lnTo>
                      <a:pt x="6708" y="1226"/>
                    </a:lnTo>
                    <a:cubicBezTo>
                      <a:pt x="6537" y="1297"/>
                      <a:pt x="6369" y="1370"/>
                      <a:pt x="6203" y="1451"/>
                    </a:cubicBezTo>
                    <a:close/>
                    <a:moveTo>
                      <a:pt x="15920" y="1716"/>
                    </a:moveTo>
                    <a:cubicBezTo>
                      <a:pt x="15756" y="1626"/>
                      <a:pt x="15588" y="1541"/>
                      <a:pt x="15418" y="1458"/>
                    </a:cubicBezTo>
                    <a:lnTo>
                      <a:pt x="15451" y="1052"/>
                    </a:lnTo>
                    <a:cubicBezTo>
                      <a:pt x="15623" y="1134"/>
                      <a:pt x="15792" y="1220"/>
                      <a:pt x="15958" y="1310"/>
                    </a:cubicBezTo>
                    <a:cubicBezTo>
                      <a:pt x="15958" y="1310"/>
                      <a:pt x="15920" y="1716"/>
                      <a:pt x="15920" y="1716"/>
                    </a:cubicBezTo>
                    <a:close/>
                    <a:moveTo>
                      <a:pt x="5200" y="1991"/>
                    </a:moveTo>
                    <a:lnTo>
                      <a:pt x="5159" y="1589"/>
                    </a:lnTo>
                    <a:cubicBezTo>
                      <a:pt x="5325" y="1488"/>
                      <a:pt x="5492" y="1391"/>
                      <a:pt x="5663" y="1300"/>
                    </a:cubicBezTo>
                    <a:lnTo>
                      <a:pt x="5701" y="1703"/>
                    </a:lnTo>
                    <a:cubicBezTo>
                      <a:pt x="5531" y="1796"/>
                      <a:pt x="5365" y="1890"/>
                      <a:pt x="5200" y="1991"/>
                    </a:cubicBezTo>
                    <a:close/>
                    <a:moveTo>
                      <a:pt x="16915" y="2327"/>
                    </a:moveTo>
                    <a:cubicBezTo>
                      <a:pt x="16754" y="2215"/>
                      <a:pt x="16589" y="2107"/>
                      <a:pt x="16420" y="2003"/>
                    </a:cubicBezTo>
                    <a:lnTo>
                      <a:pt x="16462" y="1601"/>
                    </a:lnTo>
                    <a:cubicBezTo>
                      <a:pt x="16632" y="1705"/>
                      <a:pt x="16799" y="1816"/>
                      <a:pt x="16962" y="1927"/>
                    </a:cubicBezTo>
                    <a:cubicBezTo>
                      <a:pt x="16962" y="1927"/>
                      <a:pt x="16915" y="2327"/>
                      <a:pt x="16915" y="2327"/>
                    </a:cubicBezTo>
                    <a:close/>
                    <a:moveTo>
                      <a:pt x="4214" y="2673"/>
                    </a:moveTo>
                    <a:lnTo>
                      <a:pt x="4161" y="2277"/>
                    </a:lnTo>
                    <a:cubicBezTo>
                      <a:pt x="4324" y="2151"/>
                      <a:pt x="4490" y="2031"/>
                      <a:pt x="4658" y="1913"/>
                    </a:cubicBezTo>
                    <a:lnTo>
                      <a:pt x="4705" y="2313"/>
                    </a:lnTo>
                    <a:cubicBezTo>
                      <a:pt x="4538" y="2429"/>
                      <a:pt x="4374" y="2546"/>
                      <a:pt x="4214" y="2673"/>
                    </a:cubicBezTo>
                    <a:close/>
                    <a:moveTo>
                      <a:pt x="17891" y="3089"/>
                    </a:moveTo>
                    <a:cubicBezTo>
                      <a:pt x="17734" y="2950"/>
                      <a:pt x="17571" y="2817"/>
                      <a:pt x="17406" y="2689"/>
                    </a:cubicBezTo>
                    <a:lnTo>
                      <a:pt x="17459" y="2292"/>
                    </a:lnTo>
                    <a:cubicBezTo>
                      <a:pt x="17627" y="2423"/>
                      <a:pt x="17790" y="2560"/>
                      <a:pt x="17950" y="2700"/>
                    </a:cubicBezTo>
                    <a:cubicBezTo>
                      <a:pt x="17950" y="2700"/>
                      <a:pt x="17891" y="3089"/>
                      <a:pt x="17891" y="3089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8"/>
                      <a:pt x="3505" y="2829"/>
                      <a:pt x="3671" y="2683"/>
                    </a:cubicBezTo>
                    <a:lnTo>
                      <a:pt x="3730" y="3073"/>
                    </a:lnTo>
                    <a:cubicBezTo>
                      <a:pt x="3565" y="3215"/>
                      <a:pt x="3406" y="3366"/>
                      <a:pt x="3251" y="3517"/>
                    </a:cubicBezTo>
                    <a:close/>
                    <a:moveTo>
                      <a:pt x="18837" y="4033"/>
                    </a:moveTo>
                    <a:cubicBezTo>
                      <a:pt x="18686" y="3861"/>
                      <a:pt x="18529" y="3694"/>
                      <a:pt x="18369" y="3538"/>
                    </a:cubicBezTo>
                    <a:lnTo>
                      <a:pt x="18434" y="3152"/>
                    </a:lnTo>
                    <a:cubicBezTo>
                      <a:pt x="18597" y="3313"/>
                      <a:pt x="18756" y="3482"/>
                      <a:pt x="18910" y="3658"/>
                    </a:cubicBezTo>
                    <a:cubicBezTo>
                      <a:pt x="18910" y="3658"/>
                      <a:pt x="18837" y="4033"/>
                      <a:pt x="18837" y="4033"/>
                    </a:cubicBezTo>
                    <a:close/>
                    <a:moveTo>
                      <a:pt x="2324" y="4561"/>
                    </a:moveTo>
                    <a:lnTo>
                      <a:pt x="2244" y="4196"/>
                    </a:lnTo>
                    <a:cubicBezTo>
                      <a:pt x="2393" y="4007"/>
                      <a:pt x="2549" y="3816"/>
                      <a:pt x="2710" y="3636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1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7"/>
                      <a:pt x="19295" y="4587"/>
                    </a:cubicBezTo>
                    <a:lnTo>
                      <a:pt x="19375" y="4221"/>
                    </a:lnTo>
                    <a:cubicBezTo>
                      <a:pt x="19533" y="4427"/>
                      <a:pt x="19685" y="4640"/>
                      <a:pt x="19827" y="4854"/>
                    </a:cubicBezTo>
                    <a:cubicBezTo>
                      <a:pt x="19827" y="4854"/>
                      <a:pt x="19736" y="5206"/>
                      <a:pt x="19736" y="5206"/>
                    </a:cubicBezTo>
                    <a:close/>
                    <a:moveTo>
                      <a:pt x="1461" y="5869"/>
                    </a:moveTo>
                    <a:lnTo>
                      <a:pt x="1360" y="5535"/>
                    </a:lnTo>
                    <a:cubicBezTo>
                      <a:pt x="1493" y="5295"/>
                      <a:pt x="1639" y="5057"/>
                      <a:pt x="1792" y="4826"/>
                    </a:cubicBezTo>
                    <a:lnTo>
                      <a:pt x="1882" y="5178"/>
                    </a:lnTo>
                    <a:cubicBezTo>
                      <a:pt x="1732" y="5402"/>
                      <a:pt x="1591" y="5636"/>
                      <a:pt x="1461" y="5869"/>
                    </a:cubicBezTo>
                    <a:close/>
                    <a:moveTo>
                      <a:pt x="20547" y="6680"/>
                    </a:moveTo>
                    <a:cubicBezTo>
                      <a:pt x="20428" y="6416"/>
                      <a:pt x="20298" y="6154"/>
                      <a:pt x="20157" y="5899"/>
                    </a:cubicBezTo>
                    <a:lnTo>
                      <a:pt x="20258" y="5565"/>
                    </a:lnTo>
                    <a:cubicBezTo>
                      <a:pt x="20404" y="5830"/>
                      <a:pt x="20540" y="6103"/>
                      <a:pt x="20663" y="6375"/>
                    </a:cubicBezTo>
                    <a:cubicBezTo>
                      <a:pt x="20663" y="6375"/>
                      <a:pt x="20547" y="6680"/>
                      <a:pt x="20547" y="6680"/>
                    </a:cubicBezTo>
                    <a:close/>
                    <a:moveTo>
                      <a:pt x="719" y="7526"/>
                    </a:moveTo>
                    <a:lnTo>
                      <a:pt x="589" y="7258"/>
                    </a:lnTo>
                    <a:cubicBezTo>
                      <a:pt x="695" y="6947"/>
                      <a:pt x="818" y="6639"/>
                      <a:pt x="954" y="6340"/>
                    </a:cubicBezTo>
                    <a:lnTo>
                      <a:pt x="1068" y="6645"/>
                    </a:lnTo>
                    <a:cubicBezTo>
                      <a:pt x="939" y="6933"/>
                      <a:pt x="822" y="7229"/>
                      <a:pt x="719" y="7526"/>
                    </a:cubicBezTo>
                    <a:close/>
                    <a:moveTo>
                      <a:pt x="21176" y="8559"/>
                    </a:moveTo>
                    <a:cubicBezTo>
                      <a:pt x="21100" y="8224"/>
                      <a:pt x="21005" y="7888"/>
                      <a:pt x="20894" y="7563"/>
                    </a:cubicBezTo>
                    <a:lnTo>
                      <a:pt x="21025" y="7300"/>
                    </a:lnTo>
                    <a:cubicBezTo>
                      <a:pt x="21143" y="7645"/>
                      <a:pt x="21245" y="8002"/>
                      <a:pt x="21326" y="8358"/>
                    </a:cubicBezTo>
                    <a:cubicBezTo>
                      <a:pt x="21326" y="8358"/>
                      <a:pt x="21176" y="8559"/>
                      <a:pt x="21176" y="8559"/>
                    </a:cubicBezTo>
                    <a:close/>
                    <a:moveTo>
                      <a:pt x="240" y="9615"/>
                    </a:moveTo>
                    <a:lnTo>
                      <a:pt x="77" y="9500"/>
                    </a:lnTo>
                    <a:cubicBezTo>
                      <a:pt x="124" y="9101"/>
                      <a:pt x="194" y="8700"/>
                      <a:pt x="285" y="8310"/>
                    </a:cubicBezTo>
                    <a:lnTo>
                      <a:pt x="434" y="8515"/>
                    </a:lnTo>
                    <a:cubicBezTo>
                      <a:pt x="350" y="8878"/>
                      <a:pt x="284" y="9248"/>
                      <a:pt x="240" y="9615"/>
                    </a:cubicBezTo>
                    <a:close/>
                    <a:moveTo>
                      <a:pt x="21600" y="10842"/>
                    </a:moveTo>
                    <a:lnTo>
                      <a:pt x="21429" y="10835"/>
                    </a:lnTo>
                    <a:lnTo>
                      <a:pt x="21515" y="10839"/>
                    </a:lnTo>
                    <a:lnTo>
                      <a:pt x="21429" y="10800"/>
                    </a:lnTo>
                    <a:cubicBezTo>
                      <a:pt x="21429" y="10420"/>
                      <a:pt x="21409" y="10038"/>
                      <a:pt x="21365" y="9663"/>
                    </a:cubicBezTo>
                    <a:lnTo>
                      <a:pt x="21530" y="9552"/>
                    </a:lnTo>
                    <a:cubicBezTo>
                      <a:pt x="21576" y="9963"/>
                      <a:pt x="21600" y="10384"/>
                      <a:pt x="21600" y="10800"/>
                    </a:cubicBezTo>
                    <a:cubicBezTo>
                      <a:pt x="21600" y="10800"/>
                      <a:pt x="21600" y="10842"/>
                      <a:pt x="21600" y="10842"/>
                    </a:cubicBezTo>
                    <a:close/>
                    <a:moveTo>
                      <a:pt x="73" y="12074"/>
                    </a:moveTo>
                    <a:cubicBezTo>
                      <a:pt x="25" y="11654"/>
                      <a:pt x="0" y="11225"/>
                      <a:pt x="0" y="10800"/>
                    </a:cubicBezTo>
                    <a:lnTo>
                      <a:pt x="171" y="10788"/>
                    </a:lnTo>
                    <a:lnTo>
                      <a:pt x="171" y="10800"/>
                    </a:lnTo>
                    <a:cubicBezTo>
                      <a:pt x="171" y="11187"/>
                      <a:pt x="193" y="11579"/>
                      <a:pt x="238" y="11963"/>
                    </a:cubicBezTo>
                    <a:cubicBezTo>
                      <a:pt x="238" y="11963"/>
                      <a:pt x="73" y="12074"/>
                      <a:pt x="73" y="12074"/>
                    </a:cubicBezTo>
                    <a:close/>
                    <a:moveTo>
                      <a:pt x="21310" y="13313"/>
                    </a:moveTo>
                    <a:lnTo>
                      <a:pt x="21162" y="13108"/>
                    </a:lnTo>
                    <a:cubicBezTo>
                      <a:pt x="21246" y="12745"/>
                      <a:pt x="21313" y="12376"/>
                      <a:pt x="21357" y="12010"/>
                    </a:cubicBezTo>
                    <a:lnTo>
                      <a:pt x="21521" y="12126"/>
                    </a:lnTo>
                    <a:cubicBezTo>
                      <a:pt x="21473" y="12524"/>
                      <a:pt x="21401" y="12923"/>
                      <a:pt x="21310" y="13313"/>
                    </a:cubicBezTo>
                    <a:close/>
                    <a:moveTo>
                      <a:pt x="582" y="14324"/>
                    </a:moveTo>
                    <a:cubicBezTo>
                      <a:pt x="463" y="13977"/>
                      <a:pt x="361" y="13621"/>
                      <a:pt x="280" y="13266"/>
                    </a:cubicBezTo>
                    <a:lnTo>
                      <a:pt x="428" y="13062"/>
                    </a:lnTo>
                    <a:cubicBezTo>
                      <a:pt x="506" y="13397"/>
                      <a:pt x="601" y="13731"/>
                      <a:pt x="713" y="14058"/>
                    </a:cubicBezTo>
                    <a:cubicBezTo>
                      <a:pt x="713" y="14058"/>
                      <a:pt x="582" y="14324"/>
                      <a:pt x="582" y="14324"/>
                    </a:cubicBezTo>
                    <a:close/>
                    <a:moveTo>
                      <a:pt x="20639" y="15278"/>
                    </a:moveTo>
                    <a:lnTo>
                      <a:pt x="20524" y="14973"/>
                    </a:lnTo>
                    <a:cubicBezTo>
                      <a:pt x="20653" y="14685"/>
                      <a:pt x="20771" y="14391"/>
                      <a:pt x="20874" y="14095"/>
                    </a:cubicBezTo>
                    <a:lnTo>
                      <a:pt x="21005" y="14363"/>
                    </a:lnTo>
                    <a:cubicBezTo>
                      <a:pt x="20897" y="14673"/>
                      <a:pt x="20774" y="14980"/>
                      <a:pt x="20639" y="15278"/>
                    </a:cubicBezTo>
                    <a:close/>
                    <a:moveTo>
                      <a:pt x="1351" y="16051"/>
                    </a:moveTo>
                    <a:cubicBezTo>
                      <a:pt x="1204" y="15786"/>
                      <a:pt x="1068" y="15516"/>
                      <a:pt x="946" y="15243"/>
                    </a:cubicBezTo>
                    <a:lnTo>
                      <a:pt x="1061" y="14939"/>
                    </a:lnTo>
                    <a:cubicBezTo>
                      <a:pt x="1179" y="15199"/>
                      <a:pt x="1311" y="15461"/>
                      <a:pt x="1452" y="15717"/>
                    </a:cubicBezTo>
                    <a:cubicBezTo>
                      <a:pt x="1452" y="15717"/>
                      <a:pt x="1351" y="16051"/>
                      <a:pt x="1351" y="16051"/>
                    </a:cubicBezTo>
                    <a:close/>
                    <a:moveTo>
                      <a:pt x="19798" y="16788"/>
                    </a:moveTo>
                    <a:lnTo>
                      <a:pt x="19709" y="16436"/>
                    </a:lnTo>
                    <a:cubicBezTo>
                      <a:pt x="19858" y="16214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8" y="16323"/>
                      <a:pt x="19952" y="16561"/>
                      <a:pt x="19798" y="16788"/>
                    </a:cubicBezTo>
                    <a:close/>
                    <a:moveTo>
                      <a:pt x="2235" y="17392"/>
                    </a:moveTo>
                    <a:cubicBezTo>
                      <a:pt x="2078" y="17189"/>
                      <a:pt x="1925" y="16976"/>
                      <a:pt x="1782" y="16761"/>
                    </a:cubicBezTo>
                    <a:lnTo>
                      <a:pt x="1873" y="16408"/>
                    </a:lnTo>
                    <a:cubicBezTo>
                      <a:pt x="2012" y="16621"/>
                      <a:pt x="2162" y="16826"/>
                      <a:pt x="2315" y="17026"/>
                    </a:cubicBezTo>
                    <a:cubicBezTo>
                      <a:pt x="2315" y="17026"/>
                      <a:pt x="2235" y="17392"/>
                      <a:pt x="2235" y="17392"/>
                    </a:cubicBezTo>
                    <a:close/>
                    <a:moveTo>
                      <a:pt x="18880" y="17976"/>
                    </a:moveTo>
                    <a:lnTo>
                      <a:pt x="18809" y="17598"/>
                    </a:lnTo>
                    <a:cubicBezTo>
                      <a:pt x="18967" y="17421"/>
                      <a:pt x="19121" y="17238"/>
                      <a:pt x="19267" y="17048"/>
                    </a:cubicBezTo>
                    <a:lnTo>
                      <a:pt x="19347" y="17414"/>
                    </a:lnTo>
                    <a:cubicBezTo>
                      <a:pt x="19198" y="17607"/>
                      <a:pt x="19041" y="17794"/>
                      <a:pt x="18880" y="17976"/>
                    </a:cubicBezTo>
                    <a:close/>
                    <a:moveTo>
                      <a:pt x="3177" y="18458"/>
                    </a:moveTo>
                    <a:cubicBezTo>
                      <a:pt x="3015" y="18297"/>
                      <a:pt x="2854" y="18129"/>
                      <a:pt x="2701" y="17954"/>
                    </a:cubicBezTo>
                    <a:lnTo>
                      <a:pt x="2772" y="17579"/>
                    </a:lnTo>
                    <a:cubicBezTo>
                      <a:pt x="2924" y="17748"/>
                      <a:pt x="3082" y="17917"/>
                      <a:pt x="3240" y="18074"/>
                    </a:cubicBezTo>
                    <a:cubicBezTo>
                      <a:pt x="3240" y="18074"/>
                      <a:pt x="3177" y="18458"/>
                      <a:pt x="3177" y="18458"/>
                    </a:cubicBezTo>
                    <a:close/>
                    <a:moveTo>
                      <a:pt x="17919" y="18928"/>
                    </a:moveTo>
                    <a:lnTo>
                      <a:pt x="17862" y="18536"/>
                    </a:lnTo>
                    <a:cubicBezTo>
                      <a:pt x="18025" y="18394"/>
                      <a:pt x="18185" y="18245"/>
                      <a:pt x="18340" y="18092"/>
                    </a:cubicBezTo>
                    <a:lnTo>
                      <a:pt x="18404" y="18477"/>
                    </a:lnTo>
                    <a:cubicBezTo>
                      <a:pt x="18247" y="18631"/>
                      <a:pt x="18085" y="18781"/>
                      <a:pt x="17919" y="18928"/>
                    </a:cubicBezTo>
                    <a:close/>
                    <a:moveTo>
                      <a:pt x="4152" y="19316"/>
                    </a:moveTo>
                    <a:cubicBezTo>
                      <a:pt x="3984" y="19185"/>
                      <a:pt x="3820" y="19049"/>
                      <a:pt x="3661" y="18909"/>
                    </a:cubicBezTo>
                    <a:lnTo>
                      <a:pt x="3719" y="18519"/>
                    </a:lnTo>
                    <a:cubicBezTo>
                      <a:pt x="3877" y="18658"/>
                      <a:pt x="4039" y="18790"/>
                      <a:pt x="4204" y="18921"/>
                    </a:cubicBezTo>
                    <a:cubicBezTo>
                      <a:pt x="4204" y="18921"/>
                      <a:pt x="4152" y="19316"/>
                      <a:pt x="4152" y="19316"/>
                    </a:cubicBezTo>
                    <a:close/>
                    <a:moveTo>
                      <a:pt x="16931" y="19694"/>
                    </a:moveTo>
                    <a:lnTo>
                      <a:pt x="16885" y="19294"/>
                    </a:lnTo>
                    <a:cubicBezTo>
                      <a:pt x="17052" y="19179"/>
                      <a:pt x="17216" y="19060"/>
                      <a:pt x="17376" y="18935"/>
                    </a:cubicBezTo>
                    <a:lnTo>
                      <a:pt x="17428" y="19332"/>
                    </a:lnTo>
                    <a:cubicBezTo>
                      <a:pt x="17266" y="19455"/>
                      <a:pt x="17100" y="19578"/>
                      <a:pt x="16931" y="19694"/>
                    </a:cubicBezTo>
                    <a:close/>
                    <a:moveTo>
                      <a:pt x="5149" y="20006"/>
                    </a:moveTo>
                    <a:cubicBezTo>
                      <a:pt x="4979" y="19901"/>
                      <a:pt x="4813" y="19793"/>
                      <a:pt x="4648" y="19679"/>
                    </a:cubicBezTo>
                    <a:lnTo>
                      <a:pt x="4695" y="19280"/>
                    </a:lnTo>
                    <a:cubicBezTo>
                      <a:pt x="4858" y="19392"/>
                      <a:pt x="5022" y="19499"/>
                      <a:pt x="5190" y="19605"/>
                    </a:cubicBezTo>
                    <a:cubicBezTo>
                      <a:pt x="5190" y="19605"/>
                      <a:pt x="5149" y="20006"/>
                      <a:pt x="5149" y="20006"/>
                    </a:cubicBezTo>
                    <a:close/>
                    <a:moveTo>
                      <a:pt x="15926" y="20307"/>
                    </a:moveTo>
                    <a:lnTo>
                      <a:pt x="15890" y="19901"/>
                    </a:lnTo>
                    <a:cubicBezTo>
                      <a:pt x="16059" y="19810"/>
                      <a:pt x="16226" y="19715"/>
                      <a:pt x="16389" y="19615"/>
                    </a:cubicBezTo>
                    <a:lnTo>
                      <a:pt x="16431" y="20018"/>
                    </a:lnTo>
                    <a:cubicBezTo>
                      <a:pt x="16266" y="20118"/>
                      <a:pt x="16097" y="20214"/>
                      <a:pt x="15926" y="20307"/>
                    </a:cubicBezTo>
                    <a:close/>
                    <a:moveTo>
                      <a:pt x="6160" y="20553"/>
                    </a:moveTo>
                    <a:cubicBezTo>
                      <a:pt x="5988" y="20470"/>
                      <a:pt x="5819" y="20387"/>
                      <a:pt x="5652" y="20296"/>
                    </a:cubicBezTo>
                    <a:lnTo>
                      <a:pt x="5690" y="19890"/>
                    </a:lnTo>
                    <a:cubicBezTo>
                      <a:pt x="5854" y="19980"/>
                      <a:pt x="6023" y="20063"/>
                      <a:pt x="6193" y="20147"/>
                    </a:cubicBezTo>
                    <a:cubicBezTo>
                      <a:pt x="6193" y="20147"/>
                      <a:pt x="6160" y="20553"/>
                      <a:pt x="6160" y="20553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7"/>
                      <a:pt x="15221" y="20234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5"/>
                      <a:pt x="14910" y="20787"/>
                    </a:cubicBezTo>
                    <a:close/>
                    <a:moveTo>
                      <a:pt x="7181" y="20976"/>
                    </a:moveTo>
                    <a:cubicBezTo>
                      <a:pt x="7007" y="20914"/>
                      <a:pt x="6838" y="20848"/>
                      <a:pt x="6670" y="20780"/>
                    </a:cubicBezTo>
                    <a:lnTo>
                      <a:pt x="6697" y="20368"/>
                    </a:lnTo>
                    <a:cubicBezTo>
                      <a:pt x="6865" y="20438"/>
                      <a:pt x="7034" y="20505"/>
                      <a:pt x="7206" y="20565"/>
                    </a:cubicBezTo>
                    <a:cubicBezTo>
                      <a:pt x="7206" y="20565"/>
                      <a:pt x="7181" y="20976"/>
                      <a:pt x="7181" y="20976"/>
                    </a:cubicBezTo>
                    <a:close/>
                    <a:moveTo>
                      <a:pt x="13886" y="21150"/>
                    </a:moveTo>
                    <a:lnTo>
                      <a:pt x="13865" y="20737"/>
                    </a:lnTo>
                    <a:cubicBezTo>
                      <a:pt x="14037" y="20687"/>
                      <a:pt x="14207" y="20632"/>
                      <a:pt x="14374" y="20573"/>
                    </a:cubicBezTo>
                    <a:lnTo>
                      <a:pt x="14399" y="20982"/>
                    </a:lnTo>
                    <a:cubicBezTo>
                      <a:pt x="14231" y="21042"/>
                      <a:pt x="14059" y="21099"/>
                      <a:pt x="13886" y="21150"/>
                    </a:cubicBezTo>
                    <a:close/>
                    <a:moveTo>
                      <a:pt x="8207" y="21282"/>
                    </a:moveTo>
                    <a:cubicBezTo>
                      <a:pt x="8034" y="21240"/>
                      <a:pt x="7863" y="21194"/>
                      <a:pt x="7692" y="21142"/>
                    </a:cubicBezTo>
                    <a:lnTo>
                      <a:pt x="7714" y="20729"/>
                    </a:lnTo>
                    <a:cubicBezTo>
                      <a:pt x="7882" y="20781"/>
                      <a:pt x="8052" y="20827"/>
                      <a:pt x="8224" y="20870"/>
                    </a:cubicBezTo>
                    <a:cubicBezTo>
                      <a:pt x="8224" y="20870"/>
                      <a:pt x="8207" y="21282"/>
                      <a:pt x="8207" y="21282"/>
                    </a:cubicBezTo>
                    <a:close/>
                    <a:moveTo>
                      <a:pt x="12856" y="21401"/>
                    </a:moveTo>
                    <a:lnTo>
                      <a:pt x="12843" y="20987"/>
                    </a:lnTo>
                    <a:cubicBezTo>
                      <a:pt x="13015" y="20953"/>
                      <a:pt x="13186" y="20916"/>
                      <a:pt x="13355" y="20876"/>
                    </a:cubicBezTo>
                    <a:lnTo>
                      <a:pt x="13372" y="21288"/>
                    </a:lnTo>
                    <a:cubicBezTo>
                      <a:pt x="13201" y="21330"/>
                      <a:pt x="13030" y="21367"/>
                      <a:pt x="12856" y="21401"/>
                    </a:cubicBezTo>
                    <a:close/>
                    <a:moveTo>
                      <a:pt x="9238" y="21486"/>
                    </a:moveTo>
                    <a:cubicBezTo>
                      <a:pt x="9065" y="21459"/>
                      <a:pt x="8894" y="21429"/>
                      <a:pt x="8723" y="21397"/>
                    </a:cubicBezTo>
                    <a:lnTo>
                      <a:pt x="8736" y="20983"/>
                    </a:lnTo>
                    <a:cubicBezTo>
                      <a:pt x="8906" y="21015"/>
                      <a:pt x="9076" y="21044"/>
                      <a:pt x="9249" y="21071"/>
                    </a:cubicBezTo>
                    <a:cubicBezTo>
                      <a:pt x="9249" y="21071"/>
                      <a:pt x="9238" y="21486"/>
                      <a:pt x="9238" y="21486"/>
                    </a:cubicBezTo>
                    <a:close/>
                    <a:moveTo>
                      <a:pt x="11823" y="21549"/>
                    </a:moveTo>
                    <a:lnTo>
                      <a:pt x="11817" y="21136"/>
                    </a:lnTo>
                    <a:cubicBezTo>
                      <a:pt x="11989" y="21119"/>
                      <a:pt x="12161" y="21099"/>
                      <a:pt x="12331" y="21073"/>
                    </a:cubicBezTo>
                    <a:lnTo>
                      <a:pt x="12340" y="21488"/>
                    </a:lnTo>
                    <a:cubicBezTo>
                      <a:pt x="12169" y="21512"/>
                      <a:pt x="11998" y="21533"/>
                      <a:pt x="11823" y="21549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4"/>
                      <a:pt x="9755" y="21548"/>
                    </a:cubicBezTo>
                    <a:lnTo>
                      <a:pt x="9763" y="21131"/>
                    </a:lnTo>
                    <a:cubicBezTo>
                      <a:pt x="9932" y="21150"/>
                      <a:pt x="10103" y="21163"/>
                      <a:pt x="10276" y="21172"/>
                    </a:cubicBezTo>
                    <a:cubicBezTo>
                      <a:pt x="10276" y="21172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2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6"/>
                      <a:pt x="11137" y="21182"/>
                      <a:pt x="11304" y="21172"/>
                    </a:cubicBezTo>
                    <a:lnTo>
                      <a:pt x="11306" y="21586"/>
                    </a:lnTo>
                    <a:cubicBezTo>
                      <a:pt x="11138" y="21595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289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3"/>
                    </a:moveTo>
                    <a:cubicBezTo>
                      <a:pt x="14399" y="5861"/>
                      <a:pt x="12643" y="4896"/>
                      <a:pt x="10590" y="4896"/>
                    </a:cubicBezTo>
                    <a:cubicBezTo>
                      <a:pt x="9742" y="4896"/>
                      <a:pt x="8574" y="5307"/>
                      <a:pt x="8583" y="6119"/>
                    </a:cubicBezTo>
                    <a:cubicBezTo>
                      <a:pt x="8603" y="8568"/>
                      <a:pt x="20508" y="7985"/>
                      <a:pt x="21143" y="13909"/>
                    </a:cubicBezTo>
                    <a:cubicBezTo>
                      <a:pt x="21600" y="18177"/>
                      <a:pt x="16950" y="19779"/>
                      <a:pt x="13024" y="19779"/>
                    </a:cubicBezTo>
                    <a:cubicBezTo>
                      <a:pt x="12624" y="19779"/>
                      <a:pt x="12230" y="19750"/>
                      <a:pt x="11864" y="19722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91"/>
                    </a:lnTo>
                    <a:cubicBezTo>
                      <a:pt x="8131" y="18802"/>
                      <a:pt x="6921" y="17950"/>
                      <a:pt x="6148" y="17167"/>
                    </a:cubicBezTo>
                    <a:lnTo>
                      <a:pt x="5763" y="19347"/>
                    </a:lnTo>
                    <a:lnTo>
                      <a:pt x="0" y="19347"/>
                    </a:lnTo>
                    <a:lnTo>
                      <a:pt x="397" y="12473"/>
                    </a:lnTo>
                    <a:lnTo>
                      <a:pt x="6200" y="12473"/>
                    </a:lnTo>
                    <a:cubicBezTo>
                      <a:pt x="6177" y="14683"/>
                      <a:pt x="8847" y="15059"/>
                      <a:pt x="10186" y="15112"/>
                    </a:cubicBezTo>
                    <a:cubicBezTo>
                      <a:pt x="11301" y="15112"/>
                      <a:pt x="12886" y="14896"/>
                      <a:pt x="12839" y="13779"/>
                    </a:cubicBezTo>
                    <a:cubicBezTo>
                      <a:pt x="12755" y="11753"/>
                      <a:pt x="797" y="12602"/>
                      <a:pt x="1138" y="6328"/>
                    </a:cubicBezTo>
                    <a:cubicBezTo>
                      <a:pt x="1320" y="2966"/>
                      <a:pt x="5382" y="1507"/>
                      <a:pt x="8171" y="1507"/>
                    </a:cubicBezTo>
                    <a:cubicBezTo>
                      <a:pt x="8598" y="1507"/>
                      <a:pt x="9027" y="1527"/>
                      <a:pt x="9453" y="1571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5"/>
                    </a:lnTo>
                    <a:cubicBezTo>
                      <a:pt x="12502" y="2241"/>
                      <a:pt x="13559" y="2813"/>
                      <a:pt x="14248" y="3746"/>
                    </a:cubicBezTo>
                    <a:lnTo>
                      <a:pt x="14425" y="1895"/>
                    </a:lnTo>
                    <a:lnTo>
                      <a:pt x="19338" y="1895"/>
                    </a:lnTo>
                    <a:lnTo>
                      <a:pt x="19924" y="7603"/>
                    </a:lnTo>
                    <a:cubicBezTo>
                      <a:pt x="19924" y="7603"/>
                      <a:pt x="14500" y="7603"/>
                      <a:pt x="14500" y="7603"/>
                    </a:cubicBezTo>
                    <a:close/>
                    <a:moveTo>
                      <a:pt x="14500" y="7603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505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90"/>
                    </a:moveTo>
                    <a:cubicBezTo>
                      <a:pt x="19068" y="7902"/>
                      <a:pt x="18406" y="8906"/>
                      <a:pt x="17664" y="9774"/>
                    </a:cubicBezTo>
                    <a:cubicBezTo>
                      <a:pt x="17058" y="10482"/>
                      <a:pt x="16399" y="11097"/>
                      <a:pt x="15696" y="11609"/>
                    </a:cubicBezTo>
                    <a:cubicBezTo>
                      <a:pt x="15071" y="12062"/>
                      <a:pt x="14414" y="12435"/>
                      <a:pt x="13728" y="12712"/>
                    </a:cubicBezTo>
                    <a:cubicBezTo>
                      <a:pt x="13094" y="12967"/>
                      <a:pt x="12436" y="13144"/>
                      <a:pt x="11761" y="13233"/>
                    </a:cubicBezTo>
                    <a:cubicBezTo>
                      <a:pt x="11444" y="13271"/>
                      <a:pt x="11124" y="13296"/>
                      <a:pt x="10800" y="13296"/>
                    </a:cubicBezTo>
                    <a:cubicBezTo>
                      <a:pt x="10460" y="13293"/>
                      <a:pt x="10124" y="13270"/>
                      <a:pt x="9793" y="13226"/>
                    </a:cubicBezTo>
                    <a:cubicBezTo>
                      <a:pt x="9117" y="13134"/>
                      <a:pt x="8460" y="12954"/>
                      <a:pt x="7825" y="12693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9"/>
                    </a:cubicBezTo>
                    <a:cubicBezTo>
                      <a:pt x="3146" y="8840"/>
                      <a:pt x="2484" y="7824"/>
                      <a:pt x="1922" y="6697"/>
                    </a:cubicBezTo>
                    <a:cubicBezTo>
                      <a:pt x="950" y="4749"/>
                      <a:pt x="276" y="2469"/>
                      <a:pt x="0" y="0"/>
                    </a:cubicBezTo>
                    <a:cubicBezTo>
                      <a:pt x="0" y="2133"/>
                      <a:pt x="0" y="6488"/>
                      <a:pt x="0" y="8475"/>
                    </a:cubicBezTo>
                    <a:cubicBezTo>
                      <a:pt x="314" y="10785"/>
                      <a:pt x="984" y="12950"/>
                      <a:pt x="1922" y="14830"/>
                    </a:cubicBezTo>
                    <a:cubicBezTo>
                      <a:pt x="2486" y="15963"/>
                      <a:pt x="3149" y="16991"/>
                      <a:pt x="3889" y="17885"/>
                    </a:cubicBezTo>
                    <a:cubicBezTo>
                      <a:pt x="4496" y="18618"/>
                      <a:pt x="5156" y="19262"/>
                      <a:pt x="5857" y="19794"/>
                    </a:cubicBezTo>
                    <a:cubicBezTo>
                      <a:pt x="6482" y="20273"/>
                      <a:pt x="7140" y="20666"/>
                      <a:pt x="7825" y="20962"/>
                    </a:cubicBezTo>
                    <a:cubicBezTo>
                      <a:pt x="8460" y="21234"/>
                      <a:pt x="9118" y="21425"/>
                      <a:pt x="9793" y="21524"/>
                    </a:cubicBezTo>
                    <a:cubicBezTo>
                      <a:pt x="10125" y="21571"/>
                      <a:pt x="10460" y="21596"/>
                      <a:pt x="10800" y="21600"/>
                    </a:cubicBezTo>
                    <a:cubicBezTo>
                      <a:pt x="11123" y="21596"/>
                      <a:pt x="11443" y="21573"/>
                      <a:pt x="11761" y="21530"/>
                    </a:cubicBezTo>
                    <a:cubicBezTo>
                      <a:pt x="12435" y="21437"/>
                      <a:pt x="13093" y="21252"/>
                      <a:pt x="13728" y="20979"/>
                    </a:cubicBezTo>
                    <a:cubicBezTo>
                      <a:pt x="14413" y="20691"/>
                      <a:pt x="15071" y="20304"/>
                      <a:pt x="15696" y="19833"/>
                    </a:cubicBezTo>
                    <a:cubicBezTo>
                      <a:pt x="16397" y="19302"/>
                      <a:pt x="17057" y="18667"/>
                      <a:pt x="17664" y="17941"/>
                    </a:cubicBezTo>
                    <a:cubicBezTo>
                      <a:pt x="18404" y="17058"/>
                      <a:pt x="19066" y="16040"/>
                      <a:pt x="19632" y="14920"/>
                    </a:cubicBezTo>
                    <a:cubicBezTo>
                      <a:pt x="20593" y="13019"/>
                      <a:pt x="21281" y="10824"/>
                      <a:pt x="21600" y="8475"/>
                    </a:cubicBezTo>
                    <a:cubicBezTo>
                      <a:pt x="21600" y="6488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90"/>
                    </a:cubicBezTo>
                    <a:close/>
                    <a:moveTo>
                      <a:pt x="19632" y="6790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419" cy="60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5"/>
                      <a:pt x="0" y="10799"/>
                    </a:cubicBezTo>
                    <a:cubicBezTo>
                      <a:pt x="0" y="16753"/>
                      <a:pt x="4832" y="21580"/>
                      <a:pt x="10800" y="21600"/>
                    </a:cubicBezTo>
                    <a:cubicBezTo>
                      <a:pt x="16768" y="21580"/>
                      <a:pt x="21600" y="16753"/>
                      <a:pt x="21600" y="10799"/>
                    </a:cubicBezTo>
                    <a:cubicBezTo>
                      <a:pt x="21600" y="4845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DCC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5"/>
                <a:ext cx="1183" cy="45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15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3"/>
                      <a:pt x="18406" y="8907"/>
                      <a:pt x="17664" y="9774"/>
                    </a:cubicBezTo>
                    <a:cubicBezTo>
                      <a:pt x="17058" y="10481"/>
                      <a:pt x="16399" y="11098"/>
                      <a:pt x="15696" y="11608"/>
                    </a:cubicBezTo>
                    <a:cubicBezTo>
                      <a:pt x="15071" y="12064"/>
                      <a:pt x="14414" y="12434"/>
                      <a:pt x="13728" y="12712"/>
                    </a:cubicBezTo>
                    <a:cubicBezTo>
                      <a:pt x="13094" y="12967"/>
                      <a:pt x="12436" y="13144"/>
                      <a:pt x="11761" y="13232"/>
                    </a:cubicBezTo>
                    <a:cubicBezTo>
                      <a:pt x="11444" y="13274"/>
                      <a:pt x="11124" y="13297"/>
                      <a:pt x="10800" y="13299"/>
                    </a:cubicBezTo>
                    <a:cubicBezTo>
                      <a:pt x="10460" y="13297"/>
                      <a:pt x="10124" y="13274"/>
                      <a:pt x="9793" y="13227"/>
                    </a:cubicBezTo>
                    <a:cubicBezTo>
                      <a:pt x="9117" y="13135"/>
                      <a:pt x="8460" y="12955"/>
                      <a:pt x="7825" y="12694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8"/>
                    </a:cubicBezTo>
                    <a:cubicBezTo>
                      <a:pt x="3146" y="8841"/>
                      <a:pt x="2484" y="7825"/>
                      <a:pt x="1922" y="6696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6"/>
                      <a:pt x="0" y="8474"/>
                    </a:cubicBezTo>
                    <a:cubicBezTo>
                      <a:pt x="314" y="10786"/>
                      <a:pt x="984" y="12950"/>
                      <a:pt x="1922" y="14831"/>
                    </a:cubicBezTo>
                    <a:cubicBezTo>
                      <a:pt x="2486" y="15964"/>
                      <a:pt x="3149" y="16992"/>
                      <a:pt x="3889" y="17888"/>
                    </a:cubicBezTo>
                    <a:cubicBezTo>
                      <a:pt x="4496" y="18622"/>
                      <a:pt x="5156" y="19262"/>
                      <a:pt x="5857" y="19799"/>
                    </a:cubicBezTo>
                    <a:cubicBezTo>
                      <a:pt x="6482" y="20276"/>
                      <a:pt x="7140" y="20668"/>
                      <a:pt x="7825" y="20964"/>
                    </a:cubicBezTo>
                    <a:cubicBezTo>
                      <a:pt x="8460" y="21236"/>
                      <a:pt x="9118" y="21429"/>
                      <a:pt x="9793" y="21526"/>
                    </a:cubicBezTo>
                    <a:cubicBezTo>
                      <a:pt x="10125" y="21574"/>
                      <a:pt x="10460" y="21599"/>
                      <a:pt x="10800" y="21600"/>
                    </a:cubicBezTo>
                    <a:cubicBezTo>
                      <a:pt x="11123" y="21599"/>
                      <a:pt x="11443" y="21575"/>
                      <a:pt x="11761" y="21532"/>
                    </a:cubicBezTo>
                    <a:cubicBezTo>
                      <a:pt x="12435" y="21439"/>
                      <a:pt x="13093" y="21254"/>
                      <a:pt x="13728" y="20983"/>
                    </a:cubicBezTo>
                    <a:cubicBezTo>
                      <a:pt x="14413" y="20694"/>
                      <a:pt x="15071" y="20303"/>
                      <a:pt x="15696" y="19833"/>
                    </a:cubicBezTo>
                    <a:cubicBezTo>
                      <a:pt x="16397" y="19303"/>
                      <a:pt x="17057" y="18669"/>
                      <a:pt x="17664" y="17942"/>
                    </a:cubicBezTo>
                    <a:cubicBezTo>
                      <a:pt x="18404" y="17060"/>
                      <a:pt x="19066" y="16043"/>
                      <a:pt x="19632" y="14921"/>
                    </a:cubicBezTo>
                    <a:cubicBezTo>
                      <a:pt x="20593" y="13019"/>
                      <a:pt x="21281" y="10824"/>
                      <a:pt x="21600" y="8474"/>
                    </a:cubicBezTo>
                    <a:cubicBezTo>
                      <a:pt x="21600" y="6486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5"/>
                <a:ext cx="1186" cy="47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799" y="3001"/>
                    </a:moveTo>
                    <a:cubicBezTo>
                      <a:pt x="5188" y="3017"/>
                      <a:pt x="1277" y="7123"/>
                      <a:pt x="1277" y="10800"/>
                    </a:cubicBezTo>
                    <a:cubicBezTo>
                      <a:pt x="1277" y="14476"/>
                      <a:pt x="5188" y="18583"/>
                      <a:pt x="10800" y="18599"/>
                    </a:cubicBezTo>
                    <a:cubicBezTo>
                      <a:pt x="16412" y="18583"/>
                      <a:pt x="20323" y="14476"/>
                      <a:pt x="20323" y="10800"/>
                    </a:cubicBezTo>
                    <a:cubicBezTo>
                      <a:pt x="20323" y="7123"/>
                      <a:pt x="16412" y="3017"/>
                      <a:pt x="10799" y="3001"/>
                    </a:cubicBezTo>
                    <a:close/>
                    <a:moveTo>
                      <a:pt x="10801" y="21600"/>
                    </a:moveTo>
                    <a:lnTo>
                      <a:pt x="10799" y="21600"/>
                    </a:lnTo>
                    <a:cubicBezTo>
                      <a:pt x="5564" y="21586"/>
                      <a:pt x="0" y="17796"/>
                      <a:pt x="0" y="10800"/>
                    </a:cubicBezTo>
                    <a:cubicBezTo>
                      <a:pt x="0" y="3804"/>
                      <a:pt x="5564" y="14"/>
                      <a:pt x="10799" y="0"/>
                    </a:cubicBezTo>
                    <a:cubicBezTo>
                      <a:pt x="16036" y="14"/>
                      <a:pt x="21600" y="3804"/>
                      <a:pt x="21600" y="10800"/>
                    </a:cubicBezTo>
                    <a:cubicBezTo>
                      <a:pt x="21600" y="17796"/>
                      <a:pt x="16036" y="21586"/>
                      <a:pt x="10801" y="21600"/>
                    </a:cubicBezTo>
                    <a:close/>
                    <a:moveTo>
                      <a:pt x="10801" y="2160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" y="170"/>
                <a:ext cx="478" cy="208"/>
              </a:xfrm>
              <a:custGeom>
                <a:avLst/>
                <a:gdLst/>
                <a:ahLst/>
                <a:cxnLst/>
                <a:rect l="0" t="0" r="r" b="b"/>
                <a:pathLst>
                  <a:path w="21547" h="21478">
                    <a:moveTo>
                      <a:pt x="19243" y="11369"/>
                    </a:moveTo>
                    <a:lnTo>
                      <a:pt x="15000" y="7346"/>
                    </a:lnTo>
                    <a:lnTo>
                      <a:pt x="15625" y="6719"/>
                    </a:lnTo>
                    <a:cubicBezTo>
                      <a:pt x="16285" y="6059"/>
                      <a:pt x="16665" y="5585"/>
                      <a:pt x="16772" y="5296"/>
                    </a:cubicBezTo>
                    <a:cubicBezTo>
                      <a:pt x="16877" y="5009"/>
                      <a:pt x="16775" y="4722"/>
                      <a:pt x="16465" y="4439"/>
                    </a:cubicBezTo>
                    <a:cubicBezTo>
                      <a:pt x="16216" y="4211"/>
                      <a:pt x="15944" y="4126"/>
                      <a:pt x="15648" y="4182"/>
                    </a:cubicBezTo>
                    <a:cubicBezTo>
                      <a:pt x="15350" y="4238"/>
                      <a:pt x="15029" y="4439"/>
                      <a:pt x="14679" y="4781"/>
                    </a:cubicBezTo>
                    <a:cubicBezTo>
                      <a:pt x="14091" y="5357"/>
                      <a:pt x="13805" y="5882"/>
                      <a:pt x="13821" y="6357"/>
                    </a:cubicBezTo>
                    <a:cubicBezTo>
                      <a:pt x="13831" y="6828"/>
                      <a:pt x="14099" y="7996"/>
                      <a:pt x="14641" y="9896"/>
                    </a:cubicBezTo>
                    <a:cubicBezTo>
                      <a:pt x="15116" y="11552"/>
                      <a:pt x="15395" y="12755"/>
                      <a:pt x="15473" y="13486"/>
                    </a:cubicBezTo>
                    <a:cubicBezTo>
                      <a:pt x="15550" y="14224"/>
                      <a:pt x="15430" y="15050"/>
                      <a:pt x="15109" y="15967"/>
                    </a:cubicBezTo>
                    <a:cubicBezTo>
                      <a:pt x="14783" y="16896"/>
                      <a:pt x="14163" y="17856"/>
                      <a:pt x="13241" y="18846"/>
                    </a:cubicBezTo>
                    <a:cubicBezTo>
                      <a:pt x="11739" y="20458"/>
                      <a:pt x="10158" y="21341"/>
                      <a:pt x="8523" y="21463"/>
                    </a:cubicBezTo>
                    <a:cubicBezTo>
                      <a:pt x="6884" y="21586"/>
                      <a:pt x="5228" y="20942"/>
                      <a:pt x="3580" y="19550"/>
                    </a:cubicBezTo>
                    <a:lnTo>
                      <a:pt x="1873" y="21271"/>
                    </a:lnTo>
                    <a:lnTo>
                      <a:pt x="0" y="19113"/>
                    </a:lnTo>
                    <a:lnTo>
                      <a:pt x="1760" y="17388"/>
                    </a:lnTo>
                    <a:cubicBezTo>
                      <a:pt x="814" y="16078"/>
                      <a:pt x="354" y="14617"/>
                      <a:pt x="370" y="13013"/>
                    </a:cubicBezTo>
                    <a:cubicBezTo>
                      <a:pt x="385" y="11445"/>
                      <a:pt x="1346" y="9791"/>
                      <a:pt x="3217" y="8059"/>
                    </a:cubicBezTo>
                    <a:lnTo>
                      <a:pt x="4022" y="7312"/>
                    </a:lnTo>
                    <a:lnTo>
                      <a:pt x="7937" y="11333"/>
                    </a:lnTo>
                    <a:lnTo>
                      <a:pt x="6923" y="12327"/>
                    </a:lnTo>
                    <a:cubicBezTo>
                      <a:pt x="5793" y="13434"/>
                      <a:pt x="5124" y="14176"/>
                      <a:pt x="4927" y="14538"/>
                    </a:cubicBezTo>
                    <a:cubicBezTo>
                      <a:pt x="4730" y="14904"/>
                      <a:pt x="4792" y="15260"/>
                      <a:pt x="5113" y="15608"/>
                    </a:cubicBezTo>
                    <a:cubicBezTo>
                      <a:pt x="5388" y="15906"/>
                      <a:pt x="5692" y="16031"/>
                      <a:pt x="6024" y="15982"/>
                    </a:cubicBezTo>
                    <a:cubicBezTo>
                      <a:pt x="6355" y="15933"/>
                      <a:pt x="6710" y="15717"/>
                      <a:pt x="7091" y="15337"/>
                    </a:cubicBezTo>
                    <a:cubicBezTo>
                      <a:pt x="8038" y="14386"/>
                      <a:pt x="8644" y="13647"/>
                      <a:pt x="8915" y="13113"/>
                    </a:cubicBezTo>
                    <a:cubicBezTo>
                      <a:pt x="9184" y="12583"/>
                      <a:pt x="9176" y="11704"/>
                      <a:pt x="8896" y="10492"/>
                    </a:cubicBezTo>
                    <a:cubicBezTo>
                      <a:pt x="8447" y="8510"/>
                      <a:pt x="8191" y="7157"/>
                      <a:pt x="8119" y="6392"/>
                    </a:cubicBezTo>
                    <a:cubicBezTo>
                      <a:pt x="8048" y="5637"/>
                      <a:pt x="8179" y="4812"/>
                      <a:pt x="8507" y="3920"/>
                    </a:cubicBezTo>
                    <a:cubicBezTo>
                      <a:pt x="8831" y="3040"/>
                      <a:pt x="9384" y="2241"/>
                      <a:pt x="10164" y="1520"/>
                    </a:cubicBezTo>
                    <a:cubicBezTo>
                      <a:pt x="11277" y="489"/>
                      <a:pt x="12460" y="-14"/>
                      <a:pt x="13727" y="1"/>
                    </a:cubicBezTo>
                    <a:cubicBezTo>
                      <a:pt x="14996" y="14"/>
                      <a:pt x="16366" y="546"/>
                      <a:pt x="17855" y="1610"/>
                    </a:cubicBezTo>
                    <a:lnTo>
                      <a:pt x="18979" y="508"/>
                    </a:lnTo>
                    <a:lnTo>
                      <a:pt x="20854" y="2149"/>
                    </a:lnTo>
                    <a:lnTo>
                      <a:pt x="19731" y="3279"/>
                    </a:lnTo>
                    <a:cubicBezTo>
                      <a:pt x="20876" y="4567"/>
                      <a:pt x="21485" y="5822"/>
                      <a:pt x="21542" y="7041"/>
                    </a:cubicBezTo>
                    <a:cubicBezTo>
                      <a:pt x="21600" y="8282"/>
                      <a:pt x="21089" y="9488"/>
                      <a:pt x="19994" y="10656"/>
                    </a:cubicBezTo>
                    <a:cubicBezTo>
                      <a:pt x="19840" y="10821"/>
                      <a:pt x="19589" y="11059"/>
                      <a:pt x="19243" y="11369"/>
                    </a:cubicBezTo>
                    <a:close/>
                    <a:moveTo>
                      <a:pt x="19243" y="11369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</p:grpSp>
        <p:grpSp>
          <p:nvGrpSpPr>
            <p:cNvPr id="170" name="Group 214"/>
            <p:cNvGrpSpPr>
              <a:grpSpLocks/>
            </p:cNvGrpSpPr>
            <p:nvPr/>
          </p:nvGrpSpPr>
          <p:grpSpPr bwMode="auto">
            <a:xfrm>
              <a:off x="111" y="589"/>
              <a:ext cx="1420" cy="1295"/>
              <a:chOff x="0" y="0"/>
              <a:chExt cx="1419" cy="1294"/>
            </a:xfrm>
          </p:grpSpPr>
          <p:sp>
            <p:nvSpPr>
              <p:cNvPr id="1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834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7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7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827"/>
                <a:ext cx="1192" cy="46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29"/>
                    </a:moveTo>
                    <a:lnTo>
                      <a:pt x="10282" y="14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6"/>
                    </a:lnTo>
                    <a:lnTo>
                      <a:pt x="10800" y="416"/>
                    </a:lnTo>
                    <a:cubicBezTo>
                      <a:pt x="10628" y="416"/>
                      <a:pt x="10457" y="421"/>
                      <a:pt x="10287" y="429"/>
                    </a:cubicBezTo>
                    <a:close/>
                    <a:moveTo>
                      <a:pt x="11848" y="469"/>
                    </a:moveTo>
                    <a:cubicBezTo>
                      <a:pt x="11678" y="450"/>
                      <a:pt x="11507" y="440"/>
                      <a:pt x="11335" y="430"/>
                    </a:cubicBezTo>
                    <a:lnTo>
                      <a:pt x="11339" y="16"/>
                    </a:lnTo>
                    <a:cubicBezTo>
                      <a:pt x="11513" y="23"/>
                      <a:pt x="11685" y="37"/>
                      <a:pt x="11856" y="55"/>
                    </a:cubicBezTo>
                    <a:cubicBezTo>
                      <a:pt x="11856" y="55"/>
                      <a:pt x="11848" y="469"/>
                      <a:pt x="11848" y="469"/>
                    </a:cubicBezTo>
                    <a:close/>
                    <a:moveTo>
                      <a:pt x="9260" y="529"/>
                    </a:moveTo>
                    <a:lnTo>
                      <a:pt x="9249" y="114"/>
                    </a:lnTo>
                    <a:cubicBezTo>
                      <a:pt x="9421" y="88"/>
                      <a:pt x="9592" y="69"/>
                      <a:pt x="9766" y="51"/>
                    </a:cubicBezTo>
                    <a:lnTo>
                      <a:pt x="9772" y="466"/>
                    </a:lnTo>
                    <a:cubicBezTo>
                      <a:pt x="9600" y="483"/>
                      <a:pt x="9429" y="503"/>
                      <a:pt x="9260" y="529"/>
                    </a:cubicBezTo>
                    <a:close/>
                    <a:moveTo>
                      <a:pt x="12875" y="618"/>
                    </a:moveTo>
                    <a:cubicBezTo>
                      <a:pt x="12705" y="585"/>
                      <a:pt x="12534" y="557"/>
                      <a:pt x="12362" y="532"/>
                    </a:cubicBezTo>
                    <a:lnTo>
                      <a:pt x="12372" y="115"/>
                    </a:lnTo>
                    <a:cubicBezTo>
                      <a:pt x="12546" y="143"/>
                      <a:pt x="12718" y="171"/>
                      <a:pt x="12888" y="206"/>
                    </a:cubicBezTo>
                    <a:cubicBezTo>
                      <a:pt x="12888" y="206"/>
                      <a:pt x="12875" y="618"/>
                      <a:pt x="12875" y="618"/>
                    </a:cubicBezTo>
                    <a:close/>
                    <a:moveTo>
                      <a:pt x="8235" y="728"/>
                    </a:moveTo>
                    <a:lnTo>
                      <a:pt x="8218" y="317"/>
                    </a:lnTo>
                    <a:cubicBezTo>
                      <a:pt x="8388" y="272"/>
                      <a:pt x="8559" y="236"/>
                      <a:pt x="8733" y="202"/>
                    </a:cubicBezTo>
                    <a:lnTo>
                      <a:pt x="8747" y="616"/>
                    </a:lnTo>
                    <a:cubicBezTo>
                      <a:pt x="8575" y="649"/>
                      <a:pt x="8404" y="686"/>
                      <a:pt x="8235" y="728"/>
                    </a:cubicBezTo>
                    <a:close/>
                    <a:moveTo>
                      <a:pt x="13898" y="873"/>
                    </a:moveTo>
                    <a:cubicBezTo>
                      <a:pt x="13729" y="823"/>
                      <a:pt x="13559" y="774"/>
                      <a:pt x="13387" y="732"/>
                    </a:cubicBezTo>
                    <a:lnTo>
                      <a:pt x="13403" y="320"/>
                    </a:lnTo>
                    <a:cubicBezTo>
                      <a:pt x="13577" y="363"/>
                      <a:pt x="13748" y="410"/>
                      <a:pt x="13918" y="462"/>
                    </a:cubicBezTo>
                    <a:cubicBezTo>
                      <a:pt x="13918" y="462"/>
                      <a:pt x="13898" y="873"/>
                      <a:pt x="13898" y="873"/>
                    </a:cubicBezTo>
                    <a:close/>
                    <a:moveTo>
                      <a:pt x="7216" y="1033"/>
                    </a:moveTo>
                    <a:lnTo>
                      <a:pt x="7190" y="624"/>
                    </a:lnTo>
                    <a:cubicBezTo>
                      <a:pt x="7360" y="561"/>
                      <a:pt x="7531" y="508"/>
                      <a:pt x="7703" y="457"/>
                    </a:cubicBezTo>
                    <a:lnTo>
                      <a:pt x="7725" y="867"/>
                    </a:lnTo>
                    <a:cubicBezTo>
                      <a:pt x="7553" y="919"/>
                      <a:pt x="7383" y="975"/>
                      <a:pt x="7216" y="1033"/>
                    </a:cubicBezTo>
                    <a:close/>
                    <a:moveTo>
                      <a:pt x="14913" y="1236"/>
                    </a:moveTo>
                    <a:cubicBezTo>
                      <a:pt x="14746" y="1166"/>
                      <a:pt x="14577" y="1101"/>
                      <a:pt x="14405" y="1040"/>
                    </a:cubicBezTo>
                    <a:lnTo>
                      <a:pt x="14431" y="630"/>
                    </a:lnTo>
                    <a:cubicBezTo>
                      <a:pt x="14603" y="691"/>
                      <a:pt x="14773" y="758"/>
                      <a:pt x="14942" y="826"/>
                    </a:cubicBezTo>
                    <a:cubicBezTo>
                      <a:pt x="14942" y="826"/>
                      <a:pt x="14913" y="1236"/>
                      <a:pt x="14913" y="1236"/>
                    </a:cubicBezTo>
                    <a:close/>
                    <a:moveTo>
                      <a:pt x="6203" y="1451"/>
                    </a:moveTo>
                    <a:lnTo>
                      <a:pt x="6170" y="1042"/>
                    </a:lnTo>
                    <a:cubicBezTo>
                      <a:pt x="6338" y="963"/>
                      <a:pt x="6507" y="887"/>
                      <a:pt x="6679" y="819"/>
                    </a:cubicBezTo>
                    <a:lnTo>
                      <a:pt x="6708" y="1227"/>
                    </a:lnTo>
                    <a:cubicBezTo>
                      <a:pt x="6537" y="1298"/>
                      <a:pt x="6369" y="1371"/>
                      <a:pt x="6203" y="1451"/>
                    </a:cubicBezTo>
                    <a:close/>
                    <a:moveTo>
                      <a:pt x="15920" y="1714"/>
                    </a:moveTo>
                    <a:cubicBezTo>
                      <a:pt x="15756" y="1627"/>
                      <a:pt x="15588" y="1541"/>
                      <a:pt x="15418" y="1458"/>
                    </a:cubicBezTo>
                    <a:lnTo>
                      <a:pt x="15451" y="1054"/>
                    </a:lnTo>
                    <a:cubicBezTo>
                      <a:pt x="15623" y="1134"/>
                      <a:pt x="15792" y="1220"/>
                      <a:pt x="15958" y="1310"/>
                    </a:cubicBezTo>
                    <a:cubicBezTo>
                      <a:pt x="15958" y="1310"/>
                      <a:pt x="15920" y="1714"/>
                      <a:pt x="15920" y="1714"/>
                    </a:cubicBezTo>
                    <a:close/>
                    <a:moveTo>
                      <a:pt x="5200" y="1992"/>
                    </a:moveTo>
                    <a:lnTo>
                      <a:pt x="5159" y="1590"/>
                    </a:lnTo>
                    <a:cubicBezTo>
                      <a:pt x="5325" y="1486"/>
                      <a:pt x="5492" y="1391"/>
                      <a:pt x="5663" y="1298"/>
                    </a:cubicBezTo>
                    <a:lnTo>
                      <a:pt x="5701" y="1703"/>
                    </a:lnTo>
                    <a:cubicBezTo>
                      <a:pt x="5531" y="1795"/>
                      <a:pt x="5365" y="1891"/>
                      <a:pt x="5200" y="1992"/>
                    </a:cubicBezTo>
                    <a:close/>
                    <a:moveTo>
                      <a:pt x="16915" y="2327"/>
                    </a:moveTo>
                    <a:cubicBezTo>
                      <a:pt x="16754" y="2213"/>
                      <a:pt x="16589" y="2105"/>
                      <a:pt x="16420" y="2003"/>
                    </a:cubicBezTo>
                    <a:lnTo>
                      <a:pt x="16462" y="1601"/>
                    </a:lnTo>
                    <a:cubicBezTo>
                      <a:pt x="16632" y="1705"/>
                      <a:pt x="16799" y="1815"/>
                      <a:pt x="16962" y="1929"/>
                    </a:cubicBezTo>
                    <a:cubicBezTo>
                      <a:pt x="16962" y="1929"/>
                      <a:pt x="16915" y="2327"/>
                      <a:pt x="16915" y="2327"/>
                    </a:cubicBezTo>
                    <a:close/>
                    <a:moveTo>
                      <a:pt x="4214" y="2671"/>
                    </a:moveTo>
                    <a:lnTo>
                      <a:pt x="4161" y="2277"/>
                    </a:lnTo>
                    <a:cubicBezTo>
                      <a:pt x="4324" y="2151"/>
                      <a:pt x="4490" y="2030"/>
                      <a:pt x="4658" y="1913"/>
                    </a:cubicBezTo>
                    <a:lnTo>
                      <a:pt x="4705" y="2313"/>
                    </a:lnTo>
                    <a:cubicBezTo>
                      <a:pt x="4538" y="2428"/>
                      <a:pt x="4374" y="2546"/>
                      <a:pt x="4214" y="2671"/>
                    </a:cubicBezTo>
                    <a:close/>
                    <a:moveTo>
                      <a:pt x="17891" y="3089"/>
                    </a:moveTo>
                    <a:cubicBezTo>
                      <a:pt x="17734" y="2952"/>
                      <a:pt x="17571" y="2817"/>
                      <a:pt x="17406" y="2687"/>
                    </a:cubicBezTo>
                    <a:lnTo>
                      <a:pt x="17459" y="2294"/>
                    </a:lnTo>
                    <a:cubicBezTo>
                      <a:pt x="17627" y="2424"/>
                      <a:pt x="17790" y="2560"/>
                      <a:pt x="17950" y="2699"/>
                    </a:cubicBezTo>
                    <a:cubicBezTo>
                      <a:pt x="17950" y="2699"/>
                      <a:pt x="17891" y="3089"/>
                      <a:pt x="17891" y="3089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7"/>
                      <a:pt x="3505" y="2828"/>
                      <a:pt x="3671" y="2682"/>
                    </a:cubicBezTo>
                    <a:lnTo>
                      <a:pt x="3730" y="3073"/>
                    </a:lnTo>
                    <a:cubicBezTo>
                      <a:pt x="3565" y="3216"/>
                      <a:pt x="3406" y="3364"/>
                      <a:pt x="3251" y="3517"/>
                    </a:cubicBezTo>
                    <a:close/>
                    <a:moveTo>
                      <a:pt x="18837" y="4035"/>
                    </a:moveTo>
                    <a:cubicBezTo>
                      <a:pt x="18686" y="3861"/>
                      <a:pt x="18529" y="3694"/>
                      <a:pt x="18369" y="3537"/>
                    </a:cubicBezTo>
                    <a:lnTo>
                      <a:pt x="18434" y="3153"/>
                    </a:lnTo>
                    <a:cubicBezTo>
                      <a:pt x="18597" y="3313"/>
                      <a:pt x="18756" y="3482"/>
                      <a:pt x="18910" y="3658"/>
                    </a:cubicBezTo>
                    <a:cubicBezTo>
                      <a:pt x="18910" y="3658"/>
                      <a:pt x="18837" y="4035"/>
                      <a:pt x="18837" y="4035"/>
                    </a:cubicBezTo>
                    <a:close/>
                    <a:moveTo>
                      <a:pt x="2324" y="4563"/>
                    </a:moveTo>
                    <a:lnTo>
                      <a:pt x="2244" y="4197"/>
                    </a:lnTo>
                    <a:cubicBezTo>
                      <a:pt x="2393" y="4004"/>
                      <a:pt x="2549" y="3816"/>
                      <a:pt x="2710" y="3635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3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7"/>
                      <a:pt x="19295" y="4587"/>
                    </a:cubicBezTo>
                    <a:lnTo>
                      <a:pt x="19375" y="4221"/>
                    </a:lnTo>
                    <a:cubicBezTo>
                      <a:pt x="19533" y="4426"/>
                      <a:pt x="19685" y="4640"/>
                      <a:pt x="19827" y="4852"/>
                    </a:cubicBezTo>
                    <a:cubicBezTo>
                      <a:pt x="19827" y="4852"/>
                      <a:pt x="19736" y="5206"/>
                      <a:pt x="19736" y="5206"/>
                    </a:cubicBezTo>
                    <a:close/>
                    <a:moveTo>
                      <a:pt x="1461" y="5868"/>
                    </a:moveTo>
                    <a:lnTo>
                      <a:pt x="1360" y="5535"/>
                    </a:lnTo>
                    <a:cubicBezTo>
                      <a:pt x="1493" y="5294"/>
                      <a:pt x="1639" y="5056"/>
                      <a:pt x="1792" y="4825"/>
                    </a:cubicBezTo>
                    <a:lnTo>
                      <a:pt x="1882" y="5178"/>
                    </a:lnTo>
                    <a:cubicBezTo>
                      <a:pt x="1732" y="5403"/>
                      <a:pt x="1591" y="5636"/>
                      <a:pt x="1461" y="5868"/>
                    </a:cubicBezTo>
                    <a:close/>
                    <a:moveTo>
                      <a:pt x="20547" y="6680"/>
                    </a:moveTo>
                    <a:cubicBezTo>
                      <a:pt x="20428" y="6415"/>
                      <a:pt x="20298" y="6154"/>
                      <a:pt x="20157" y="5897"/>
                    </a:cubicBezTo>
                    <a:lnTo>
                      <a:pt x="20258" y="5565"/>
                    </a:lnTo>
                    <a:cubicBezTo>
                      <a:pt x="20404" y="5829"/>
                      <a:pt x="20540" y="6102"/>
                      <a:pt x="20663" y="6373"/>
                    </a:cubicBezTo>
                    <a:cubicBezTo>
                      <a:pt x="20663" y="6373"/>
                      <a:pt x="20547" y="6680"/>
                      <a:pt x="20547" y="6680"/>
                    </a:cubicBezTo>
                    <a:close/>
                    <a:moveTo>
                      <a:pt x="719" y="7525"/>
                    </a:moveTo>
                    <a:lnTo>
                      <a:pt x="589" y="7257"/>
                    </a:lnTo>
                    <a:cubicBezTo>
                      <a:pt x="695" y="6948"/>
                      <a:pt x="818" y="6638"/>
                      <a:pt x="954" y="6339"/>
                    </a:cubicBezTo>
                    <a:lnTo>
                      <a:pt x="1068" y="6645"/>
                    </a:lnTo>
                    <a:cubicBezTo>
                      <a:pt x="939" y="6934"/>
                      <a:pt x="822" y="7228"/>
                      <a:pt x="719" y="7525"/>
                    </a:cubicBezTo>
                    <a:close/>
                    <a:moveTo>
                      <a:pt x="21176" y="8559"/>
                    </a:moveTo>
                    <a:cubicBezTo>
                      <a:pt x="21100" y="8223"/>
                      <a:pt x="21005" y="7888"/>
                      <a:pt x="20894" y="7563"/>
                    </a:cubicBezTo>
                    <a:lnTo>
                      <a:pt x="21025" y="7299"/>
                    </a:lnTo>
                    <a:cubicBezTo>
                      <a:pt x="21143" y="7646"/>
                      <a:pt x="21245" y="8000"/>
                      <a:pt x="21326" y="8358"/>
                    </a:cubicBezTo>
                    <a:cubicBezTo>
                      <a:pt x="21326" y="8358"/>
                      <a:pt x="21176" y="8559"/>
                      <a:pt x="21176" y="8559"/>
                    </a:cubicBezTo>
                    <a:close/>
                    <a:moveTo>
                      <a:pt x="240" y="9616"/>
                    </a:moveTo>
                    <a:lnTo>
                      <a:pt x="77" y="9502"/>
                    </a:lnTo>
                    <a:cubicBezTo>
                      <a:pt x="124" y="9101"/>
                      <a:pt x="194" y="8699"/>
                      <a:pt x="285" y="8311"/>
                    </a:cubicBezTo>
                    <a:lnTo>
                      <a:pt x="434" y="8515"/>
                    </a:lnTo>
                    <a:cubicBezTo>
                      <a:pt x="350" y="8878"/>
                      <a:pt x="284" y="9245"/>
                      <a:pt x="240" y="9616"/>
                    </a:cubicBezTo>
                    <a:close/>
                    <a:moveTo>
                      <a:pt x="21600" y="10842"/>
                    </a:moveTo>
                    <a:lnTo>
                      <a:pt x="21429" y="10835"/>
                    </a:lnTo>
                    <a:lnTo>
                      <a:pt x="21515" y="10839"/>
                    </a:lnTo>
                    <a:lnTo>
                      <a:pt x="21429" y="10800"/>
                    </a:lnTo>
                    <a:cubicBezTo>
                      <a:pt x="21429" y="10421"/>
                      <a:pt x="21409" y="10038"/>
                      <a:pt x="21365" y="9664"/>
                    </a:cubicBezTo>
                    <a:lnTo>
                      <a:pt x="21530" y="9552"/>
                    </a:lnTo>
                    <a:cubicBezTo>
                      <a:pt x="21576" y="9963"/>
                      <a:pt x="21600" y="10382"/>
                      <a:pt x="21600" y="10800"/>
                    </a:cubicBezTo>
                    <a:cubicBezTo>
                      <a:pt x="21600" y="10800"/>
                      <a:pt x="21600" y="10842"/>
                      <a:pt x="21600" y="10842"/>
                    </a:cubicBezTo>
                    <a:close/>
                    <a:moveTo>
                      <a:pt x="73" y="12073"/>
                    </a:moveTo>
                    <a:cubicBezTo>
                      <a:pt x="25" y="11655"/>
                      <a:pt x="0" y="11225"/>
                      <a:pt x="0" y="10800"/>
                    </a:cubicBezTo>
                    <a:lnTo>
                      <a:pt x="171" y="10787"/>
                    </a:lnTo>
                    <a:lnTo>
                      <a:pt x="171" y="10800"/>
                    </a:lnTo>
                    <a:cubicBezTo>
                      <a:pt x="171" y="11187"/>
                      <a:pt x="193" y="11579"/>
                      <a:pt x="238" y="11960"/>
                    </a:cubicBezTo>
                    <a:cubicBezTo>
                      <a:pt x="238" y="11960"/>
                      <a:pt x="73" y="12073"/>
                      <a:pt x="73" y="12073"/>
                    </a:cubicBezTo>
                    <a:close/>
                    <a:moveTo>
                      <a:pt x="21310" y="13311"/>
                    </a:moveTo>
                    <a:lnTo>
                      <a:pt x="21162" y="13107"/>
                    </a:lnTo>
                    <a:cubicBezTo>
                      <a:pt x="21246" y="12746"/>
                      <a:pt x="21313" y="12376"/>
                      <a:pt x="21357" y="12009"/>
                    </a:cubicBezTo>
                    <a:lnTo>
                      <a:pt x="21521" y="12125"/>
                    </a:lnTo>
                    <a:cubicBezTo>
                      <a:pt x="21473" y="12523"/>
                      <a:pt x="21401" y="12923"/>
                      <a:pt x="21310" y="13311"/>
                    </a:cubicBezTo>
                    <a:close/>
                    <a:moveTo>
                      <a:pt x="582" y="14322"/>
                    </a:moveTo>
                    <a:cubicBezTo>
                      <a:pt x="463" y="13976"/>
                      <a:pt x="361" y="13622"/>
                      <a:pt x="280" y="13266"/>
                    </a:cubicBezTo>
                    <a:lnTo>
                      <a:pt x="428" y="13064"/>
                    </a:lnTo>
                    <a:cubicBezTo>
                      <a:pt x="506" y="13397"/>
                      <a:pt x="601" y="13731"/>
                      <a:pt x="713" y="14057"/>
                    </a:cubicBezTo>
                    <a:cubicBezTo>
                      <a:pt x="713" y="14057"/>
                      <a:pt x="582" y="14322"/>
                      <a:pt x="582" y="14322"/>
                    </a:cubicBezTo>
                    <a:close/>
                    <a:moveTo>
                      <a:pt x="20639" y="15279"/>
                    </a:moveTo>
                    <a:lnTo>
                      <a:pt x="20524" y="14972"/>
                    </a:lnTo>
                    <a:cubicBezTo>
                      <a:pt x="20653" y="14685"/>
                      <a:pt x="20771" y="14391"/>
                      <a:pt x="20874" y="14096"/>
                    </a:cubicBezTo>
                    <a:lnTo>
                      <a:pt x="21005" y="14363"/>
                    </a:lnTo>
                    <a:cubicBezTo>
                      <a:pt x="20897" y="14672"/>
                      <a:pt x="20774" y="14981"/>
                      <a:pt x="20639" y="15279"/>
                    </a:cubicBezTo>
                    <a:close/>
                    <a:moveTo>
                      <a:pt x="1351" y="16050"/>
                    </a:moveTo>
                    <a:cubicBezTo>
                      <a:pt x="1204" y="15786"/>
                      <a:pt x="1068" y="15515"/>
                      <a:pt x="946" y="15243"/>
                    </a:cubicBezTo>
                    <a:lnTo>
                      <a:pt x="1061" y="14937"/>
                    </a:lnTo>
                    <a:cubicBezTo>
                      <a:pt x="1179" y="15200"/>
                      <a:pt x="1311" y="15462"/>
                      <a:pt x="1452" y="15718"/>
                    </a:cubicBezTo>
                    <a:cubicBezTo>
                      <a:pt x="1452" y="15718"/>
                      <a:pt x="1351" y="16050"/>
                      <a:pt x="1351" y="16050"/>
                    </a:cubicBezTo>
                    <a:close/>
                    <a:moveTo>
                      <a:pt x="19798" y="16787"/>
                    </a:moveTo>
                    <a:lnTo>
                      <a:pt x="19709" y="16436"/>
                    </a:lnTo>
                    <a:cubicBezTo>
                      <a:pt x="19858" y="16211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8" y="16322"/>
                      <a:pt x="19952" y="16561"/>
                      <a:pt x="19798" y="16787"/>
                    </a:cubicBezTo>
                    <a:close/>
                    <a:moveTo>
                      <a:pt x="2235" y="17390"/>
                    </a:moveTo>
                    <a:cubicBezTo>
                      <a:pt x="2078" y="17187"/>
                      <a:pt x="1925" y="16977"/>
                      <a:pt x="1782" y="16759"/>
                    </a:cubicBezTo>
                    <a:lnTo>
                      <a:pt x="1873" y="16407"/>
                    </a:lnTo>
                    <a:cubicBezTo>
                      <a:pt x="2012" y="16618"/>
                      <a:pt x="2162" y="16826"/>
                      <a:pt x="2315" y="17025"/>
                    </a:cubicBezTo>
                    <a:cubicBezTo>
                      <a:pt x="2315" y="17025"/>
                      <a:pt x="2235" y="17390"/>
                      <a:pt x="2235" y="17390"/>
                    </a:cubicBezTo>
                    <a:close/>
                    <a:moveTo>
                      <a:pt x="18880" y="17976"/>
                    </a:moveTo>
                    <a:lnTo>
                      <a:pt x="18809" y="17599"/>
                    </a:lnTo>
                    <a:cubicBezTo>
                      <a:pt x="18967" y="17422"/>
                      <a:pt x="19121" y="17235"/>
                      <a:pt x="19267" y="17050"/>
                    </a:cubicBezTo>
                    <a:lnTo>
                      <a:pt x="19347" y="17415"/>
                    </a:lnTo>
                    <a:cubicBezTo>
                      <a:pt x="19198" y="17606"/>
                      <a:pt x="19041" y="17796"/>
                      <a:pt x="18880" y="17976"/>
                    </a:cubicBezTo>
                    <a:close/>
                    <a:moveTo>
                      <a:pt x="3177" y="18459"/>
                    </a:moveTo>
                    <a:cubicBezTo>
                      <a:pt x="3015" y="18298"/>
                      <a:pt x="2854" y="18127"/>
                      <a:pt x="2701" y="17954"/>
                    </a:cubicBezTo>
                    <a:lnTo>
                      <a:pt x="2772" y="17578"/>
                    </a:lnTo>
                    <a:cubicBezTo>
                      <a:pt x="2924" y="17749"/>
                      <a:pt x="3082" y="17915"/>
                      <a:pt x="3240" y="18074"/>
                    </a:cubicBezTo>
                    <a:cubicBezTo>
                      <a:pt x="3240" y="18074"/>
                      <a:pt x="3177" y="18459"/>
                      <a:pt x="3177" y="18459"/>
                    </a:cubicBezTo>
                    <a:close/>
                    <a:moveTo>
                      <a:pt x="17919" y="18929"/>
                    </a:moveTo>
                    <a:lnTo>
                      <a:pt x="17862" y="18537"/>
                    </a:lnTo>
                    <a:cubicBezTo>
                      <a:pt x="18025" y="18393"/>
                      <a:pt x="18185" y="18246"/>
                      <a:pt x="18340" y="18092"/>
                    </a:cubicBezTo>
                    <a:lnTo>
                      <a:pt x="18404" y="18476"/>
                    </a:lnTo>
                    <a:cubicBezTo>
                      <a:pt x="18247" y="18631"/>
                      <a:pt x="18085" y="18782"/>
                      <a:pt x="17919" y="18929"/>
                    </a:cubicBezTo>
                    <a:close/>
                    <a:moveTo>
                      <a:pt x="4152" y="19315"/>
                    </a:moveTo>
                    <a:cubicBezTo>
                      <a:pt x="3984" y="19183"/>
                      <a:pt x="3820" y="19049"/>
                      <a:pt x="3661" y="18910"/>
                    </a:cubicBezTo>
                    <a:lnTo>
                      <a:pt x="3719" y="18519"/>
                    </a:lnTo>
                    <a:cubicBezTo>
                      <a:pt x="3877" y="18656"/>
                      <a:pt x="4039" y="18790"/>
                      <a:pt x="4204" y="18920"/>
                    </a:cubicBezTo>
                    <a:cubicBezTo>
                      <a:pt x="4204" y="18920"/>
                      <a:pt x="4152" y="19315"/>
                      <a:pt x="4152" y="19315"/>
                    </a:cubicBezTo>
                    <a:close/>
                    <a:moveTo>
                      <a:pt x="16931" y="19692"/>
                    </a:moveTo>
                    <a:lnTo>
                      <a:pt x="16885" y="19294"/>
                    </a:lnTo>
                    <a:cubicBezTo>
                      <a:pt x="17052" y="19178"/>
                      <a:pt x="17216" y="19058"/>
                      <a:pt x="17376" y="18936"/>
                    </a:cubicBezTo>
                    <a:lnTo>
                      <a:pt x="17428" y="19331"/>
                    </a:lnTo>
                    <a:cubicBezTo>
                      <a:pt x="17266" y="19455"/>
                      <a:pt x="17100" y="19578"/>
                      <a:pt x="16931" y="19692"/>
                    </a:cubicBezTo>
                    <a:close/>
                    <a:moveTo>
                      <a:pt x="5149" y="20004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3"/>
                      <a:pt x="5022" y="19501"/>
                      <a:pt x="5190" y="19604"/>
                    </a:cubicBezTo>
                    <a:cubicBezTo>
                      <a:pt x="5190" y="19604"/>
                      <a:pt x="5149" y="20004"/>
                      <a:pt x="5149" y="20004"/>
                    </a:cubicBezTo>
                    <a:close/>
                    <a:moveTo>
                      <a:pt x="15926" y="20306"/>
                    </a:moveTo>
                    <a:lnTo>
                      <a:pt x="15890" y="19903"/>
                    </a:lnTo>
                    <a:cubicBezTo>
                      <a:pt x="16059" y="19812"/>
                      <a:pt x="16226" y="19715"/>
                      <a:pt x="16389" y="19615"/>
                    </a:cubicBezTo>
                    <a:lnTo>
                      <a:pt x="16431" y="20018"/>
                    </a:lnTo>
                    <a:cubicBezTo>
                      <a:pt x="16266" y="20119"/>
                      <a:pt x="16097" y="20215"/>
                      <a:pt x="15926" y="20306"/>
                    </a:cubicBezTo>
                    <a:close/>
                    <a:moveTo>
                      <a:pt x="6160" y="20551"/>
                    </a:moveTo>
                    <a:cubicBezTo>
                      <a:pt x="5988" y="20472"/>
                      <a:pt x="5819" y="20387"/>
                      <a:pt x="5652" y="20294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1"/>
                      <a:pt x="6160" y="20551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6"/>
                      <a:pt x="15221" y="20233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4"/>
                    </a:moveTo>
                    <a:cubicBezTo>
                      <a:pt x="7007" y="20914"/>
                      <a:pt x="6838" y="20848"/>
                      <a:pt x="6670" y="20777"/>
                    </a:cubicBezTo>
                    <a:lnTo>
                      <a:pt x="6697" y="20370"/>
                    </a:lnTo>
                    <a:cubicBezTo>
                      <a:pt x="6865" y="20439"/>
                      <a:pt x="7034" y="20502"/>
                      <a:pt x="7206" y="20565"/>
                    </a:cubicBezTo>
                    <a:cubicBezTo>
                      <a:pt x="7206" y="20565"/>
                      <a:pt x="7181" y="20974"/>
                      <a:pt x="7181" y="20974"/>
                    </a:cubicBezTo>
                    <a:close/>
                    <a:moveTo>
                      <a:pt x="13886" y="21149"/>
                    </a:moveTo>
                    <a:lnTo>
                      <a:pt x="13865" y="20738"/>
                    </a:lnTo>
                    <a:cubicBezTo>
                      <a:pt x="14037" y="20685"/>
                      <a:pt x="14207" y="20632"/>
                      <a:pt x="14374" y="20571"/>
                    </a:cubicBezTo>
                    <a:lnTo>
                      <a:pt x="14399" y="20981"/>
                    </a:lnTo>
                    <a:cubicBezTo>
                      <a:pt x="14231" y="21041"/>
                      <a:pt x="14059" y="21097"/>
                      <a:pt x="13886" y="21149"/>
                    </a:cubicBezTo>
                    <a:close/>
                    <a:moveTo>
                      <a:pt x="8207" y="21281"/>
                    </a:moveTo>
                    <a:cubicBezTo>
                      <a:pt x="8034" y="21242"/>
                      <a:pt x="7863" y="21193"/>
                      <a:pt x="7692" y="21141"/>
                    </a:cubicBezTo>
                    <a:lnTo>
                      <a:pt x="7714" y="20731"/>
                    </a:lnTo>
                    <a:cubicBezTo>
                      <a:pt x="7882" y="20780"/>
                      <a:pt x="8052" y="20827"/>
                      <a:pt x="8224" y="20870"/>
                    </a:cubicBezTo>
                    <a:cubicBezTo>
                      <a:pt x="8224" y="20870"/>
                      <a:pt x="8207" y="21281"/>
                      <a:pt x="8207" y="21281"/>
                    </a:cubicBezTo>
                    <a:close/>
                    <a:moveTo>
                      <a:pt x="12856" y="21400"/>
                    </a:moveTo>
                    <a:lnTo>
                      <a:pt x="12843" y="20988"/>
                    </a:lnTo>
                    <a:cubicBezTo>
                      <a:pt x="13015" y="20953"/>
                      <a:pt x="13186" y="20916"/>
                      <a:pt x="13355" y="20875"/>
                    </a:cubicBezTo>
                    <a:lnTo>
                      <a:pt x="13372" y="21286"/>
                    </a:lnTo>
                    <a:cubicBezTo>
                      <a:pt x="13201" y="21328"/>
                      <a:pt x="13030" y="21366"/>
                      <a:pt x="12856" y="21400"/>
                    </a:cubicBezTo>
                    <a:close/>
                    <a:moveTo>
                      <a:pt x="9238" y="21484"/>
                    </a:moveTo>
                    <a:cubicBezTo>
                      <a:pt x="9065" y="21459"/>
                      <a:pt x="8894" y="21429"/>
                      <a:pt x="8723" y="21396"/>
                    </a:cubicBezTo>
                    <a:lnTo>
                      <a:pt x="8736" y="20983"/>
                    </a:lnTo>
                    <a:cubicBezTo>
                      <a:pt x="8906" y="21015"/>
                      <a:pt x="9076" y="21044"/>
                      <a:pt x="9249" y="21071"/>
                    </a:cubicBezTo>
                    <a:cubicBezTo>
                      <a:pt x="9249" y="21071"/>
                      <a:pt x="9238" y="21484"/>
                      <a:pt x="9238" y="21484"/>
                    </a:cubicBezTo>
                    <a:close/>
                    <a:moveTo>
                      <a:pt x="11823" y="21550"/>
                    </a:moveTo>
                    <a:lnTo>
                      <a:pt x="11817" y="21135"/>
                    </a:lnTo>
                    <a:cubicBezTo>
                      <a:pt x="11989" y="21119"/>
                      <a:pt x="12161" y="21097"/>
                      <a:pt x="12331" y="21074"/>
                    </a:cubicBezTo>
                    <a:lnTo>
                      <a:pt x="12340" y="21488"/>
                    </a:lnTo>
                    <a:cubicBezTo>
                      <a:pt x="12169" y="21512"/>
                      <a:pt x="11998" y="21532"/>
                      <a:pt x="11823" y="21550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3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3"/>
                      <a:pt x="10276" y="21171"/>
                    </a:cubicBezTo>
                    <a:cubicBezTo>
                      <a:pt x="10276" y="21171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2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4"/>
                      <a:pt x="11137" y="21179"/>
                      <a:pt x="11304" y="21173"/>
                    </a:cubicBezTo>
                    <a:lnTo>
                      <a:pt x="11306" y="21586"/>
                    </a:lnTo>
                    <a:cubicBezTo>
                      <a:pt x="11138" y="21594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880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3"/>
                    </a:moveTo>
                    <a:cubicBezTo>
                      <a:pt x="14399" y="5861"/>
                      <a:pt x="12643" y="4895"/>
                      <a:pt x="10590" y="4895"/>
                    </a:cubicBezTo>
                    <a:cubicBezTo>
                      <a:pt x="9742" y="4895"/>
                      <a:pt x="8574" y="5307"/>
                      <a:pt x="8583" y="6118"/>
                    </a:cubicBezTo>
                    <a:cubicBezTo>
                      <a:pt x="8603" y="8567"/>
                      <a:pt x="20508" y="7988"/>
                      <a:pt x="21143" y="13909"/>
                    </a:cubicBezTo>
                    <a:cubicBezTo>
                      <a:pt x="21600" y="18179"/>
                      <a:pt x="16950" y="19780"/>
                      <a:pt x="13024" y="19780"/>
                    </a:cubicBezTo>
                    <a:cubicBezTo>
                      <a:pt x="12624" y="19780"/>
                      <a:pt x="12230" y="19754"/>
                      <a:pt x="11864" y="19722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8"/>
                    </a:lnTo>
                    <a:cubicBezTo>
                      <a:pt x="8131" y="18802"/>
                      <a:pt x="6921" y="17951"/>
                      <a:pt x="6148" y="17167"/>
                    </a:cubicBezTo>
                    <a:lnTo>
                      <a:pt x="5763" y="19346"/>
                    </a:lnTo>
                    <a:lnTo>
                      <a:pt x="0" y="19346"/>
                    </a:lnTo>
                    <a:lnTo>
                      <a:pt x="397" y="12475"/>
                    </a:lnTo>
                    <a:lnTo>
                      <a:pt x="6200" y="12475"/>
                    </a:lnTo>
                    <a:cubicBezTo>
                      <a:pt x="6177" y="14683"/>
                      <a:pt x="8847" y="15059"/>
                      <a:pt x="10186" y="15114"/>
                    </a:cubicBezTo>
                    <a:cubicBezTo>
                      <a:pt x="11301" y="15114"/>
                      <a:pt x="12886" y="14897"/>
                      <a:pt x="12839" y="13779"/>
                    </a:cubicBezTo>
                    <a:cubicBezTo>
                      <a:pt x="12755" y="11754"/>
                      <a:pt x="797" y="12603"/>
                      <a:pt x="1138" y="6328"/>
                    </a:cubicBezTo>
                    <a:cubicBezTo>
                      <a:pt x="1320" y="2967"/>
                      <a:pt x="5382" y="1507"/>
                      <a:pt x="8171" y="1507"/>
                    </a:cubicBezTo>
                    <a:cubicBezTo>
                      <a:pt x="8598" y="1507"/>
                      <a:pt x="9027" y="1529"/>
                      <a:pt x="9453" y="1570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4"/>
                    </a:lnTo>
                    <a:cubicBezTo>
                      <a:pt x="12502" y="2243"/>
                      <a:pt x="13559" y="2813"/>
                      <a:pt x="14248" y="3744"/>
                    </a:cubicBezTo>
                    <a:lnTo>
                      <a:pt x="14425" y="1894"/>
                    </a:lnTo>
                    <a:lnTo>
                      <a:pt x="19338" y="1894"/>
                    </a:lnTo>
                    <a:lnTo>
                      <a:pt x="19924" y="7603"/>
                    </a:lnTo>
                    <a:cubicBezTo>
                      <a:pt x="19924" y="7603"/>
                      <a:pt x="14500" y="7603"/>
                      <a:pt x="14500" y="7603"/>
                    </a:cubicBezTo>
                    <a:close/>
                    <a:moveTo>
                      <a:pt x="14500" y="7603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564"/>
                <a:ext cx="1419" cy="60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7"/>
                      <a:pt x="0" y="10801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1"/>
                    </a:cubicBezTo>
                    <a:cubicBezTo>
                      <a:pt x="21600" y="4847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617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6"/>
                      <a:pt x="0" y="10799"/>
                    </a:cubicBezTo>
                    <a:cubicBezTo>
                      <a:pt x="0" y="16752"/>
                      <a:pt x="4832" y="21583"/>
                      <a:pt x="10800" y="21600"/>
                    </a:cubicBezTo>
                    <a:cubicBezTo>
                      <a:pt x="16768" y="21583"/>
                      <a:pt x="21600" y="16752"/>
                      <a:pt x="21600" y="10799"/>
                    </a:cubicBezTo>
                    <a:cubicBezTo>
                      <a:pt x="21600" y="4846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610"/>
                <a:ext cx="1192" cy="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30"/>
                    </a:moveTo>
                    <a:lnTo>
                      <a:pt x="10282" y="15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6"/>
                    </a:lnTo>
                    <a:lnTo>
                      <a:pt x="10800" y="416"/>
                    </a:lnTo>
                    <a:cubicBezTo>
                      <a:pt x="10628" y="416"/>
                      <a:pt x="10457" y="421"/>
                      <a:pt x="10287" y="430"/>
                    </a:cubicBezTo>
                    <a:close/>
                    <a:moveTo>
                      <a:pt x="11848" y="469"/>
                    </a:moveTo>
                    <a:cubicBezTo>
                      <a:pt x="11678" y="453"/>
                      <a:pt x="11507" y="439"/>
                      <a:pt x="11335" y="430"/>
                    </a:cubicBezTo>
                    <a:lnTo>
                      <a:pt x="11339" y="17"/>
                    </a:lnTo>
                    <a:cubicBezTo>
                      <a:pt x="11513" y="26"/>
                      <a:pt x="11685" y="37"/>
                      <a:pt x="11856" y="55"/>
                    </a:cubicBezTo>
                    <a:cubicBezTo>
                      <a:pt x="11856" y="55"/>
                      <a:pt x="11848" y="469"/>
                      <a:pt x="11848" y="469"/>
                    </a:cubicBezTo>
                    <a:close/>
                    <a:moveTo>
                      <a:pt x="9260" y="530"/>
                    </a:moveTo>
                    <a:lnTo>
                      <a:pt x="9249" y="114"/>
                    </a:lnTo>
                    <a:cubicBezTo>
                      <a:pt x="9421" y="90"/>
                      <a:pt x="9592" y="71"/>
                      <a:pt x="9766" y="52"/>
                    </a:cubicBezTo>
                    <a:lnTo>
                      <a:pt x="9772" y="467"/>
                    </a:lnTo>
                    <a:cubicBezTo>
                      <a:pt x="9600" y="483"/>
                      <a:pt x="9429" y="504"/>
                      <a:pt x="9260" y="530"/>
                    </a:cubicBezTo>
                    <a:close/>
                    <a:moveTo>
                      <a:pt x="12875" y="619"/>
                    </a:moveTo>
                    <a:cubicBezTo>
                      <a:pt x="12705" y="587"/>
                      <a:pt x="12534" y="557"/>
                      <a:pt x="12362" y="530"/>
                    </a:cubicBezTo>
                    <a:lnTo>
                      <a:pt x="12372" y="117"/>
                    </a:lnTo>
                    <a:cubicBezTo>
                      <a:pt x="12546" y="143"/>
                      <a:pt x="12718" y="172"/>
                      <a:pt x="12888" y="206"/>
                    </a:cubicBezTo>
                    <a:cubicBezTo>
                      <a:pt x="12888" y="206"/>
                      <a:pt x="12875" y="619"/>
                      <a:pt x="12875" y="619"/>
                    </a:cubicBezTo>
                    <a:close/>
                    <a:moveTo>
                      <a:pt x="8235" y="728"/>
                    </a:moveTo>
                    <a:lnTo>
                      <a:pt x="8218" y="315"/>
                    </a:lnTo>
                    <a:cubicBezTo>
                      <a:pt x="8388" y="274"/>
                      <a:pt x="8559" y="236"/>
                      <a:pt x="8733" y="202"/>
                    </a:cubicBezTo>
                    <a:lnTo>
                      <a:pt x="8747" y="615"/>
                    </a:lnTo>
                    <a:cubicBezTo>
                      <a:pt x="8575" y="649"/>
                      <a:pt x="8404" y="687"/>
                      <a:pt x="8235" y="728"/>
                    </a:cubicBezTo>
                    <a:close/>
                    <a:moveTo>
                      <a:pt x="13898" y="874"/>
                    </a:moveTo>
                    <a:cubicBezTo>
                      <a:pt x="13729" y="823"/>
                      <a:pt x="13559" y="776"/>
                      <a:pt x="13387" y="734"/>
                    </a:cubicBezTo>
                    <a:lnTo>
                      <a:pt x="13403" y="320"/>
                    </a:lnTo>
                    <a:cubicBezTo>
                      <a:pt x="13577" y="363"/>
                      <a:pt x="13748" y="409"/>
                      <a:pt x="13918" y="462"/>
                    </a:cubicBezTo>
                    <a:cubicBezTo>
                      <a:pt x="13918" y="462"/>
                      <a:pt x="13898" y="874"/>
                      <a:pt x="13898" y="874"/>
                    </a:cubicBezTo>
                    <a:close/>
                    <a:moveTo>
                      <a:pt x="7216" y="1033"/>
                    </a:moveTo>
                    <a:lnTo>
                      <a:pt x="7190" y="622"/>
                    </a:lnTo>
                    <a:cubicBezTo>
                      <a:pt x="7360" y="562"/>
                      <a:pt x="7531" y="506"/>
                      <a:pt x="7703" y="455"/>
                    </a:cubicBezTo>
                    <a:lnTo>
                      <a:pt x="7725" y="867"/>
                    </a:lnTo>
                    <a:cubicBezTo>
                      <a:pt x="7553" y="920"/>
                      <a:pt x="7383" y="974"/>
                      <a:pt x="7216" y="1033"/>
                    </a:cubicBezTo>
                    <a:close/>
                    <a:moveTo>
                      <a:pt x="14913" y="1235"/>
                    </a:moveTo>
                    <a:cubicBezTo>
                      <a:pt x="14746" y="1166"/>
                      <a:pt x="14577" y="1102"/>
                      <a:pt x="14405" y="1040"/>
                    </a:cubicBezTo>
                    <a:lnTo>
                      <a:pt x="14431" y="631"/>
                    </a:lnTo>
                    <a:cubicBezTo>
                      <a:pt x="14603" y="691"/>
                      <a:pt x="14773" y="758"/>
                      <a:pt x="14942" y="827"/>
                    </a:cubicBezTo>
                    <a:cubicBezTo>
                      <a:pt x="14942" y="827"/>
                      <a:pt x="14913" y="1235"/>
                      <a:pt x="14913" y="1235"/>
                    </a:cubicBezTo>
                    <a:close/>
                    <a:moveTo>
                      <a:pt x="6203" y="1450"/>
                    </a:moveTo>
                    <a:lnTo>
                      <a:pt x="6170" y="1043"/>
                    </a:lnTo>
                    <a:cubicBezTo>
                      <a:pt x="6338" y="964"/>
                      <a:pt x="6507" y="888"/>
                      <a:pt x="6679" y="817"/>
                    </a:cubicBezTo>
                    <a:lnTo>
                      <a:pt x="6708" y="1227"/>
                    </a:lnTo>
                    <a:cubicBezTo>
                      <a:pt x="6537" y="1298"/>
                      <a:pt x="6369" y="1371"/>
                      <a:pt x="6203" y="1450"/>
                    </a:cubicBezTo>
                    <a:close/>
                    <a:moveTo>
                      <a:pt x="15920" y="1715"/>
                    </a:moveTo>
                    <a:cubicBezTo>
                      <a:pt x="15756" y="1627"/>
                      <a:pt x="15588" y="1541"/>
                      <a:pt x="15418" y="1461"/>
                    </a:cubicBezTo>
                    <a:lnTo>
                      <a:pt x="15451" y="1053"/>
                    </a:lnTo>
                    <a:cubicBezTo>
                      <a:pt x="15623" y="1135"/>
                      <a:pt x="15792" y="1221"/>
                      <a:pt x="15958" y="1310"/>
                    </a:cubicBezTo>
                    <a:cubicBezTo>
                      <a:pt x="15958" y="1310"/>
                      <a:pt x="15920" y="1715"/>
                      <a:pt x="15920" y="1715"/>
                    </a:cubicBezTo>
                    <a:close/>
                    <a:moveTo>
                      <a:pt x="5200" y="1992"/>
                    </a:moveTo>
                    <a:lnTo>
                      <a:pt x="5159" y="1590"/>
                    </a:lnTo>
                    <a:cubicBezTo>
                      <a:pt x="5325" y="1487"/>
                      <a:pt x="5492" y="1391"/>
                      <a:pt x="5663" y="1298"/>
                    </a:cubicBezTo>
                    <a:lnTo>
                      <a:pt x="5701" y="1704"/>
                    </a:lnTo>
                    <a:cubicBezTo>
                      <a:pt x="5531" y="1797"/>
                      <a:pt x="5365" y="1890"/>
                      <a:pt x="5200" y="1992"/>
                    </a:cubicBezTo>
                    <a:close/>
                    <a:moveTo>
                      <a:pt x="16915" y="2327"/>
                    </a:moveTo>
                    <a:cubicBezTo>
                      <a:pt x="16754" y="2215"/>
                      <a:pt x="16589" y="2108"/>
                      <a:pt x="16420" y="2004"/>
                    </a:cubicBezTo>
                    <a:lnTo>
                      <a:pt x="16462" y="1602"/>
                    </a:lnTo>
                    <a:cubicBezTo>
                      <a:pt x="16632" y="1705"/>
                      <a:pt x="16799" y="1814"/>
                      <a:pt x="16962" y="1929"/>
                    </a:cubicBezTo>
                    <a:cubicBezTo>
                      <a:pt x="16962" y="1929"/>
                      <a:pt x="16915" y="2327"/>
                      <a:pt x="16915" y="2327"/>
                    </a:cubicBezTo>
                    <a:close/>
                    <a:moveTo>
                      <a:pt x="4214" y="2673"/>
                    </a:moveTo>
                    <a:lnTo>
                      <a:pt x="4161" y="2276"/>
                    </a:lnTo>
                    <a:cubicBezTo>
                      <a:pt x="4324" y="2151"/>
                      <a:pt x="4490" y="2032"/>
                      <a:pt x="4658" y="1914"/>
                    </a:cubicBezTo>
                    <a:lnTo>
                      <a:pt x="4705" y="2313"/>
                    </a:lnTo>
                    <a:cubicBezTo>
                      <a:pt x="4538" y="2428"/>
                      <a:pt x="4374" y="2547"/>
                      <a:pt x="4214" y="2673"/>
                    </a:cubicBezTo>
                    <a:close/>
                    <a:moveTo>
                      <a:pt x="17891" y="3091"/>
                    </a:moveTo>
                    <a:cubicBezTo>
                      <a:pt x="17734" y="2951"/>
                      <a:pt x="17571" y="2817"/>
                      <a:pt x="17406" y="2688"/>
                    </a:cubicBezTo>
                    <a:lnTo>
                      <a:pt x="17459" y="2295"/>
                    </a:lnTo>
                    <a:cubicBezTo>
                      <a:pt x="17627" y="2422"/>
                      <a:pt x="17790" y="2560"/>
                      <a:pt x="17950" y="2702"/>
                    </a:cubicBezTo>
                    <a:cubicBezTo>
                      <a:pt x="17950" y="2702"/>
                      <a:pt x="17891" y="3091"/>
                      <a:pt x="17891" y="3091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9"/>
                      <a:pt x="3505" y="2828"/>
                      <a:pt x="3671" y="2682"/>
                    </a:cubicBezTo>
                    <a:lnTo>
                      <a:pt x="3730" y="3072"/>
                    </a:lnTo>
                    <a:cubicBezTo>
                      <a:pt x="3565" y="3215"/>
                      <a:pt x="3406" y="3365"/>
                      <a:pt x="3251" y="3517"/>
                    </a:cubicBezTo>
                    <a:close/>
                    <a:moveTo>
                      <a:pt x="18837" y="4032"/>
                    </a:moveTo>
                    <a:cubicBezTo>
                      <a:pt x="18686" y="3863"/>
                      <a:pt x="18529" y="3695"/>
                      <a:pt x="18369" y="3538"/>
                    </a:cubicBezTo>
                    <a:lnTo>
                      <a:pt x="18434" y="3152"/>
                    </a:lnTo>
                    <a:cubicBezTo>
                      <a:pt x="18597" y="3314"/>
                      <a:pt x="18756" y="3485"/>
                      <a:pt x="18910" y="3658"/>
                    </a:cubicBezTo>
                    <a:cubicBezTo>
                      <a:pt x="18910" y="3658"/>
                      <a:pt x="18837" y="4032"/>
                      <a:pt x="18837" y="4032"/>
                    </a:cubicBezTo>
                    <a:close/>
                    <a:moveTo>
                      <a:pt x="2324" y="4563"/>
                    </a:moveTo>
                    <a:lnTo>
                      <a:pt x="2244" y="4196"/>
                    </a:lnTo>
                    <a:cubicBezTo>
                      <a:pt x="2393" y="4004"/>
                      <a:pt x="2549" y="3816"/>
                      <a:pt x="2710" y="3636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3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8"/>
                      <a:pt x="19295" y="4587"/>
                    </a:cubicBezTo>
                    <a:lnTo>
                      <a:pt x="19375" y="4222"/>
                    </a:lnTo>
                    <a:cubicBezTo>
                      <a:pt x="19533" y="4428"/>
                      <a:pt x="19685" y="4640"/>
                      <a:pt x="19827" y="4855"/>
                    </a:cubicBezTo>
                    <a:cubicBezTo>
                      <a:pt x="19827" y="4855"/>
                      <a:pt x="19736" y="5206"/>
                      <a:pt x="19736" y="5206"/>
                    </a:cubicBezTo>
                    <a:close/>
                    <a:moveTo>
                      <a:pt x="1461" y="5870"/>
                    </a:moveTo>
                    <a:lnTo>
                      <a:pt x="1360" y="5537"/>
                    </a:lnTo>
                    <a:cubicBezTo>
                      <a:pt x="1493" y="5294"/>
                      <a:pt x="1639" y="5056"/>
                      <a:pt x="1792" y="4826"/>
                    </a:cubicBezTo>
                    <a:lnTo>
                      <a:pt x="1882" y="5178"/>
                    </a:lnTo>
                    <a:cubicBezTo>
                      <a:pt x="1732" y="5403"/>
                      <a:pt x="1591" y="5636"/>
                      <a:pt x="1461" y="5870"/>
                    </a:cubicBezTo>
                    <a:close/>
                    <a:moveTo>
                      <a:pt x="20547" y="6680"/>
                    </a:moveTo>
                    <a:cubicBezTo>
                      <a:pt x="20428" y="6416"/>
                      <a:pt x="20298" y="6153"/>
                      <a:pt x="20157" y="5898"/>
                    </a:cubicBezTo>
                    <a:lnTo>
                      <a:pt x="20258" y="5567"/>
                    </a:lnTo>
                    <a:cubicBezTo>
                      <a:pt x="20404" y="5828"/>
                      <a:pt x="20540" y="6103"/>
                      <a:pt x="20663" y="6374"/>
                    </a:cubicBezTo>
                    <a:cubicBezTo>
                      <a:pt x="20663" y="6374"/>
                      <a:pt x="20547" y="6680"/>
                      <a:pt x="20547" y="6680"/>
                    </a:cubicBezTo>
                    <a:close/>
                    <a:moveTo>
                      <a:pt x="719" y="7526"/>
                    </a:moveTo>
                    <a:lnTo>
                      <a:pt x="589" y="7258"/>
                    </a:lnTo>
                    <a:cubicBezTo>
                      <a:pt x="695" y="6949"/>
                      <a:pt x="818" y="6640"/>
                      <a:pt x="954" y="6339"/>
                    </a:cubicBezTo>
                    <a:lnTo>
                      <a:pt x="1068" y="6646"/>
                    </a:lnTo>
                    <a:cubicBezTo>
                      <a:pt x="939" y="6933"/>
                      <a:pt x="822" y="7228"/>
                      <a:pt x="719" y="7526"/>
                    </a:cubicBezTo>
                    <a:close/>
                    <a:moveTo>
                      <a:pt x="21176" y="8558"/>
                    </a:moveTo>
                    <a:cubicBezTo>
                      <a:pt x="21100" y="8224"/>
                      <a:pt x="21005" y="7889"/>
                      <a:pt x="20894" y="7563"/>
                    </a:cubicBezTo>
                    <a:lnTo>
                      <a:pt x="21025" y="7300"/>
                    </a:lnTo>
                    <a:cubicBezTo>
                      <a:pt x="21143" y="7644"/>
                      <a:pt x="21245" y="8002"/>
                      <a:pt x="21326" y="8357"/>
                    </a:cubicBezTo>
                    <a:cubicBezTo>
                      <a:pt x="21326" y="8357"/>
                      <a:pt x="21176" y="8558"/>
                      <a:pt x="21176" y="8558"/>
                    </a:cubicBezTo>
                    <a:close/>
                    <a:moveTo>
                      <a:pt x="240" y="9615"/>
                    </a:moveTo>
                    <a:lnTo>
                      <a:pt x="77" y="9500"/>
                    </a:lnTo>
                    <a:cubicBezTo>
                      <a:pt x="124" y="9101"/>
                      <a:pt x="194" y="8700"/>
                      <a:pt x="285" y="8310"/>
                    </a:cubicBezTo>
                    <a:lnTo>
                      <a:pt x="434" y="8515"/>
                    </a:lnTo>
                    <a:cubicBezTo>
                      <a:pt x="350" y="8878"/>
                      <a:pt x="284" y="9247"/>
                      <a:pt x="240" y="9615"/>
                    </a:cubicBezTo>
                    <a:close/>
                    <a:moveTo>
                      <a:pt x="21600" y="10843"/>
                    </a:moveTo>
                    <a:lnTo>
                      <a:pt x="21429" y="10836"/>
                    </a:lnTo>
                    <a:lnTo>
                      <a:pt x="21515" y="10838"/>
                    </a:lnTo>
                    <a:lnTo>
                      <a:pt x="21429" y="10800"/>
                    </a:lnTo>
                    <a:cubicBezTo>
                      <a:pt x="21429" y="10420"/>
                      <a:pt x="21409" y="10038"/>
                      <a:pt x="21365" y="9662"/>
                    </a:cubicBezTo>
                    <a:lnTo>
                      <a:pt x="21530" y="9552"/>
                    </a:lnTo>
                    <a:cubicBezTo>
                      <a:pt x="21576" y="9964"/>
                      <a:pt x="21600" y="10384"/>
                      <a:pt x="21600" y="10800"/>
                    </a:cubicBezTo>
                    <a:cubicBezTo>
                      <a:pt x="21600" y="10800"/>
                      <a:pt x="21600" y="10843"/>
                      <a:pt x="21600" y="10843"/>
                    </a:cubicBezTo>
                    <a:close/>
                    <a:moveTo>
                      <a:pt x="73" y="12073"/>
                    </a:moveTo>
                    <a:cubicBezTo>
                      <a:pt x="25" y="11655"/>
                      <a:pt x="0" y="11227"/>
                      <a:pt x="0" y="10800"/>
                    </a:cubicBezTo>
                    <a:lnTo>
                      <a:pt x="171" y="10789"/>
                    </a:lnTo>
                    <a:lnTo>
                      <a:pt x="171" y="10800"/>
                    </a:lnTo>
                    <a:cubicBezTo>
                      <a:pt x="171" y="11188"/>
                      <a:pt x="193" y="11579"/>
                      <a:pt x="238" y="11960"/>
                    </a:cubicBezTo>
                    <a:cubicBezTo>
                      <a:pt x="238" y="11960"/>
                      <a:pt x="73" y="12073"/>
                      <a:pt x="73" y="12073"/>
                    </a:cubicBezTo>
                    <a:close/>
                    <a:moveTo>
                      <a:pt x="21310" y="13313"/>
                    </a:moveTo>
                    <a:lnTo>
                      <a:pt x="21162" y="13106"/>
                    </a:lnTo>
                    <a:cubicBezTo>
                      <a:pt x="21246" y="12745"/>
                      <a:pt x="21313" y="12376"/>
                      <a:pt x="21357" y="12008"/>
                    </a:cubicBezTo>
                    <a:lnTo>
                      <a:pt x="21521" y="12124"/>
                    </a:lnTo>
                    <a:cubicBezTo>
                      <a:pt x="21473" y="12525"/>
                      <a:pt x="21401" y="12923"/>
                      <a:pt x="21310" y="13313"/>
                    </a:cubicBezTo>
                    <a:close/>
                    <a:moveTo>
                      <a:pt x="582" y="14322"/>
                    </a:moveTo>
                    <a:cubicBezTo>
                      <a:pt x="463" y="13977"/>
                      <a:pt x="361" y="13621"/>
                      <a:pt x="280" y="13267"/>
                    </a:cubicBezTo>
                    <a:lnTo>
                      <a:pt x="428" y="13065"/>
                    </a:lnTo>
                    <a:cubicBezTo>
                      <a:pt x="506" y="13398"/>
                      <a:pt x="601" y="13731"/>
                      <a:pt x="713" y="14058"/>
                    </a:cubicBezTo>
                    <a:cubicBezTo>
                      <a:pt x="713" y="14058"/>
                      <a:pt x="582" y="14322"/>
                      <a:pt x="582" y="14322"/>
                    </a:cubicBezTo>
                    <a:close/>
                    <a:moveTo>
                      <a:pt x="20639" y="15278"/>
                    </a:moveTo>
                    <a:lnTo>
                      <a:pt x="20524" y="14971"/>
                    </a:lnTo>
                    <a:cubicBezTo>
                      <a:pt x="20653" y="14685"/>
                      <a:pt x="20771" y="14391"/>
                      <a:pt x="20874" y="14096"/>
                    </a:cubicBezTo>
                    <a:lnTo>
                      <a:pt x="21005" y="14363"/>
                    </a:lnTo>
                    <a:cubicBezTo>
                      <a:pt x="20897" y="14673"/>
                      <a:pt x="20774" y="14980"/>
                      <a:pt x="20639" y="15278"/>
                    </a:cubicBezTo>
                    <a:close/>
                    <a:moveTo>
                      <a:pt x="1351" y="16050"/>
                    </a:moveTo>
                    <a:cubicBezTo>
                      <a:pt x="1204" y="15786"/>
                      <a:pt x="1068" y="15514"/>
                      <a:pt x="946" y="15244"/>
                    </a:cubicBezTo>
                    <a:lnTo>
                      <a:pt x="1061" y="14937"/>
                    </a:lnTo>
                    <a:cubicBezTo>
                      <a:pt x="1179" y="15200"/>
                      <a:pt x="1311" y="15461"/>
                      <a:pt x="1452" y="15717"/>
                    </a:cubicBezTo>
                    <a:cubicBezTo>
                      <a:pt x="1452" y="15717"/>
                      <a:pt x="1351" y="16050"/>
                      <a:pt x="1351" y="16050"/>
                    </a:cubicBezTo>
                    <a:close/>
                    <a:moveTo>
                      <a:pt x="19798" y="16789"/>
                    </a:moveTo>
                    <a:lnTo>
                      <a:pt x="19709" y="16436"/>
                    </a:lnTo>
                    <a:cubicBezTo>
                      <a:pt x="19858" y="16212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8" y="16323"/>
                      <a:pt x="19952" y="16561"/>
                      <a:pt x="19798" y="16789"/>
                    </a:cubicBezTo>
                    <a:close/>
                    <a:moveTo>
                      <a:pt x="2235" y="17391"/>
                    </a:moveTo>
                    <a:cubicBezTo>
                      <a:pt x="2078" y="17188"/>
                      <a:pt x="1925" y="16977"/>
                      <a:pt x="1782" y="16760"/>
                    </a:cubicBezTo>
                    <a:lnTo>
                      <a:pt x="1873" y="16408"/>
                    </a:lnTo>
                    <a:cubicBezTo>
                      <a:pt x="2012" y="16619"/>
                      <a:pt x="2162" y="16826"/>
                      <a:pt x="2315" y="17025"/>
                    </a:cubicBezTo>
                    <a:cubicBezTo>
                      <a:pt x="2315" y="17025"/>
                      <a:pt x="2235" y="17391"/>
                      <a:pt x="2235" y="17391"/>
                    </a:cubicBezTo>
                    <a:close/>
                    <a:moveTo>
                      <a:pt x="18880" y="17976"/>
                    </a:moveTo>
                    <a:lnTo>
                      <a:pt x="18809" y="17600"/>
                    </a:lnTo>
                    <a:cubicBezTo>
                      <a:pt x="18967" y="17423"/>
                      <a:pt x="19121" y="17236"/>
                      <a:pt x="19267" y="17050"/>
                    </a:cubicBezTo>
                    <a:lnTo>
                      <a:pt x="19347" y="17416"/>
                    </a:lnTo>
                    <a:cubicBezTo>
                      <a:pt x="19198" y="17607"/>
                      <a:pt x="19041" y="17794"/>
                      <a:pt x="18880" y="17976"/>
                    </a:cubicBezTo>
                    <a:close/>
                    <a:moveTo>
                      <a:pt x="3177" y="18458"/>
                    </a:moveTo>
                    <a:cubicBezTo>
                      <a:pt x="3015" y="18298"/>
                      <a:pt x="2854" y="18128"/>
                      <a:pt x="2701" y="17957"/>
                    </a:cubicBezTo>
                    <a:lnTo>
                      <a:pt x="2772" y="17580"/>
                    </a:lnTo>
                    <a:cubicBezTo>
                      <a:pt x="2924" y="17748"/>
                      <a:pt x="3082" y="17917"/>
                      <a:pt x="3240" y="18074"/>
                    </a:cubicBezTo>
                    <a:cubicBezTo>
                      <a:pt x="3240" y="18074"/>
                      <a:pt x="3177" y="18458"/>
                      <a:pt x="3177" y="18458"/>
                    </a:cubicBezTo>
                    <a:close/>
                    <a:moveTo>
                      <a:pt x="17919" y="18927"/>
                    </a:moveTo>
                    <a:lnTo>
                      <a:pt x="17862" y="18536"/>
                    </a:lnTo>
                    <a:cubicBezTo>
                      <a:pt x="18025" y="18394"/>
                      <a:pt x="18185" y="18245"/>
                      <a:pt x="18340" y="18092"/>
                    </a:cubicBezTo>
                    <a:lnTo>
                      <a:pt x="18404" y="18476"/>
                    </a:lnTo>
                    <a:cubicBezTo>
                      <a:pt x="18247" y="18632"/>
                      <a:pt x="18085" y="18781"/>
                      <a:pt x="17919" y="18927"/>
                    </a:cubicBezTo>
                    <a:close/>
                    <a:moveTo>
                      <a:pt x="4152" y="19315"/>
                    </a:moveTo>
                    <a:cubicBezTo>
                      <a:pt x="3984" y="19184"/>
                      <a:pt x="3820" y="19049"/>
                      <a:pt x="3661" y="18911"/>
                    </a:cubicBezTo>
                    <a:lnTo>
                      <a:pt x="3719" y="18518"/>
                    </a:lnTo>
                    <a:cubicBezTo>
                      <a:pt x="3877" y="18657"/>
                      <a:pt x="4039" y="18790"/>
                      <a:pt x="4204" y="18920"/>
                    </a:cubicBezTo>
                    <a:cubicBezTo>
                      <a:pt x="4204" y="18920"/>
                      <a:pt x="4152" y="19315"/>
                      <a:pt x="4152" y="19315"/>
                    </a:cubicBezTo>
                    <a:close/>
                    <a:moveTo>
                      <a:pt x="16931" y="19694"/>
                    </a:moveTo>
                    <a:lnTo>
                      <a:pt x="16885" y="19295"/>
                    </a:lnTo>
                    <a:cubicBezTo>
                      <a:pt x="17052" y="19181"/>
                      <a:pt x="17216" y="19058"/>
                      <a:pt x="17376" y="18936"/>
                    </a:cubicBezTo>
                    <a:lnTo>
                      <a:pt x="17428" y="19331"/>
                    </a:lnTo>
                    <a:cubicBezTo>
                      <a:pt x="17266" y="19456"/>
                      <a:pt x="17100" y="19577"/>
                      <a:pt x="16931" y="19694"/>
                    </a:cubicBezTo>
                    <a:close/>
                    <a:moveTo>
                      <a:pt x="5149" y="20006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3"/>
                      <a:pt x="5022" y="19500"/>
                      <a:pt x="5190" y="19604"/>
                    </a:cubicBezTo>
                    <a:cubicBezTo>
                      <a:pt x="5190" y="19604"/>
                      <a:pt x="5149" y="20006"/>
                      <a:pt x="5149" y="20006"/>
                    </a:cubicBezTo>
                    <a:close/>
                    <a:moveTo>
                      <a:pt x="15926" y="20306"/>
                    </a:moveTo>
                    <a:lnTo>
                      <a:pt x="15890" y="19901"/>
                    </a:lnTo>
                    <a:cubicBezTo>
                      <a:pt x="16059" y="19810"/>
                      <a:pt x="16226" y="19715"/>
                      <a:pt x="16389" y="19616"/>
                    </a:cubicBezTo>
                    <a:lnTo>
                      <a:pt x="16431" y="20017"/>
                    </a:lnTo>
                    <a:cubicBezTo>
                      <a:pt x="16266" y="20119"/>
                      <a:pt x="16097" y="20214"/>
                      <a:pt x="15926" y="20306"/>
                    </a:cubicBezTo>
                    <a:close/>
                    <a:moveTo>
                      <a:pt x="6160" y="20551"/>
                    </a:moveTo>
                    <a:cubicBezTo>
                      <a:pt x="5988" y="20470"/>
                      <a:pt x="5819" y="20384"/>
                      <a:pt x="5652" y="20296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1"/>
                      <a:pt x="6160" y="20551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7"/>
                      <a:pt x="15221" y="20235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6"/>
                    </a:moveTo>
                    <a:cubicBezTo>
                      <a:pt x="7007" y="20914"/>
                      <a:pt x="6838" y="20847"/>
                      <a:pt x="6670" y="20780"/>
                    </a:cubicBezTo>
                    <a:lnTo>
                      <a:pt x="6697" y="20368"/>
                    </a:lnTo>
                    <a:cubicBezTo>
                      <a:pt x="6865" y="20440"/>
                      <a:pt x="7034" y="20502"/>
                      <a:pt x="7206" y="20565"/>
                    </a:cubicBezTo>
                    <a:cubicBezTo>
                      <a:pt x="7206" y="20565"/>
                      <a:pt x="7181" y="20976"/>
                      <a:pt x="7181" y="20976"/>
                    </a:cubicBezTo>
                    <a:close/>
                    <a:moveTo>
                      <a:pt x="13886" y="21147"/>
                    </a:moveTo>
                    <a:lnTo>
                      <a:pt x="13865" y="20737"/>
                    </a:lnTo>
                    <a:cubicBezTo>
                      <a:pt x="14037" y="20688"/>
                      <a:pt x="14207" y="20630"/>
                      <a:pt x="14374" y="20572"/>
                    </a:cubicBezTo>
                    <a:lnTo>
                      <a:pt x="14399" y="20981"/>
                    </a:lnTo>
                    <a:cubicBezTo>
                      <a:pt x="14231" y="21042"/>
                      <a:pt x="14059" y="21099"/>
                      <a:pt x="13886" y="21147"/>
                    </a:cubicBezTo>
                    <a:close/>
                    <a:moveTo>
                      <a:pt x="8207" y="21282"/>
                    </a:moveTo>
                    <a:cubicBezTo>
                      <a:pt x="8034" y="21240"/>
                      <a:pt x="7863" y="21194"/>
                      <a:pt x="7692" y="21143"/>
                    </a:cubicBezTo>
                    <a:lnTo>
                      <a:pt x="7714" y="20731"/>
                    </a:lnTo>
                    <a:cubicBezTo>
                      <a:pt x="7882" y="20780"/>
                      <a:pt x="8052" y="20826"/>
                      <a:pt x="8224" y="20870"/>
                    </a:cubicBezTo>
                    <a:cubicBezTo>
                      <a:pt x="8224" y="20870"/>
                      <a:pt x="8207" y="21282"/>
                      <a:pt x="8207" y="21282"/>
                    </a:cubicBezTo>
                    <a:close/>
                    <a:moveTo>
                      <a:pt x="12856" y="21399"/>
                    </a:moveTo>
                    <a:lnTo>
                      <a:pt x="12843" y="20987"/>
                    </a:lnTo>
                    <a:cubicBezTo>
                      <a:pt x="13015" y="20953"/>
                      <a:pt x="13186" y="20916"/>
                      <a:pt x="13355" y="20875"/>
                    </a:cubicBezTo>
                    <a:lnTo>
                      <a:pt x="13372" y="21287"/>
                    </a:lnTo>
                    <a:cubicBezTo>
                      <a:pt x="13201" y="21328"/>
                      <a:pt x="13030" y="21367"/>
                      <a:pt x="12856" y="21399"/>
                    </a:cubicBezTo>
                    <a:close/>
                    <a:moveTo>
                      <a:pt x="9238" y="21483"/>
                    </a:moveTo>
                    <a:cubicBezTo>
                      <a:pt x="9065" y="21459"/>
                      <a:pt x="8894" y="21429"/>
                      <a:pt x="8723" y="21397"/>
                    </a:cubicBezTo>
                    <a:lnTo>
                      <a:pt x="8736" y="20983"/>
                    </a:lnTo>
                    <a:cubicBezTo>
                      <a:pt x="8906" y="21016"/>
                      <a:pt x="9076" y="21045"/>
                      <a:pt x="9249" y="21071"/>
                    </a:cubicBezTo>
                    <a:cubicBezTo>
                      <a:pt x="9249" y="21071"/>
                      <a:pt x="9238" y="21483"/>
                      <a:pt x="9238" y="21483"/>
                    </a:cubicBezTo>
                    <a:close/>
                    <a:moveTo>
                      <a:pt x="11823" y="21549"/>
                    </a:moveTo>
                    <a:lnTo>
                      <a:pt x="11817" y="21136"/>
                    </a:lnTo>
                    <a:cubicBezTo>
                      <a:pt x="11989" y="21119"/>
                      <a:pt x="12161" y="21099"/>
                      <a:pt x="12331" y="21073"/>
                    </a:cubicBezTo>
                    <a:lnTo>
                      <a:pt x="12340" y="21488"/>
                    </a:lnTo>
                    <a:cubicBezTo>
                      <a:pt x="12169" y="21511"/>
                      <a:pt x="11998" y="21532"/>
                      <a:pt x="11823" y="21549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4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2"/>
                      <a:pt x="10276" y="21170"/>
                    </a:cubicBezTo>
                    <a:cubicBezTo>
                      <a:pt x="10276" y="21170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3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6"/>
                      <a:pt x="11137" y="21180"/>
                      <a:pt x="11304" y="21170"/>
                    </a:cubicBezTo>
                    <a:lnTo>
                      <a:pt x="11306" y="21586"/>
                    </a:lnTo>
                    <a:cubicBezTo>
                      <a:pt x="11138" y="21595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663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1"/>
                    </a:moveTo>
                    <a:cubicBezTo>
                      <a:pt x="14399" y="5861"/>
                      <a:pt x="12643" y="4897"/>
                      <a:pt x="10590" y="4897"/>
                    </a:cubicBezTo>
                    <a:cubicBezTo>
                      <a:pt x="9742" y="4897"/>
                      <a:pt x="8574" y="5310"/>
                      <a:pt x="8583" y="6118"/>
                    </a:cubicBezTo>
                    <a:cubicBezTo>
                      <a:pt x="8603" y="8565"/>
                      <a:pt x="20508" y="7985"/>
                      <a:pt x="21143" y="13913"/>
                    </a:cubicBezTo>
                    <a:cubicBezTo>
                      <a:pt x="21600" y="18176"/>
                      <a:pt x="16950" y="19780"/>
                      <a:pt x="13024" y="19780"/>
                    </a:cubicBezTo>
                    <a:cubicBezTo>
                      <a:pt x="12624" y="19780"/>
                      <a:pt x="12230" y="19752"/>
                      <a:pt x="11864" y="19724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8"/>
                    </a:lnTo>
                    <a:cubicBezTo>
                      <a:pt x="8131" y="18804"/>
                      <a:pt x="6921" y="17951"/>
                      <a:pt x="6148" y="17169"/>
                    </a:cubicBezTo>
                    <a:lnTo>
                      <a:pt x="5763" y="19348"/>
                    </a:lnTo>
                    <a:lnTo>
                      <a:pt x="0" y="19348"/>
                    </a:lnTo>
                    <a:lnTo>
                      <a:pt x="397" y="12474"/>
                    </a:lnTo>
                    <a:lnTo>
                      <a:pt x="6200" y="12474"/>
                    </a:lnTo>
                    <a:cubicBezTo>
                      <a:pt x="6177" y="14682"/>
                      <a:pt x="8847" y="15059"/>
                      <a:pt x="10186" y="15116"/>
                    </a:cubicBezTo>
                    <a:cubicBezTo>
                      <a:pt x="11301" y="15116"/>
                      <a:pt x="12886" y="14897"/>
                      <a:pt x="12839" y="13777"/>
                    </a:cubicBezTo>
                    <a:cubicBezTo>
                      <a:pt x="12755" y="11754"/>
                      <a:pt x="797" y="12603"/>
                      <a:pt x="1138" y="6328"/>
                    </a:cubicBezTo>
                    <a:cubicBezTo>
                      <a:pt x="1320" y="2967"/>
                      <a:pt x="5382" y="1508"/>
                      <a:pt x="8171" y="1508"/>
                    </a:cubicBezTo>
                    <a:cubicBezTo>
                      <a:pt x="8598" y="1508"/>
                      <a:pt x="9027" y="1528"/>
                      <a:pt x="9453" y="1571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5"/>
                    </a:lnTo>
                    <a:cubicBezTo>
                      <a:pt x="12502" y="2243"/>
                      <a:pt x="13559" y="2813"/>
                      <a:pt x="14248" y="3744"/>
                    </a:cubicBezTo>
                    <a:lnTo>
                      <a:pt x="14425" y="1895"/>
                    </a:lnTo>
                    <a:lnTo>
                      <a:pt x="19338" y="1895"/>
                    </a:lnTo>
                    <a:lnTo>
                      <a:pt x="19924" y="7601"/>
                    </a:lnTo>
                    <a:cubicBezTo>
                      <a:pt x="19924" y="7601"/>
                      <a:pt x="14500" y="7601"/>
                      <a:pt x="14500" y="7601"/>
                    </a:cubicBezTo>
                    <a:close/>
                    <a:moveTo>
                      <a:pt x="14500" y="7601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880"/>
                <a:ext cx="1419" cy="41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90"/>
                    </a:moveTo>
                    <a:cubicBezTo>
                      <a:pt x="19068" y="7903"/>
                      <a:pt x="18406" y="8908"/>
                      <a:pt x="17664" y="9776"/>
                    </a:cubicBezTo>
                    <a:cubicBezTo>
                      <a:pt x="17058" y="10483"/>
                      <a:pt x="16399" y="11099"/>
                      <a:pt x="15696" y="11609"/>
                    </a:cubicBezTo>
                    <a:cubicBezTo>
                      <a:pt x="15071" y="12064"/>
                      <a:pt x="14414" y="12438"/>
                      <a:pt x="13728" y="12714"/>
                    </a:cubicBezTo>
                    <a:cubicBezTo>
                      <a:pt x="13094" y="12970"/>
                      <a:pt x="12436" y="13145"/>
                      <a:pt x="11761" y="13232"/>
                    </a:cubicBezTo>
                    <a:cubicBezTo>
                      <a:pt x="11444" y="13275"/>
                      <a:pt x="11124" y="13298"/>
                      <a:pt x="10800" y="13298"/>
                    </a:cubicBezTo>
                    <a:cubicBezTo>
                      <a:pt x="10460" y="13298"/>
                      <a:pt x="10124" y="13272"/>
                      <a:pt x="9793" y="13228"/>
                    </a:cubicBezTo>
                    <a:cubicBezTo>
                      <a:pt x="9117" y="13136"/>
                      <a:pt x="8460" y="12956"/>
                      <a:pt x="7825" y="12694"/>
                    </a:cubicBezTo>
                    <a:cubicBezTo>
                      <a:pt x="7139" y="12413"/>
                      <a:pt x="6481" y="12036"/>
                      <a:pt x="5857" y="11576"/>
                    </a:cubicBezTo>
                    <a:cubicBezTo>
                      <a:pt x="5154" y="11058"/>
                      <a:pt x="4495" y="10435"/>
                      <a:pt x="3889" y="9720"/>
                    </a:cubicBezTo>
                    <a:cubicBezTo>
                      <a:pt x="3146" y="8841"/>
                      <a:pt x="2484" y="7826"/>
                      <a:pt x="1922" y="6698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7"/>
                      <a:pt x="0" y="8476"/>
                    </a:cubicBezTo>
                    <a:cubicBezTo>
                      <a:pt x="314" y="10787"/>
                      <a:pt x="984" y="12952"/>
                      <a:pt x="1922" y="14832"/>
                    </a:cubicBezTo>
                    <a:cubicBezTo>
                      <a:pt x="2486" y="15965"/>
                      <a:pt x="3149" y="16993"/>
                      <a:pt x="3889" y="17887"/>
                    </a:cubicBezTo>
                    <a:cubicBezTo>
                      <a:pt x="4496" y="18623"/>
                      <a:pt x="5156" y="19263"/>
                      <a:pt x="5857" y="19800"/>
                    </a:cubicBezTo>
                    <a:cubicBezTo>
                      <a:pt x="6482" y="20275"/>
                      <a:pt x="7140" y="20669"/>
                      <a:pt x="7825" y="20963"/>
                    </a:cubicBezTo>
                    <a:cubicBezTo>
                      <a:pt x="8460" y="21237"/>
                      <a:pt x="9118" y="21429"/>
                      <a:pt x="9793" y="21527"/>
                    </a:cubicBezTo>
                    <a:cubicBezTo>
                      <a:pt x="10125" y="21573"/>
                      <a:pt x="10460" y="21599"/>
                      <a:pt x="10800" y="21600"/>
                    </a:cubicBezTo>
                    <a:cubicBezTo>
                      <a:pt x="11123" y="21599"/>
                      <a:pt x="11443" y="21576"/>
                      <a:pt x="11761" y="21532"/>
                    </a:cubicBezTo>
                    <a:cubicBezTo>
                      <a:pt x="12435" y="21439"/>
                      <a:pt x="13093" y="21253"/>
                      <a:pt x="13728" y="20984"/>
                    </a:cubicBezTo>
                    <a:cubicBezTo>
                      <a:pt x="14413" y="20694"/>
                      <a:pt x="15071" y="20305"/>
                      <a:pt x="15696" y="19833"/>
                    </a:cubicBezTo>
                    <a:cubicBezTo>
                      <a:pt x="16397" y="19305"/>
                      <a:pt x="17057" y="18670"/>
                      <a:pt x="17664" y="17943"/>
                    </a:cubicBezTo>
                    <a:cubicBezTo>
                      <a:pt x="18404" y="17060"/>
                      <a:pt x="19066" y="16044"/>
                      <a:pt x="19632" y="14924"/>
                    </a:cubicBezTo>
                    <a:cubicBezTo>
                      <a:pt x="20593" y="13020"/>
                      <a:pt x="21281" y="10824"/>
                      <a:pt x="21600" y="8476"/>
                    </a:cubicBezTo>
                    <a:cubicBezTo>
                      <a:pt x="21600" y="6487"/>
                      <a:pt x="21600" y="2133"/>
                      <a:pt x="21600" y="0"/>
                    </a:cubicBezTo>
                    <a:cubicBezTo>
                      <a:pt x="21319" y="2511"/>
                      <a:pt x="20628" y="4821"/>
                      <a:pt x="19632" y="6790"/>
                    </a:cubicBezTo>
                    <a:close/>
                    <a:moveTo>
                      <a:pt x="19632" y="6790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80"/>
                <a:ext cx="1419" cy="609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9"/>
                      <a:pt x="0" y="4848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8"/>
                      <a:pt x="16768" y="19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26"/>
                <a:ext cx="1183" cy="45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20"/>
                      <a:pt x="0" y="4847"/>
                      <a:pt x="0" y="10800"/>
                    </a:cubicBezTo>
                    <a:cubicBezTo>
                      <a:pt x="0" y="16753"/>
                      <a:pt x="4832" y="21581"/>
                      <a:pt x="10800" y="21600"/>
                    </a:cubicBezTo>
                    <a:cubicBezTo>
                      <a:pt x="16768" y="21581"/>
                      <a:pt x="21600" y="16753"/>
                      <a:pt x="21600" y="10800"/>
                    </a:cubicBezTo>
                    <a:cubicBezTo>
                      <a:pt x="21600" y="4847"/>
                      <a:pt x="16768" y="2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426"/>
                <a:ext cx="1192" cy="46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25"/>
                    </a:moveTo>
                    <a:lnTo>
                      <a:pt x="10282" y="11"/>
                    </a:lnTo>
                    <a:cubicBezTo>
                      <a:pt x="10454" y="4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3"/>
                    </a:lnTo>
                    <a:lnTo>
                      <a:pt x="10800" y="413"/>
                    </a:lnTo>
                    <a:cubicBezTo>
                      <a:pt x="10628" y="414"/>
                      <a:pt x="10457" y="417"/>
                      <a:pt x="10287" y="425"/>
                    </a:cubicBezTo>
                    <a:close/>
                    <a:moveTo>
                      <a:pt x="11848" y="466"/>
                    </a:moveTo>
                    <a:cubicBezTo>
                      <a:pt x="11678" y="449"/>
                      <a:pt x="11507" y="437"/>
                      <a:pt x="11335" y="429"/>
                    </a:cubicBezTo>
                    <a:lnTo>
                      <a:pt x="11339" y="14"/>
                    </a:lnTo>
                    <a:cubicBezTo>
                      <a:pt x="11513" y="23"/>
                      <a:pt x="11685" y="35"/>
                      <a:pt x="11856" y="51"/>
                    </a:cubicBezTo>
                    <a:cubicBezTo>
                      <a:pt x="11856" y="51"/>
                      <a:pt x="11848" y="466"/>
                      <a:pt x="11848" y="466"/>
                    </a:cubicBezTo>
                    <a:close/>
                    <a:moveTo>
                      <a:pt x="9260" y="527"/>
                    </a:moveTo>
                    <a:lnTo>
                      <a:pt x="9249" y="112"/>
                    </a:lnTo>
                    <a:cubicBezTo>
                      <a:pt x="9421" y="88"/>
                      <a:pt x="9592" y="67"/>
                      <a:pt x="9766" y="50"/>
                    </a:cubicBezTo>
                    <a:lnTo>
                      <a:pt x="9772" y="465"/>
                    </a:lnTo>
                    <a:cubicBezTo>
                      <a:pt x="9600" y="481"/>
                      <a:pt x="9429" y="502"/>
                      <a:pt x="9260" y="527"/>
                    </a:cubicBezTo>
                    <a:close/>
                    <a:moveTo>
                      <a:pt x="12875" y="617"/>
                    </a:moveTo>
                    <a:cubicBezTo>
                      <a:pt x="12705" y="585"/>
                      <a:pt x="12534" y="555"/>
                      <a:pt x="12362" y="530"/>
                    </a:cubicBezTo>
                    <a:lnTo>
                      <a:pt x="12372" y="116"/>
                    </a:lnTo>
                    <a:cubicBezTo>
                      <a:pt x="12546" y="141"/>
                      <a:pt x="12718" y="172"/>
                      <a:pt x="12888" y="203"/>
                    </a:cubicBezTo>
                    <a:cubicBezTo>
                      <a:pt x="12888" y="203"/>
                      <a:pt x="12875" y="617"/>
                      <a:pt x="12875" y="617"/>
                    </a:cubicBezTo>
                    <a:close/>
                    <a:moveTo>
                      <a:pt x="8235" y="725"/>
                    </a:moveTo>
                    <a:lnTo>
                      <a:pt x="8218" y="312"/>
                    </a:lnTo>
                    <a:cubicBezTo>
                      <a:pt x="8388" y="272"/>
                      <a:pt x="8559" y="234"/>
                      <a:pt x="8733" y="200"/>
                    </a:cubicBezTo>
                    <a:lnTo>
                      <a:pt x="8747" y="612"/>
                    </a:lnTo>
                    <a:cubicBezTo>
                      <a:pt x="8575" y="646"/>
                      <a:pt x="8404" y="684"/>
                      <a:pt x="8235" y="725"/>
                    </a:cubicBezTo>
                    <a:close/>
                    <a:moveTo>
                      <a:pt x="13898" y="870"/>
                    </a:moveTo>
                    <a:cubicBezTo>
                      <a:pt x="13729" y="821"/>
                      <a:pt x="13559" y="774"/>
                      <a:pt x="13387" y="730"/>
                    </a:cubicBezTo>
                    <a:lnTo>
                      <a:pt x="13403" y="319"/>
                    </a:lnTo>
                    <a:cubicBezTo>
                      <a:pt x="13577" y="360"/>
                      <a:pt x="13748" y="408"/>
                      <a:pt x="13918" y="459"/>
                    </a:cubicBezTo>
                    <a:cubicBezTo>
                      <a:pt x="13918" y="459"/>
                      <a:pt x="13898" y="870"/>
                      <a:pt x="13898" y="870"/>
                    </a:cubicBezTo>
                    <a:close/>
                    <a:moveTo>
                      <a:pt x="7216" y="1031"/>
                    </a:moveTo>
                    <a:lnTo>
                      <a:pt x="7190" y="620"/>
                    </a:lnTo>
                    <a:cubicBezTo>
                      <a:pt x="7360" y="562"/>
                      <a:pt x="7531" y="506"/>
                      <a:pt x="7703" y="454"/>
                    </a:cubicBezTo>
                    <a:lnTo>
                      <a:pt x="7725" y="865"/>
                    </a:lnTo>
                    <a:cubicBezTo>
                      <a:pt x="7553" y="915"/>
                      <a:pt x="7383" y="971"/>
                      <a:pt x="7216" y="1031"/>
                    </a:cubicBezTo>
                    <a:close/>
                    <a:moveTo>
                      <a:pt x="14913" y="1233"/>
                    </a:moveTo>
                    <a:cubicBezTo>
                      <a:pt x="14746" y="1164"/>
                      <a:pt x="14577" y="1098"/>
                      <a:pt x="14405" y="1038"/>
                    </a:cubicBezTo>
                    <a:lnTo>
                      <a:pt x="14431" y="627"/>
                    </a:lnTo>
                    <a:cubicBezTo>
                      <a:pt x="14603" y="689"/>
                      <a:pt x="14773" y="754"/>
                      <a:pt x="14942" y="824"/>
                    </a:cubicBezTo>
                    <a:cubicBezTo>
                      <a:pt x="14942" y="824"/>
                      <a:pt x="14913" y="1233"/>
                      <a:pt x="14913" y="1233"/>
                    </a:cubicBezTo>
                    <a:close/>
                    <a:moveTo>
                      <a:pt x="6203" y="1446"/>
                    </a:moveTo>
                    <a:lnTo>
                      <a:pt x="6170" y="1040"/>
                    </a:lnTo>
                    <a:cubicBezTo>
                      <a:pt x="6338" y="962"/>
                      <a:pt x="6507" y="886"/>
                      <a:pt x="6679" y="816"/>
                    </a:cubicBezTo>
                    <a:lnTo>
                      <a:pt x="6708" y="1225"/>
                    </a:lnTo>
                    <a:cubicBezTo>
                      <a:pt x="6537" y="1294"/>
                      <a:pt x="6369" y="1369"/>
                      <a:pt x="6203" y="1446"/>
                    </a:cubicBezTo>
                    <a:close/>
                    <a:moveTo>
                      <a:pt x="15920" y="1715"/>
                    </a:moveTo>
                    <a:cubicBezTo>
                      <a:pt x="15756" y="1624"/>
                      <a:pt x="15588" y="1539"/>
                      <a:pt x="15418" y="1458"/>
                    </a:cubicBezTo>
                    <a:lnTo>
                      <a:pt x="15451" y="1051"/>
                    </a:lnTo>
                    <a:cubicBezTo>
                      <a:pt x="15623" y="1132"/>
                      <a:pt x="15792" y="1218"/>
                      <a:pt x="15958" y="1308"/>
                    </a:cubicBezTo>
                    <a:cubicBezTo>
                      <a:pt x="15958" y="1308"/>
                      <a:pt x="15920" y="1715"/>
                      <a:pt x="15920" y="1715"/>
                    </a:cubicBezTo>
                    <a:close/>
                    <a:moveTo>
                      <a:pt x="5200" y="1990"/>
                    </a:moveTo>
                    <a:lnTo>
                      <a:pt x="5159" y="1587"/>
                    </a:lnTo>
                    <a:cubicBezTo>
                      <a:pt x="5325" y="1486"/>
                      <a:pt x="5492" y="1389"/>
                      <a:pt x="5663" y="1297"/>
                    </a:cubicBezTo>
                    <a:lnTo>
                      <a:pt x="5701" y="1703"/>
                    </a:lnTo>
                    <a:cubicBezTo>
                      <a:pt x="5531" y="1793"/>
                      <a:pt x="5365" y="1888"/>
                      <a:pt x="5200" y="1990"/>
                    </a:cubicBezTo>
                    <a:close/>
                    <a:moveTo>
                      <a:pt x="16915" y="2325"/>
                    </a:moveTo>
                    <a:cubicBezTo>
                      <a:pt x="16754" y="2211"/>
                      <a:pt x="16589" y="2105"/>
                      <a:pt x="16420" y="2002"/>
                    </a:cubicBezTo>
                    <a:lnTo>
                      <a:pt x="16462" y="1599"/>
                    </a:lnTo>
                    <a:cubicBezTo>
                      <a:pt x="16632" y="1703"/>
                      <a:pt x="16799" y="1812"/>
                      <a:pt x="16962" y="1925"/>
                    </a:cubicBezTo>
                    <a:cubicBezTo>
                      <a:pt x="16962" y="1925"/>
                      <a:pt x="16915" y="2325"/>
                      <a:pt x="16915" y="2325"/>
                    </a:cubicBezTo>
                    <a:close/>
                    <a:moveTo>
                      <a:pt x="4214" y="2669"/>
                    </a:moveTo>
                    <a:lnTo>
                      <a:pt x="4161" y="2274"/>
                    </a:lnTo>
                    <a:cubicBezTo>
                      <a:pt x="4324" y="2149"/>
                      <a:pt x="4490" y="2028"/>
                      <a:pt x="4658" y="1910"/>
                    </a:cubicBezTo>
                    <a:lnTo>
                      <a:pt x="4705" y="2311"/>
                    </a:lnTo>
                    <a:cubicBezTo>
                      <a:pt x="4538" y="2426"/>
                      <a:pt x="4374" y="2546"/>
                      <a:pt x="4214" y="2669"/>
                    </a:cubicBezTo>
                    <a:close/>
                    <a:moveTo>
                      <a:pt x="17891" y="3087"/>
                    </a:moveTo>
                    <a:cubicBezTo>
                      <a:pt x="17734" y="2949"/>
                      <a:pt x="17571" y="2815"/>
                      <a:pt x="17406" y="2685"/>
                    </a:cubicBezTo>
                    <a:lnTo>
                      <a:pt x="17459" y="2293"/>
                    </a:lnTo>
                    <a:cubicBezTo>
                      <a:pt x="17627" y="2422"/>
                      <a:pt x="17790" y="2557"/>
                      <a:pt x="17950" y="2699"/>
                    </a:cubicBezTo>
                    <a:cubicBezTo>
                      <a:pt x="17950" y="2699"/>
                      <a:pt x="17891" y="3087"/>
                      <a:pt x="17891" y="3087"/>
                    </a:cubicBezTo>
                    <a:close/>
                    <a:moveTo>
                      <a:pt x="3251" y="3515"/>
                    </a:moveTo>
                    <a:lnTo>
                      <a:pt x="3186" y="3131"/>
                    </a:lnTo>
                    <a:cubicBezTo>
                      <a:pt x="3344" y="2975"/>
                      <a:pt x="3505" y="2825"/>
                      <a:pt x="3671" y="2679"/>
                    </a:cubicBezTo>
                    <a:lnTo>
                      <a:pt x="3730" y="3070"/>
                    </a:lnTo>
                    <a:cubicBezTo>
                      <a:pt x="3565" y="3214"/>
                      <a:pt x="3406" y="3362"/>
                      <a:pt x="3251" y="3515"/>
                    </a:cubicBezTo>
                    <a:close/>
                    <a:moveTo>
                      <a:pt x="18837" y="4032"/>
                    </a:moveTo>
                    <a:cubicBezTo>
                      <a:pt x="18686" y="3859"/>
                      <a:pt x="18529" y="3693"/>
                      <a:pt x="18369" y="3534"/>
                    </a:cubicBezTo>
                    <a:lnTo>
                      <a:pt x="18434" y="3150"/>
                    </a:lnTo>
                    <a:cubicBezTo>
                      <a:pt x="18597" y="3312"/>
                      <a:pt x="18756" y="3480"/>
                      <a:pt x="18910" y="3656"/>
                    </a:cubicBezTo>
                    <a:cubicBezTo>
                      <a:pt x="18910" y="3656"/>
                      <a:pt x="18837" y="4032"/>
                      <a:pt x="18837" y="4032"/>
                    </a:cubicBezTo>
                    <a:close/>
                    <a:moveTo>
                      <a:pt x="2324" y="4559"/>
                    </a:moveTo>
                    <a:lnTo>
                      <a:pt x="2244" y="4194"/>
                    </a:lnTo>
                    <a:cubicBezTo>
                      <a:pt x="2393" y="4004"/>
                      <a:pt x="2549" y="3813"/>
                      <a:pt x="2710" y="3633"/>
                    </a:cubicBezTo>
                    <a:lnTo>
                      <a:pt x="2782" y="4010"/>
                    </a:lnTo>
                    <a:cubicBezTo>
                      <a:pt x="2623" y="4188"/>
                      <a:pt x="2469" y="4373"/>
                      <a:pt x="2324" y="4559"/>
                    </a:cubicBezTo>
                    <a:close/>
                    <a:moveTo>
                      <a:pt x="19736" y="5204"/>
                    </a:moveTo>
                    <a:cubicBezTo>
                      <a:pt x="19598" y="4994"/>
                      <a:pt x="19449" y="4786"/>
                      <a:pt x="19295" y="4586"/>
                    </a:cubicBezTo>
                    <a:lnTo>
                      <a:pt x="19375" y="4220"/>
                    </a:lnTo>
                    <a:cubicBezTo>
                      <a:pt x="19533" y="4425"/>
                      <a:pt x="19685" y="4637"/>
                      <a:pt x="19827" y="4853"/>
                    </a:cubicBezTo>
                    <a:cubicBezTo>
                      <a:pt x="19827" y="4853"/>
                      <a:pt x="19736" y="5204"/>
                      <a:pt x="19736" y="5204"/>
                    </a:cubicBezTo>
                    <a:close/>
                    <a:moveTo>
                      <a:pt x="1461" y="5867"/>
                    </a:moveTo>
                    <a:lnTo>
                      <a:pt x="1360" y="5534"/>
                    </a:lnTo>
                    <a:cubicBezTo>
                      <a:pt x="1493" y="5292"/>
                      <a:pt x="1639" y="5054"/>
                      <a:pt x="1792" y="4825"/>
                    </a:cubicBezTo>
                    <a:lnTo>
                      <a:pt x="1882" y="5175"/>
                    </a:lnTo>
                    <a:cubicBezTo>
                      <a:pt x="1732" y="5400"/>
                      <a:pt x="1591" y="5631"/>
                      <a:pt x="1461" y="5867"/>
                    </a:cubicBezTo>
                    <a:close/>
                    <a:moveTo>
                      <a:pt x="20547" y="6679"/>
                    </a:moveTo>
                    <a:cubicBezTo>
                      <a:pt x="20428" y="6415"/>
                      <a:pt x="20298" y="6151"/>
                      <a:pt x="20157" y="5896"/>
                    </a:cubicBezTo>
                    <a:lnTo>
                      <a:pt x="20258" y="5565"/>
                    </a:lnTo>
                    <a:cubicBezTo>
                      <a:pt x="20404" y="5828"/>
                      <a:pt x="20540" y="6100"/>
                      <a:pt x="20663" y="6373"/>
                    </a:cubicBezTo>
                    <a:cubicBezTo>
                      <a:pt x="20663" y="6373"/>
                      <a:pt x="20547" y="6679"/>
                      <a:pt x="20547" y="6679"/>
                    </a:cubicBezTo>
                    <a:close/>
                    <a:moveTo>
                      <a:pt x="719" y="7524"/>
                    </a:moveTo>
                    <a:lnTo>
                      <a:pt x="589" y="7256"/>
                    </a:lnTo>
                    <a:cubicBezTo>
                      <a:pt x="695" y="6946"/>
                      <a:pt x="818" y="6638"/>
                      <a:pt x="954" y="6339"/>
                    </a:cubicBezTo>
                    <a:lnTo>
                      <a:pt x="1068" y="6644"/>
                    </a:lnTo>
                    <a:cubicBezTo>
                      <a:pt x="939" y="6930"/>
                      <a:pt x="822" y="7227"/>
                      <a:pt x="719" y="7524"/>
                    </a:cubicBezTo>
                    <a:close/>
                    <a:moveTo>
                      <a:pt x="21176" y="8557"/>
                    </a:moveTo>
                    <a:cubicBezTo>
                      <a:pt x="21100" y="8222"/>
                      <a:pt x="21005" y="7887"/>
                      <a:pt x="20894" y="7561"/>
                    </a:cubicBezTo>
                    <a:lnTo>
                      <a:pt x="21025" y="7298"/>
                    </a:lnTo>
                    <a:cubicBezTo>
                      <a:pt x="21143" y="7642"/>
                      <a:pt x="21245" y="8000"/>
                      <a:pt x="21326" y="8357"/>
                    </a:cubicBezTo>
                    <a:cubicBezTo>
                      <a:pt x="21326" y="8357"/>
                      <a:pt x="21176" y="8557"/>
                      <a:pt x="21176" y="8557"/>
                    </a:cubicBezTo>
                    <a:close/>
                    <a:moveTo>
                      <a:pt x="240" y="9614"/>
                    </a:moveTo>
                    <a:lnTo>
                      <a:pt x="77" y="9500"/>
                    </a:lnTo>
                    <a:cubicBezTo>
                      <a:pt x="124" y="9099"/>
                      <a:pt x="194" y="8698"/>
                      <a:pt x="285" y="8308"/>
                    </a:cubicBezTo>
                    <a:lnTo>
                      <a:pt x="434" y="8515"/>
                    </a:lnTo>
                    <a:cubicBezTo>
                      <a:pt x="350" y="8875"/>
                      <a:pt x="284" y="9246"/>
                      <a:pt x="240" y="9614"/>
                    </a:cubicBezTo>
                    <a:close/>
                    <a:moveTo>
                      <a:pt x="21600" y="10840"/>
                    </a:moveTo>
                    <a:lnTo>
                      <a:pt x="21429" y="10836"/>
                    </a:lnTo>
                    <a:lnTo>
                      <a:pt x="21515" y="10838"/>
                    </a:lnTo>
                    <a:lnTo>
                      <a:pt x="21429" y="10799"/>
                    </a:lnTo>
                    <a:cubicBezTo>
                      <a:pt x="21429" y="10420"/>
                      <a:pt x="21409" y="10038"/>
                      <a:pt x="21365" y="9662"/>
                    </a:cubicBezTo>
                    <a:lnTo>
                      <a:pt x="21530" y="9551"/>
                    </a:lnTo>
                    <a:cubicBezTo>
                      <a:pt x="21576" y="9963"/>
                      <a:pt x="21600" y="10383"/>
                      <a:pt x="21600" y="10799"/>
                    </a:cubicBezTo>
                    <a:cubicBezTo>
                      <a:pt x="21600" y="10799"/>
                      <a:pt x="21600" y="10840"/>
                      <a:pt x="21600" y="10840"/>
                    </a:cubicBezTo>
                    <a:close/>
                    <a:moveTo>
                      <a:pt x="73" y="12072"/>
                    </a:moveTo>
                    <a:cubicBezTo>
                      <a:pt x="25" y="11654"/>
                      <a:pt x="0" y="11224"/>
                      <a:pt x="0" y="10799"/>
                    </a:cubicBezTo>
                    <a:lnTo>
                      <a:pt x="171" y="10787"/>
                    </a:lnTo>
                    <a:lnTo>
                      <a:pt x="171" y="10799"/>
                    </a:lnTo>
                    <a:cubicBezTo>
                      <a:pt x="171" y="11187"/>
                      <a:pt x="193" y="11577"/>
                      <a:pt x="238" y="11960"/>
                    </a:cubicBezTo>
                    <a:cubicBezTo>
                      <a:pt x="238" y="11960"/>
                      <a:pt x="73" y="12072"/>
                      <a:pt x="73" y="12072"/>
                    </a:cubicBezTo>
                    <a:close/>
                    <a:moveTo>
                      <a:pt x="21310" y="13312"/>
                    </a:moveTo>
                    <a:lnTo>
                      <a:pt x="21162" y="13106"/>
                    </a:lnTo>
                    <a:cubicBezTo>
                      <a:pt x="21246" y="12744"/>
                      <a:pt x="21313" y="12375"/>
                      <a:pt x="21357" y="12008"/>
                    </a:cubicBezTo>
                    <a:lnTo>
                      <a:pt x="21521" y="12125"/>
                    </a:lnTo>
                    <a:cubicBezTo>
                      <a:pt x="21473" y="12523"/>
                      <a:pt x="21401" y="12923"/>
                      <a:pt x="21310" y="13312"/>
                    </a:cubicBezTo>
                    <a:close/>
                    <a:moveTo>
                      <a:pt x="582" y="14322"/>
                    </a:moveTo>
                    <a:cubicBezTo>
                      <a:pt x="463" y="13976"/>
                      <a:pt x="361" y="13620"/>
                      <a:pt x="280" y="13264"/>
                    </a:cubicBezTo>
                    <a:lnTo>
                      <a:pt x="428" y="13061"/>
                    </a:lnTo>
                    <a:cubicBezTo>
                      <a:pt x="506" y="13396"/>
                      <a:pt x="601" y="13732"/>
                      <a:pt x="713" y="14056"/>
                    </a:cubicBezTo>
                    <a:cubicBezTo>
                      <a:pt x="713" y="14056"/>
                      <a:pt x="582" y="14322"/>
                      <a:pt x="582" y="14322"/>
                    </a:cubicBezTo>
                    <a:close/>
                    <a:moveTo>
                      <a:pt x="20639" y="15277"/>
                    </a:moveTo>
                    <a:lnTo>
                      <a:pt x="20524" y="14971"/>
                    </a:lnTo>
                    <a:cubicBezTo>
                      <a:pt x="20653" y="14686"/>
                      <a:pt x="20771" y="14390"/>
                      <a:pt x="20874" y="14095"/>
                    </a:cubicBezTo>
                    <a:lnTo>
                      <a:pt x="21005" y="14362"/>
                    </a:lnTo>
                    <a:cubicBezTo>
                      <a:pt x="20897" y="14671"/>
                      <a:pt x="20774" y="14979"/>
                      <a:pt x="20639" y="15277"/>
                    </a:cubicBezTo>
                    <a:close/>
                    <a:moveTo>
                      <a:pt x="1351" y="16049"/>
                    </a:moveTo>
                    <a:cubicBezTo>
                      <a:pt x="1204" y="15786"/>
                      <a:pt x="1068" y="15514"/>
                      <a:pt x="946" y="15241"/>
                    </a:cubicBezTo>
                    <a:lnTo>
                      <a:pt x="1061" y="14936"/>
                    </a:lnTo>
                    <a:cubicBezTo>
                      <a:pt x="1179" y="15199"/>
                      <a:pt x="1311" y="15461"/>
                      <a:pt x="1452" y="15716"/>
                    </a:cubicBezTo>
                    <a:cubicBezTo>
                      <a:pt x="1452" y="15716"/>
                      <a:pt x="1351" y="16049"/>
                      <a:pt x="1351" y="16049"/>
                    </a:cubicBezTo>
                    <a:close/>
                    <a:moveTo>
                      <a:pt x="19798" y="16789"/>
                    </a:moveTo>
                    <a:lnTo>
                      <a:pt x="19709" y="16436"/>
                    </a:lnTo>
                    <a:cubicBezTo>
                      <a:pt x="19858" y="16212"/>
                      <a:pt x="20000" y="15980"/>
                      <a:pt x="20131" y="15747"/>
                    </a:cubicBezTo>
                    <a:lnTo>
                      <a:pt x="20232" y="16082"/>
                    </a:lnTo>
                    <a:cubicBezTo>
                      <a:pt x="20098" y="16322"/>
                      <a:pt x="19952" y="16560"/>
                      <a:pt x="19798" y="16789"/>
                    </a:cubicBezTo>
                    <a:close/>
                    <a:moveTo>
                      <a:pt x="2235" y="17390"/>
                    </a:moveTo>
                    <a:cubicBezTo>
                      <a:pt x="2078" y="17188"/>
                      <a:pt x="1925" y="16976"/>
                      <a:pt x="1782" y="16759"/>
                    </a:cubicBezTo>
                    <a:lnTo>
                      <a:pt x="1873" y="16407"/>
                    </a:lnTo>
                    <a:cubicBezTo>
                      <a:pt x="2012" y="16619"/>
                      <a:pt x="2162" y="16826"/>
                      <a:pt x="2315" y="17024"/>
                    </a:cubicBezTo>
                    <a:cubicBezTo>
                      <a:pt x="2315" y="17024"/>
                      <a:pt x="2235" y="17390"/>
                      <a:pt x="2235" y="17390"/>
                    </a:cubicBezTo>
                    <a:close/>
                    <a:moveTo>
                      <a:pt x="18880" y="17974"/>
                    </a:moveTo>
                    <a:lnTo>
                      <a:pt x="18809" y="17600"/>
                    </a:lnTo>
                    <a:cubicBezTo>
                      <a:pt x="18967" y="17421"/>
                      <a:pt x="19121" y="17237"/>
                      <a:pt x="19267" y="17050"/>
                    </a:cubicBezTo>
                    <a:lnTo>
                      <a:pt x="19347" y="17416"/>
                    </a:lnTo>
                    <a:cubicBezTo>
                      <a:pt x="19198" y="17607"/>
                      <a:pt x="19041" y="17796"/>
                      <a:pt x="18880" y="17974"/>
                    </a:cubicBezTo>
                    <a:close/>
                    <a:moveTo>
                      <a:pt x="3177" y="18457"/>
                    </a:moveTo>
                    <a:cubicBezTo>
                      <a:pt x="3015" y="18297"/>
                      <a:pt x="2854" y="18129"/>
                      <a:pt x="2701" y="17953"/>
                    </a:cubicBezTo>
                    <a:lnTo>
                      <a:pt x="2772" y="17579"/>
                    </a:lnTo>
                    <a:cubicBezTo>
                      <a:pt x="2924" y="17750"/>
                      <a:pt x="3082" y="17916"/>
                      <a:pt x="3240" y="18073"/>
                    </a:cubicBezTo>
                    <a:cubicBezTo>
                      <a:pt x="3240" y="18073"/>
                      <a:pt x="3177" y="18457"/>
                      <a:pt x="3177" y="18457"/>
                    </a:cubicBezTo>
                    <a:close/>
                    <a:moveTo>
                      <a:pt x="17919" y="18929"/>
                    </a:moveTo>
                    <a:lnTo>
                      <a:pt x="17862" y="18537"/>
                    </a:lnTo>
                    <a:cubicBezTo>
                      <a:pt x="18025" y="18393"/>
                      <a:pt x="18185" y="18244"/>
                      <a:pt x="18340" y="18092"/>
                    </a:cubicBezTo>
                    <a:lnTo>
                      <a:pt x="18404" y="18476"/>
                    </a:lnTo>
                    <a:cubicBezTo>
                      <a:pt x="18247" y="18630"/>
                      <a:pt x="18085" y="18782"/>
                      <a:pt x="17919" y="18929"/>
                    </a:cubicBezTo>
                    <a:close/>
                    <a:moveTo>
                      <a:pt x="4152" y="19315"/>
                    </a:moveTo>
                    <a:cubicBezTo>
                      <a:pt x="3984" y="19185"/>
                      <a:pt x="3820" y="19050"/>
                      <a:pt x="3661" y="18910"/>
                    </a:cubicBezTo>
                    <a:lnTo>
                      <a:pt x="3719" y="18518"/>
                    </a:lnTo>
                    <a:cubicBezTo>
                      <a:pt x="3877" y="18658"/>
                      <a:pt x="4039" y="18790"/>
                      <a:pt x="4204" y="18919"/>
                    </a:cubicBezTo>
                    <a:cubicBezTo>
                      <a:pt x="4204" y="18919"/>
                      <a:pt x="4152" y="19315"/>
                      <a:pt x="4152" y="19315"/>
                    </a:cubicBezTo>
                    <a:close/>
                    <a:moveTo>
                      <a:pt x="16931" y="19692"/>
                    </a:moveTo>
                    <a:lnTo>
                      <a:pt x="16885" y="19294"/>
                    </a:lnTo>
                    <a:cubicBezTo>
                      <a:pt x="17052" y="19180"/>
                      <a:pt x="17216" y="19060"/>
                      <a:pt x="17376" y="18936"/>
                    </a:cubicBezTo>
                    <a:lnTo>
                      <a:pt x="17428" y="19331"/>
                    </a:lnTo>
                    <a:cubicBezTo>
                      <a:pt x="17266" y="19456"/>
                      <a:pt x="17100" y="19577"/>
                      <a:pt x="16931" y="19692"/>
                    </a:cubicBezTo>
                    <a:close/>
                    <a:moveTo>
                      <a:pt x="5149" y="20005"/>
                    </a:moveTo>
                    <a:cubicBezTo>
                      <a:pt x="4979" y="19901"/>
                      <a:pt x="4813" y="19793"/>
                      <a:pt x="4648" y="19680"/>
                    </a:cubicBezTo>
                    <a:lnTo>
                      <a:pt x="4695" y="19280"/>
                    </a:lnTo>
                    <a:cubicBezTo>
                      <a:pt x="4858" y="19391"/>
                      <a:pt x="5022" y="19502"/>
                      <a:pt x="5190" y="19603"/>
                    </a:cubicBezTo>
                    <a:cubicBezTo>
                      <a:pt x="5190" y="19603"/>
                      <a:pt x="5149" y="20005"/>
                      <a:pt x="5149" y="20005"/>
                    </a:cubicBezTo>
                    <a:close/>
                    <a:moveTo>
                      <a:pt x="15926" y="20306"/>
                    </a:moveTo>
                    <a:lnTo>
                      <a:pt x="15890" y="19901"/>
                    </a:lnTo>
                    <a:cubicBezTo>
                      <a:pt x="16059" y="19811"/>
                      <a:pt x="16226" y="19714"/>
                      <a:pt x="16389" y="19615"/>
                    </a:cubicBezTo>
                    <a:lnTo>
                      <a:pt x="16431" y="20018"/>
                    </a:lnTo>
                    <a:cubicBezTo>
                      <a:pt x="16266" y="20118"/>
                      <a:pt x="16097" y="20215"/>
                      <a:pt x="15926" y="20306"/>
                    </a:cubicBezTo>
                    <a:close/>
                    <a:moveTo>
                      <a:pt x="6160" y="20553"/>
                    </a:moveTo>
                    <a:cubicBezTo>
                      <a:pt x="5988" y="20472"/>
                      <a:pt x="5819" y="20384"/>
                      <a:pt x="5652" y="20294"/>
                    </a:cubicBezTo>
                    <a:lnTo>
                      <a:pt x="5690" y="19890"/>
                    </a:lnTo>
                    <a:cubicBezTo>
                      <a:pt x="5854" y="19980"/>
                      <a:pt x="6023" y="20066"/>
                      <a:pt x="6193" y="20146"/>
                    </a:cubicBezTo>
                    <a:cubicBezTo>
                      <a:pt x="6193" y="20146"/>
                      <a:pt x="6160" y="20553"/>
                      <a:pt x="6160" y="20553"/>
                    </a:cubicBezTo>
                    <a:close/>
                    <a:moveTo>
                      <a:pt x="14910" y="20787"/>
                    </a:moveTo>
                    <a:lnTo>
                      <a:pt x="14882" y="20377"/>
                    </a:lnTo>
                    <a:cubicBezTo>
                      <a:pt x="15052" y="20308"/>
                      <a:pt x="15221" y="20234"/>
                      <a:pt x="15387" y="20154"/>
                    </a:cubicBezTo>
                    <a:lnTo>
                      <a:pt x="15420" y="20563"/>
                    </a:lnTo>
                    <a:cubicBezTo>
                      <a:pt x="15252" y="20641"/>
                      <a:pt x="15082" y="20717"/>
                      <a:pt x="14910" y="20787"/>
                    </a:cubicBezTo>
                    <a:close/>
                    <a:moveTo>
                      <a:pt x="7181" y="20974"/>
                    </a:moveTo>
                    <a:cubicBezTo>
                      <a:pt x="7007" y="20914"/>
                      <a:pt x="6838" y="20848"/>
                      <a:pt x="6670" y="20780"/>
                    </a:cubicBezTo>
                    <a:lnTo>
                      <a:pt x="6697" y="20370"/>
                    </a:lnTo>
                    <a:cubicBezTo>
                      <a:pt x="6865" y="20440"/>
                      <a:pt x="7034" y="20502"/>
                      <a:pt x="7206" y="20565"/>
                    </a:cubicBezTo>
                    <a:cubicBezTo>
                      <a:pt x="7206" y="20565"/>
                      <a:pt x="7181" y="20974"/>
                      <a:pt x="7181" y="20974"/>
                    </a:cubicBezTo>
                    <a:close/>
                    <a:moveTo>
                      <a:pt x="13886" y="21148"/>
                    </a:moveTo>
                    <a:lnTo>
                      <a:pt x="13865" y="20737"/>
                    </a:lnTo>
                    <a:cubicBezTo>
                      <a:pt x="14037" y="20686"/>
                      <a:pt x="14207" y="20630"/>
                      <a:pt x="14374" y="20571"/>
                    </a:cubicBezTo>
                    <a:lnTo>
                      <a:pt x="14399" y="20981"/>
                    </a:lnTo>
                    <a:cubicBezTo>
                      <a:pt x="14231" y="21043"/>
                      <a:pt x="14059" y="21097"/>
                      <a:pt x="13886" y="21148"/>
                    </a:cubicBezTo>
                    <a:close/>
                    <a:moveTo>
                      <a:pt x="8207" y="21281"/>
                    </a:moveTo>
                    <a:cubicBezTo>
                      <a:pt x="8034" y="21240"/>
                      <a:pt x="7863" y="21192"/>
                      <a:pt x="7692" y="21141"/>
                    </a:cubicBezTo>
                    <a:lnTo>
                      <a:pt x="7714" y="20731"/>
                    </a:lnTo>
                    <a:cubicBezTo>
                      <a:pt x="7882" y="20782"/>
                      <a:pt x="8052" y="20826"/>
                      <a:pt x="8224" y="20869"/>
                    </a:cubicBezTo>
                    <a:cubicBezTo>
                      <a:pt x="8224" y="20869"/>
                      <a:pt x="8207" y="21281"/>
                      <a:pt x="8207" y="21281"/>
                    </a:cubicBezTo>
                    <a:close/>
                    <a:moveTo>
                      <a:pt x="12856" y="21400"/>
                    </a:moveTo>
                    <a:lnTo>
                      <a:pt x="12843" y="20988"/>
                    </a:lnTo>
                    <a:cubicBezTo>
                      <a:pt x="13015" y="20953"/>
                      <a:pt x="13186" y="20916"/>
                      <a:pt x="13355" y="20874"/>
                    </a:cubicBezTo>
                    <a:lnTo>
                      <a:pt x="13372" y="21286"/>
                    </a:lnTo>
                    <a:cubicBezTo>
                      <a:pt x="13201" y="21329"/>
                      <a:pt x="13030" y="21365"/>
                      <a:pt x="12856" y="21400"/>
                    </a:cubicBezTo>
                    <a:close/>
                    <a:moveTo>
                      <a:pt x="9238" y="21485"/>
                    </a:moveTo>
                    <a:cubicBezTo>
                      <a:pt x="9065" y="21457"/>
                      <a:pt x="8894" y="21429"/>
                      <a:pt x="8723" y="21395"/>
                    </a:cubicBezTo>
                    <a:lnTo>
                      <a:pt x="8736" y="20983"/>
                    </a:lnTo>
                    <a:cubicBezTo>
                      <a:pt x="8906" y="21015"/>
                      <a:pt x="9076" y="21045"/>
                      <a:pt x="9249" y="21071"/>
                    </a:cubicBezTo>
                    <a:cubicBezTo>
                      <a:pt x="9249" y="21071"/>
                      <a:pt x="9238" y="21485"/>
                      <a:pt x="9238" y="21485"/>
                    </a:cubicBezTo>
                    <a:close/>
                    <a:moveTo>
                      <a:pt x="11823" y="21550"/>
                    </a:moveTo>
                    <a:lnTo>
                      <a:pt x="11817" y="21134"/>
                    </a:lnTo>
                    <a:cubicBezTo>
                      <a:pt x="11989" y="21118"/>
                      <a:pt x="12161" y="21097"/>
                      <a:pt x="12331" y="21073"/>
                    </a:cubicBezTo>
                    <a:lnTo>
                      <a:pt x="12340" y="21486"/>
                    </a:lnTo>
                    <a:cubicBezTo>
                      <a:pt x="12169" y="21512"/>
                      <a:pt x="11998" y="21532"/>
                      <a:pt x="11823" y="21550"/>
                    </a:cubicBezTo>
                    <a:close/>
                    <a:moveTo>
                      <a:pt x="10272" y="21585"/>
                    </a:moveTo>
                    <a:cubicBezTo>
                      <a:pt x="10099" y="21577"/>
                      <a:pt x="9926" y="21563"/>
                      <a:pt x="9755" y="21547"/>
                    </a:cubicBezTo>
                    <a:lnTo>
                      <a:pt x="9763" y="21133"/>
                    </a:lnTo>
                    <a:cubicBezTo>
                      <a:pt x="9932" y="21149"/>
                      <a:pt x="10103" y="21162"/>
                      <a:pt x="10276" y="21171"/>
                    </a:cubicBezTo>
                    <a:cubicBezTo>
                      <a:pt x="10276" y="21171"/>
                      <a:pt x="10272" y="21585"/>
                      <a:pt x="10272" y="21585"/>
                    </a:cubicBezTo>
                    <a:close/>
                    <a:moveTo>
                      <a:pt x="10800" y="21600"/>
                    </a:moveTo>
                    <a:lnTo>
                      <a:pt x="10790" y="21393"/>
                    </a:lnTo>
                    <a:lnTo>
                      <a:pt x="10790" y="21185"/>
                    </a:lnTo>
                    <a:lnTo>
                      <a:pt x="10800" y="21185"/>
                    </a:lnTo>
                    <a:cubicBezTo>
                      <a:pt x="10969" y="21185"/>
                      <a:pt x="11137" y="21179"/>
                      <a:pt x="11304" y="21171"/>
                    </a:cubicBezTo>
                    <a:lnTo>
                      <a:pt x="11306" y="21587"/>
                    </a:lnTo>
                    <a:cubicBezTo>
                      <a:pt x="11138" y="21594"/>
                      <a:pt x="10970" y="21599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479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2"/>
                    </a:moveTo>
                    <a:cubicBezTo>
                      <a:pt x="14399" y="5863"/>
                      <a:pt x="12643" y="4896"/>
                      <a:pt x="10590" y="4896"/>
                    </a:cubicBezTo>
                    <a:cubicBezTo>
                      <a:pt x="9742" y="4896"/>
                      <a:pt x="8574" y="5308"/>
                      <a:pt x="8583" y="6118"/>
                    </a:cubicBezTo>
                    <a:cubicBezTo>
                      <a:pt x="8603" y="8567"/>
                      <a:pt x="20508" y="7986"/>
                      <a:pt x="21143" y="13911"/>
                    </a:cubicBezTo>
                    <a:cubicBezTo>
                      <a:pt x="21600" y="18179"/>
                      <a:pt x="16950" y="19780"/>
                      <a:pt x="13024" y="19780"/>
                    </a:cubicBezTo>
                    <a:cubicBezTo>
                      <a:pt x="12624" y="19780"/>
                      <a:pt x="12230" y="19752"/>
                      <a:pt x="11864" y="19724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89"/>
                    </a:lnTo>
                    <a:cubicBezTo>
                      <a:pt x="8131" y="18801"/>
                      <a:pt x="6921" y="17951"/>
                      <a:pt x="6148" y="17170"/>
                    </a:cubicBezTo>
                    <a:lnTo>
                      <a:pt x="5763" y="19346"/>
                    </a:lnTo>
                    <a:lnTo>
                      <a:pt x="0" y="19346"/>
                    </a:lnTo>
                    <a:lnTo>
                      <a:pt x="397" y="12475"/>
                    </a:lnTo>
                    <a:lnTo>
                      <a:pt x="6200" y="12475"/>
                    </a:lnTo>
                    <a:cubicBezTo>
                      <a:pt x="6177" y="14683"/>
                      <a:pt x="8847" y="15059"/>
                      <a:pt x="10186" y="15114"/>
                    </a:cubicBezTo>
                    <a:cubicBezTo>
                      <a:pt x="11301" y="15114"/>
                      <a:pt x="12886" y="14896"/>
                      <a:pt x="12839" y="13781"/>
                    </a:cubicBezTo>
                    <a:cubicBezTo>
                      <a:pt x="12755" y="11754"/>
                      <a:pt x="797" y="12603"/>
                      <a:pt x="1138" y="6325"/>
                    </a:cubicBezTo>
                    <a:cubicBezTo>
                      <a:pt x="1320" y="2967"/>
                      <a:pt x="5382" y="1507"/>
                      <a:pt x="8171" y="1507"/>
                    </a:cubicBezTo>
                    <a:cubicBezTo>
                      <a:pt x="8598" y="1507"/>
                      <a:pt x="9027" y="1526"/>
                      <a:pt x="9453" y="1572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6"/>
                    </a:lnTo>
                    <a:cubicBezTo>
                      <a:pt x="12502" y="2244"/>
                      <a:pt x="13559" y="2813"/>
                      <a:pt x="14248" y="3746"/>
                    </a:cubicBezTo>
                    <a:lnTo>
                      <a:pt x="14425" y="1896"/>
                    </a:lnTo>
                    <a:lnTo>
                      <a:pt x="19338" y="1896"/>
                    </a:lnTo>
                    <a:lnTo>
                      <a:pt x="19924" y="7602"/>
                    </a:lnTo>
                    <a:cubicBezTo>
                      <a:pt x="19924" y="7602"/>
                      <a:pt x="14500" y="7602"/>
                      <a:pt x="14500" y="7602"/>
                    </a:cubicBezTo>
                    <a:close/>
                    <a:moveTo>
                      <a:pt x="14500" y="7602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696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4"/>
                      <a:pt x="18406" y="8908"/>
                      <a:pt x="17664" y="9776"/>
                    </a:cubicBezTo>
                    <a:cubicBezTo>
                      <a:pt x="17058" y="10481"/>
                      <a:pt x="16399" y="11096"/>
                      <a:pt x="15696" y="11608"/>
                    </a:cubicBezTo>
                    <a:cubicBezTo>
                      <a:pt x="15071" y="12062"/>
                      <a:pt x="14414" y="12435"/>
                      <a:pt x="13728" y="12713"/>
                    </a:cubicBezTo>
                    <a:cubicBezTo>
                      <a:pt x="13094" y="12968"/>
                      <a:pt x="12436" y="13144"/>
                      <a:pt x="11761" y="13232"/>
                    </a:cubicBezTo>
                    <a:cubicBezTo>
                      <a:pt x="11444" y="13273"/>
                      <a:pt x="11124" y="13297"/>
                      <a:pt x="10800" y="13297"/>
                    </a:cubicBezTo>
                    <a:cubicBezTo>
                      <a:pt x="10460" y="13294"/>
                      <a:pt x="10124" y="13271"/>
                      <a:pt x="9793" y="13227"/>
                    </a:cubicBezTo>
                    <a:cubicBezTo>
                      <a:pt x="9117" y="13134"/>
                      <a:pt x="8460" y="12955"/>
                      <a:pt x="7825" y="12692"/>
                    </a:cubicBezTo>
                    <a:cubicBezTo>
                      <a:pt x="7139" y="12412"/>
                      <a:pt x="6481" y="12033"/>
                      <a:pt x="5857" y="11575"/>
                    </a:cubicBezTo>
                    <a:cubicBezTo>
                      <a:pt x="5154" y="11058"/>
                      <a:pt x="4495" y="10434"/>
                      <a:pt x="3889" y="9718"/>
                    </a:cubicBezTo>
                    <a:cubicBezTo>
                      <a:pt x="3146" y="8840"/>
                      <a:pt x="2484" y="7822"/>
                      <a:pt x="1922" y="6697"/>
                    </a:cubicBezTo>
                    <a:cubicBezTo>
                      <a:pt x="950" y="4748"/>
                      <a:pt x="276" y="2472"/>
                      <a:pt x="0" y="0"/>
                    </a:cubicBezTo>
                    <a:cubicBezTo>
                      <a:pt x="0" y="2132"/>
                      <a:pt x="0" y="6486"/>
                      <a:pt x="0" y="8475"/>
                    </a:cubicBezTo>
                    <a:cubicBezTo>
                      <a:pt x="314" y="10785"/>
                      <a:pt x="984" y="12949"/>
                      <a:pt x="1922" y="14831"/>
                    </a:cubicBezTo>
                    <a:cubicBezTo>
                      <a:pt x="2486" y="15964"/>
                      <a:pt x="3149" y="16992"/>
                      <a:pt x="3889" y="17886"/>
                    </a:cubicBezTo>
                    <a:cubicBezTo>
                      <a:pt x="4496" y="18620"/>
                      <a:pt x="5156" y="19261"/>
                      <a:pt x="5857" y="19798"/>
                    </a:cubicBezTo>
                    <a:cubicBezTo>
                      <a:pt x="6482" y="20276"/>
                      <a:pt x="7140" y="20667"/>
                      <a:pt x="7825" y="20962"/>
                    </a:cubicBezTo>
                    <a:cubicBezTo>
                      <a:pt x="8460" y="21235"/>
                      <a:pt x="9118" y="21426"/>
                      <a:pt x="9793" y="21525"/>
                    </a:cubicBezTo>
                    <a:cubicBezTo>
                      <a:pt x="10125" y="21571"/>
                      <a:pt x="10460" y="21597"/>
                      <a:pt x="10800" y="21600"/>
                    </a:cubicBezTo>
                    <a:cubicBezTo>
                      <a:pt x="11123" y="21597"/>
                      <a:pt x="11443" y="21574"/>
                      <a:pt x="11761" y="21531"/>
                    </a:cubicBezTo>
                    <a:cubicBezTo>
                      <a:pt x="12435" y="21438"/>
                      <a:pt x="13093" y="21251"/>
                      <a:pt x="13728" y="20983"/>
                    </a:cubicBezTo>
                    <a:cubicBezTo>
                      <a:pt x="14413" y="20692"/>
                      <a:pt x="15071" y="20305"/>
                      <a:pt x="15696" y="19831"/>
                    </a:cubicBezTo>
                    <a:cubicBezTo>
                      <a:pt x="16397" y="19303"/>
                      <a:pt x="17057" y="18668"/>
                      <a:pt x="17664" y="17940"/>
                    </a:cubicBezTo>
                    <a:cubicBezTo>
                      <a:pt x="18404" y="17059"/>
                      <a:pt x="19066" y="16044"/>
                      <a:pt x="19632" y="14922"/>
                    </a:cubicBezTo>
                    <a:cubicBezTo>
                      <a:pt x="20593" y="13020"/>
                      <a:pt x="21281" y="10822"/>
                      <a:pt x="21600" y="8475"/>
                    </a:cubicBezTo>
                    <a:cubicBezTo>
                      <a:pt x="21600" y="6486"/>
                      <a:pt x="21600" y="2132"/>
                      <a:pt x="21600" y="0"/>
                    </a:cubicBezTo>
                    <a:cubicBezTo>
                      <a:pt x="21319" y="2510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190"/>
                <a:ext cx="1419" cy="60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799"/>
                    </a:cubicBezTo>
                    <a:cubicBezTo>
                      <a:pt x="0" y="16753"/>
                      <a:pt x="4832" y="21582"/>
                      <a:pt x="10800" y="21600"/>
                    </a:cubicBezTo>
                    <a:cubicBezTo>
                      <a:pt x="16768" y="21582"/>
                      <a:pt x="21600" y="16753"/>
                      <a:pt x="21600" y="10799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236"/>
                <a:ext cx="1183" cy="452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1"/>
                      <a:pt x="10800" y="21600"/>
                    </a:cubicBezTo>
                    <a:cubicBezTo>
                      <a:pt x="16768" y="21581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EDB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1" y="236"/>
                <a:ext cx="1192" cy="461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287" y="430"/>
                    </a:moveTo>
                    <a:lnTo>
                      <a:pt x="10282" y="14"/>
                    </a:lnTo>
                    <a:cubicBezTo>
                      <a:pt x="10454" y="5"/>
                      <a:pt x="10627" y="0"/>
                      <a:pt x="10800" y="0"/>
                    </a:cubicBezTo>
                    <a:lnTo>
                      <a:pt x="10822" y="0"/>
                    </a:lnTo>
                    <a:lnTo>
                      <a:pt x="10822" y="415"/>
                    </a:lnTo>
                    <a:lnTo>
                      <a:pt x="10800" y="415"/>
                    </a:lnTo>
                    <a:cubicBezTo>
                      <a:pt x="10628" y="415"/>
                      <a:pt x="10457" y="421"/>
                      <a:pt x="10287" y="430"/>
                    </a:cubicBezTo>
                    <a:close/>
                    <a:moveTo>
                      <a:pt x="11848" y="469"/>
                    </a:moveTo>
                    <a:cubicBezTo>
                      <a:pt x="11678" y="453"/>
                      <a:pt x="11507" y="439"/>
                      <a:pt x="11335" y="430"/>
                    </a:cubicBezTo>
                    <a:lnTo>
                      <a:pt x="11339" y="16"/>
                    </a:lnTo>
                    <a:cubicBezTo>
                      <a:pt x="11513" y="25"/>
                      <a:pt x="11685" y="37"/>
                      <a:pt x="11856" y="53"/>
                    </a:cubicBezTo>
                    <a:cubicBezTo>
                      <a:pt x="11856" y="53"/>
                      <a:pt x="11848" y="469"/>
                      <a:pt x="11848" y="469"/>
                    </a:cubicBezTo>
                    <a:close/>
                    <a:moveTo>
                      <a:pt x="9260" y="529"/>
                    </a:moveTo>
                    <a:lnTo>
                      <a:pt x="9249" y="116"/>
                    </a:lnTo>
                    <a:cubicBezTo>
                      <a:pt x="9421" y="90"/>
                      <a:pt x="9592" y="69"/>
                      <a:pt x="9766" y="52"/>
                    </a:cubicBezTo>
                    <a:lnTo>
                      <a:pt x="9772" y="467"/>
                    </a:lnTo>
                    <a:cubicBezTo>
                      <a:pt x="9600" y="483"/>
                      <a:pt x="9429" y="504"/>
                      <a:pt x="9260" y="529"/>
                    </a:cubicBezTo>
                    <a:close/>
                    <a:moveTo>
                      <a:pt x="12875" y="621"/>
                    </a:moveTo>
                    <a:cubicBezTo>
                      <a:pt x="12705" y="587"/>
                      <a:pt x="12534" y="557"/>
                      <a:pt x="12362" y="531"/>
                    </a:cubicBezTo>
                    <a:lnTo>
                      <a:pt x="12372" y="118"/>
                    </a:lnTo>
                    <a:cubicBezTo>
                      <a:pt x="12546" y="143"/>
                      <a:pt x="12718" y="173"/>
                      <a:pt x="12888" y="205"/>
                    </a:cubicBezTo>
                    <a:cubicBezTo>
                      <a:pt x="12888" y="205"/>
                      <a:pt x="12875" y="621"/>
                      <a:pt x="12875" y="621"/>
                    </a:cubicBezTo>
                    <a:close/>
                    <a:moveTo>
                      <a:pt x="8235" y="728"/>
                    </a:moveTo>
                    <a:lnTo>
                      <a:pt x="8218" y="317"/>
                    </a:lnTo>
                    <a:cubicBezTo>
                      <a:pt x="8388" y="274"/>
                      <a:pt x="8559" y="235"/>
                      <a:pt x="8733" y="204"/>
                    </a:cubicBezTo>
                    <a:lnTo>
                      <a:pt x="8747" y="614"/>
                    </a:lnTo>
                    <a:cubicBezTo>
                      <a:pt x="8575" y="649"/>
                      <a:pt x="8404" y="686"/>
                      <a:pt x="8235" y="728"/>
                    </a:cubicBezTo>
                    <a:close/>
                    <a:moveTo>
                      <a:pt x="13898" y="872"/>
                    </a:moveTo>
                    <a:cubicBezTo>
                      <a:pt x="13729" y="823"/>
                      <a:pt x="13559" y="775"/>
                      <a:pt x="13387" y="732"/>
                    </a:cubicBezTo>
                    <a:lnTo>
                      <a:pt x="13403" y="320"/>
                    </a:lnTo>
                    <a:cubicBezTo>
                      <a:pt x="13577" y="363"/>
                      <a:pt x="13748" y="411"/>
                      <a:pt x="13918" y="461"/>
                    </a:cubicBezTo>
                    <a:cubicBezTo>
                      <a:pt x="13918" y="461"/>
                      <a:pt x="13898" y="872"/>
                      <a:pt x="13898" y="872"/>
                    </a:cubicBezTo>
                    <a:close/>
                    <a:moveTo>
                      <a:pt x="7216" y="1034"/>
                    </a:moveTo>
                    <a:lnTo>
                      <a:pt x="7190" y="622"/>
                    </a:lnTo>
                    <a:cubicBezTo>
                      <a:pt x="7360" y="561"/>
                      <a:pt x="7531" y="507"/>
                      <a:pt x="7703" y="455"/>
                    </a:cubicBezTo>
                    <a:lnTo>
                      <a:pt x="7725" y="867"/>
                    </a:lnTo>
                    <a:cubicBezTo>
                      <a:pt x="7553" y="918"/>
                      <a:pt x="7383" y="974"/>
                      <a:pt x="7216" y="1034"/>
                    </a:cubicBezTo>
                    <a:close/>
                    <a:moveTo>
                      <a:pt x="14913" y="1236"/>
                    </a:moveTo>
                    <a:cubicBezTo>
                      <a:pt x="14746" y="1167"/>
                      <a:pt x="14577" y="1100"/>
                      <a:pt x="14405" y="1041"/>
                    </a:cubicBezTo>
                    <a:lnTo>
                      <a:pt x="14431" y="628"/>
                    </a:lnTo>
                    <a:cubicBezTo>
                      <a:pt x="14603" y="691"/>
                      <a:pt x="14773" y="756"/>
                      <a:pt x="14942" y="827"/>
                    </a:cubicBezTo>
                    <a:cubicBezTo>
                      <a:pt x="14942" y="827"/>
                      <a:pt x="14913" y="1236"/>
                      <a:pt x="14913" y="1236"/>
                    </a:cubicBezTo>
                    <a:close/>
                    <a:moveTo>
                      <a:pt x="6203" y="1451"/>
                    </a:moveTo>
                    <a:lnTo>
                      <a:pt x="6170" y="1043"/>
                    </a:lnTo>
                    <a:cubicBezTo>
                      <a:pt x="6338" y="965"/>
                      <a:pt x="6507" y="889"/>
                      <a:pt x="6679" y="818"/>
                    </a:cubicBezTo>
                    <a:lnTo>
                      <a:pt x="6708" y="1226"/>
                    </a:lnTo>
                    <a:cubicBezTo>
                      <a:pt x="6537" y="1297"/>
                      <a:pt x="6369" y="1370"/>
                      <a:pt x="6203" y="1451"/>
                    </a:cubicBezTo>
                    <a:close/>
                    <a:moveTo>
                      <a:pt x="15920" y="1716"/>
                    </a:moveTo>
                    <a:cubicBezTo>
                      <a:pt x="15756" y="1626"/>
                      <a:pt x="15588" y="1541"/>
                      <a:pt x="15418" y="1458"/>
                    </a:cubicBezTo>
                    <a:lnTo>
                      <a:pt x="15451" y="1052"/>
                    </a:lnTo>
                    <a:cubicBezTo>
                      <a:pt x="15623" y="1134"/>
                      <a:pt x="15792" y="1220"/>
                      <a:pt x="15958" y="1310"/>
                    </a:cubicBezTo>
                    <a:cubicBezTo>
                      <a:pt x="15958" y="1310"/>
                      <a:pt x="15920" y="1716"/>
                      <a:pt x="15920" y="1716"/>
                    </a:cubicBezTo>
                    <a:close/>
                    <a:moveTo>
                      <a:pt x="5200" y="1991"/>
                    </a:moveTo>
                    <a:lnTo>
                      <a:pt x="5159" y="1589"/>
                    </a:lnTo>
                    <a:cubicBezTo>
                      <a:pt x="5325" y="1488"/>
                      <a:pt x="5492" y="1391"/>
                      <a:pt x="5663" y="1300"/>
                    </a:cubicBezTo>
                    <a:lnTo>
                      <a:pt x="5701" y="1703"/>
                    </a:lnTo>
                    <a:cubicBezTo>
                      <a:pt x="5531" y="1796"/>
                      <a:pt x="5365" y="1890"/>
                      <a:pt x="5200" y="1991"/>
                    </a:cubicBezTo>
                    <a:close/>
                    <a:moveTo>
                      <a:pt x="16915" y="2327"/>
                    </a:moveTo>
                    <a:cubicBezTo>
                      <a:pt x="16754" y="2215"/>
                      <a:pt x="16589" y="2107"/>
                      <a:pt x="16420" y="2003"/>
                    </a:cubicBezTo>
                    <a:lnTo>
                      <a:pt x="16462" y="1601"/>
                    </a:lnTo>
                    <a:cubicBezTo>
                      <a:pt x="16632" y="1705"/>
                      <a:pt x="16799" y="1816"/>
                      <a:pt x="16962" y="1927"/>
                    </a:cubicBezTo>
                    <a:cubicBezTo>
                      <a:pt x="16962" y="1927"/>
                      <a:pt x="16915" y="2327"/>
                      <a:pt x="16915" y="2327"/>
                    </a:cubicBezTo>
                    <a:close/>
                    <a:moveTo>
                      <a:pt x="4214" y="2673"/>
                    </a:moveTo>
                    <a:lnTo>
                      <a:pt x="4161" y="2277"/>
                    </a:lnTo>
                    <a:cubicBezTo>
                      <a:pt x="4324" y="2151"/>
                      <a:pt x="4490" y="2031"/>
                      <a:pt x="4658" y="1913"/>
                    </a:cubicBezTo>
                    <a:lnTo>
                      <a:pt x="4705" y="2313"/>
                    </a:lnTo>
                    <a:cubicBezTo>
                      <a:pt x="4538" y="2429"/>
                      <a:pt x="4374" y="2546"/>
                      <a:pt x="4214" y="2673"/>
                    </a:cubicBezTo>
                    <a:close/>
                    <a:moveTo>
                      <a:pt x="17891" y="3089"/>
                    </a:moveTo>
                    <a:cubicBezTo>
                      <a:pt x="17734" y="2950"/>
                      <a:pt x="17571" y="2817"/>
                      <a:pt x="17406" y="2689"/>
                    </a:cubicBezTo>
                    <a:lnTo>
                      <a:pt x="17459" y="2292"/>
                    </a:lnTo>
                    <a:cubicBezTo>
                      <a:pt x="17627" y="2423"/>
                      <a:pt x="17790" y="2560"/>
                      <a:pt x="17950" y="2700"/>
                    </a:cubicBezTo>
                    <a:cubicBezTo>
                      <a:pt x="17950" y="2700"/>
                      <a:pt x="17891" y="3089"/>
                      <a:pt x="17891" y="3089"/>
                    </a:cubicBezTo>
                    <a:close/>
                    <a:moveTo>
                      <a:pt x="3251" y="3517"/>
                    </a:moveTo>
                    <a:lnTo>
                      <a:pt x="3186" y="3133"/>
                    </a:lnTo>
                    <a:cubicBezTo>
                      <a:pt x="3344" y="2978"/>
                      <a:pt x="3505" y="2829"/>
                      <a:pt x="3671" y="2683"/>
                    </a:cubicBezTo>
                    <a:lnTo>
                      <a:pt x="3730" y="3073"/>
                    </a:lnTo>
                    <a:cubicBezTo>
                      <a:pt x="3565" y="3215"/>
                      <a:pt x="3406" y="3366"/>
                      <a:pt x="3251" y="3517"/>
                    </a:cubicBezTo>
                    <a:close/>
                    <a:moveTo>
                      <a:pt x="18837" y="4033"/>
                    </a:moveTo>
                    <a:cubicBezTo>
                      <a:pt x="18686" y="3861"/>
                      <a:pt x="18529" y="3694"/>
                      <a:pt x="18369" y="3538"/>
                    </a:cubicBezTo>
                    <a:lnTo>
                      <a:pt x="18434" y="3152"/>
                    </a:lnTo>
                    <a:cubicBezTo>
                      <a:pt x="18597" y="3313"/>
                      <a:pt x="18756" y="3482"/>
                      <a:pt x="18910" y="3658"/>
                    </a:cubicBezTo>
                    <a:cubicBezTo>
                      <a:pt x="18910" y="3658"/>
                      <a:pt x="18837" y="4033"/>
                      <a:pt x="18837" y="4033"/>
                    </a:cubicBezTo>
                    <a:close/>
                    <a:moveTo>
                      <a:pt x="2324" y="4561"/>
                    </a:moveTo>
                    <a:lnTo>
                      <a:pt x="2244" y="4196"/>
                    </a:lnTo>
                    <a:cubicBezTo>
                      <a:pt x="2393" y="4007"/>
                      <a:pt x="2549" y="3816"/>
                      <a:pt x="2710" y="3636"/>
                    </a:cubicBezTo>
                    <a:lnTo>
                      <a:pt x="2782" y="4011"/>
                    </a:lnTo>
                    <a:cubicBezTo>
                      <a:pt x="2623" y="4189"/>
                      <a:pt x="2469" y="4375"/>
                      <a:pt x="2324" y="4561"/>
                    </a:cubicBezTo>
                    <a:close/>
                    <a:moveTo>
                      <a:pt x="19736" y="5206"/>
                    </a:moveTo>
                    <a:cubicBezTo>
                      <a:pt x="19598" y="4996"/>
                      <a:pt x="19449" y="4787"/>
                      <a:pt x="19295" y="4587"/>
                    </a:cubicBezTo>
                    <a:lnTo>
                      <a:pt x="19375" y="4221"/>
                    </a:lnTo>
                    <a:cubicBezTo>
                      <a:pt x="19533" y="4427"/>
                      <a:pt x="19685" y="4640"/>
                      <a:pt x="19827" y="4854"/>
                    </a:cubicBezTo>
                    <a:cubicBezTo>
                      <a:pt x="19827" y="4854"/>
                      <a:pt x="19736" y="5206"/>
                      <a:pt x="19736" y="5206"/>
                    </a:cubicBezTo>
                    <a:close/>
                    <a:moveTo>
                      <a:pt x="1461" y="5869"/>
                    </a:moveTo>
                    <a:lnTo>
                      <a:pt x="1360" y="5535"/>
                    </a:lnTo>
                    <a:cubicBezTo>
                      <a:pt x="1493" y="5295"/>
                      <a:pt x="1639" y="5057"/>
                      <a:pt x="1792" y="4826"/>
                    </a:cubicBezTo>
                    <a:lnTo>
                      <a:pt x="1882" y="5178"/>
                    </a:lnTo>
                    <a:cubicBezTo>
                      <a:pt x="1732" y="5402"/>
                      <a:pt x="1591" y="5636"/>
                      <a:pt x="1461" y="5869"/>
                    </a:cubicBezTo>
                    <a:close/>
                    <a:moveTo>
                      <a:pt x="20547" y="6680"/>
                    </a:moveTo>
                    <a:cubicBezTo>
                      <a:pt x="20428" y="6416"/>
                      <a:pt x="20298" y="6154"/>
                      <a:pt x="20157" y="5899"/>
                    </a:cubicBezTo>
                    <a:lnTo>
                      <a:pt x="20258" y="5565"/>
                    </a:lnTo>
                    <a:cubicBezTo>
                      <a:pt x="20404" y="5830"/>
                      <a:pt x="20540" y="6103"/>
                      <a:pt x="20663" y="6375"/>
                    </a:cubicBezTo>
                    <a:cubicBezTo>
                      <a:pt x="20663" y="6375"/>
                      <a:pt x="20547" y="6680"/>
                      <a:pt x="20547" y="6680"/>
                    </a:cubicBezTo>
                    <a:close/>
                    <a:moveTo>
                      <a:pt x="719" y="7526"/>
                    </a:moveTo>
                    <a:lnTo>
                      <a:pt x="589" y="7258"/>
                    </a:lnTo>
                    <a:cubicBezTo>
                      <a:pt x="695" y="6947"/>
                      <a:pt x="818" y="6639"/>
                      <a:pt x="954" y="6340"/>
                    </a:cubicBezTo>
                    <a:lnTo>
                      <a:pt x="1068" y="6645"/>
                    </a:lnTo>
                    <a:cubicBezTo>
                      <a:pt x="939" y="6933"/>
                      <a:pt x="822" y="7229"/>
                      <a:pt x="719" y="7526"/>
                    </a:cubicBezTo>
                    <a:close/>
                    <a:moveTo>
                      <a:pt x="21176" y="8559"/>
                    </a:moveTo>
                    <a:cubicBezTo>
                      <a:pt x="21100" y="8224"/>
                      <a:pt x="21005" y="7888"/>
                      <a:pt x="20894" y="7563"/>
                    </a:cubicBezTo>
                    <a:lnTo>
                      <a:pt x="21025" y="7300"/>
                    </a:lnTo>
                    <a:cubicBezTo>
                      <a:pt x="21143" y="7645"/>
                      <a:pt x="21245" y="8002"/>
                      <a:pt x="21326" y="8358"/>
                    </a:cubicBezTo>
                    <a:cubicBezTo>
                      <a:pt x="21326" y="8358"/>
                      <a:pt x="21176" y="8559"/>
                      <a:pt x="21176" y="8559"/>
                    </a:cubicBezTo>
                    <a:close/>
                    <a:moveTo>
                      <a:pt x="240" y="9615"/>
                    </a:moveTo>
                    <a:lnTo>
                      <a:pt x="77" y="9500"/>
                    </a:lnTo>
                    <a:cubicBezTo>
                      <a:pt x="124" y="9101"/>
                      <a:pt x="194" y="8700"/>
                      <a:pt x="285" y="8310"/>
                    </a:cubicBezTo>
                    <a:lnTo>
                      <a:pt x="434" y="8515"/>
                    </a:lnTo>
                    <a:cubicBezTo>
                      <a:pt x="350" y="8878"/>
                      <a:pt x="284" y="9248"/>
                      <a:pt x="240" y="9615"/>
                    </a:cubicBezTo>
                    <a:close/>
                    <a:moveTo>
                      <a:pt x="21600" y="10842"/>
                    </a:moveTo>
                    <a:lnTo>
                      <a:pt x="21429" y="10835"/>
                    </a:lnTo>
                    <a:lnTo>
                      <a:pt x="21515" y="10839"/>
                    </a:lnTo>
                    <a:lnTo>
                      <a:pt x="21429" y="10800"/>
                    </a:lnTo>
                    <a:cubicBezTo>
                      <a:pt x="21429" y="10420"/>
                      <a:pt x="21409" y="10038"/>
                      <a:pt x="21365" y="9663"/>
                    </a:cubicBezTo>
                    <a:lnTo>
                      <a:pt x="21530" y="9552"/>
                    </a:lnTo>
                    <a:cubicBezTo>
                      <a:pt x="21576" y="9963"/>
                      <a:pt x="21600" y="10384"/>
                      <a:pt x="21600" y="10800"/>
                    </a:cubicBezTo>
                    <a:cubicBezTo>
                      <a:pt x="21600" y="10800"/>
                      <a:pt x="21600" y="10842"/>
                      <a:pt x="21600" y="10842"/>
                    </a:cubicBezTo>
                    <a:close/>
                    <a:moveTo>
                      <a:pt x="73" y="12074"/>
                    </a:moveTo>
                    <a:cubicBezTo>
                      <a:pt x="25" y="11654"/>
                      <a:pt x="0" y="11225"/>
                      <a:pt x="0" y="10800"/>
                    </a:cubicBezTo>
                    <a:lnTo>
                      <a:pt x="171" y="10788"/>
                    </a:lnTo>
                    <a:lnTo>
                      <a:pt x="171" y="10800"/>
                    </a:lnTo>
                    <a:cubicBezTo>
                      <a:pt x="171" y="11187"/>
                      <a:pt x="193" y="11579"/>
                      <a:pt x="238" y="11963"/>
                    </a:cubicBezTo>
                    <a:cubicBezTo>
                      <a:pt x="238" y="11963"/>
                      <a:pt x="73" y="12074"/>
                      <a:pt x="73" y="12074"/>
                    </a:cubicBezTo>
                    <a:close/>
                    <a:moveTo>
                      <a:pt x="21310" y="13313"/>
                    </a:moveTo>
                    <a:lnTo>
                      <a:pt x="21162" y="13108"/>
                    </a:lnTo>
                    <a:cubicBezTo>
                      <a:pt x="21246" y="12745"/>
                      <a:pt x="21313" y="12376"/>
                      <a:pt x="21357" y="12010"/>
                    </a:cubicBezTo>
                    <a:lnTo>
                      <a:pt x="21521" y="12126"/>
                    </a:lnTo>
                    <a:cubicBezTo>
                      <a:pt x="21473" y="12524"/>
                      <a:pt x="21401" y="12923"/>
                      <a:pt x="21310" y="13313"/>
                    </a:cubicBezTo>
                    <a:close/>
                    <a:moveTo>
                      <a:pt x="582" y="14324"/>
                    </a:moveTo>
                    <a:cubicBezTo>
                      <a:pt x="463" y="13977"/>
                      <a:pt x="361" y="13621"/>
                      <a:pt x="280" y="13266"/>
                    </a:cubicBezTo>
                    <a:lnTo>
                      <a:pt x="428" y="13062"/>
                    </a:lnTo>
                    <a:cubicBezTo>
                      <a:pt x="506" y="13397"/>
                      <a:pt x="601" y="13731"/>
                      <a:pt x="713" y="14058"/>
                    </a:cubicBezTo>
                    <a:cubicBezTo>
                      <a:pt x="713" y="14058"/>
                      <a:pt x="582" y="14324"/>
                      <a:pt x="582" y="14324"/>
                    </a:cubicBezTo>
                    <a:close/>
                    <a:moveTo>
                      <a:pt x="20639" y="15278"/>
                    </a:moveTo>
                    <a:lnTo>
                      <a:pt x="20524" y="14973"/>
                    </a:lnTo>
                    <a:cubicBezTo>
                      <a:pt x="20653" y="14685"/>
                      <a:pt x="20771" y="14391"/>
                      <a:pt x="20874" y="14095"/>
                    </a:cubicBezTo>
                    <a:lnTo>
                      <a:pt x="21005" y="14363"/>
                    </a:lnTo>
                    <a:cubicBezTo>
                      <a:pt x="20897" y="14673"/>
                      <a:pt x="20774" y="14980"/>
                      <a:pt x="20639" y="15278"/>
                    </a:cubicBezTo>
                    <a:close/>
                    <a:moveTo>
                      <a:pt x="1351" y="16051"/>
                    </a:moveTo>
                    <a:cubicBezTo>
                      <a:pt x="1204" y="15786"/>
                      <a:pt x="1068" y="15516"/>
                      <a:pt x="946" y="15243"/>
                    </a:cubicBezTo>
                    <a:lnTo>
                      <a:pt x="1061" y="14939"/>
                    </a:lnTo>
                    <a:cubicBezTo>
                      <a:pt x="1179" y="15199"/>
                      <a:pt x="1311" y="15461"/>
                      <a:pt x="1452" y="15717"/>
                    </a:cubicBezTo>
                    <a:cubicBezTo>
                      <a:pt x="1452" y="15717"/>
                      <a:pt x="1351" y="16051"/>
                      <a:pt x="1351" y="16051"/>
                    </a:cubicBezTo>
                    <a:close/>
                    <a:moveTo>
                      <a:pt x="19798" y="16788"/>
                    </a:moveTo>
                    <a:lnTo>
                      <a:pt x="19709" y="16436"/>
                    </a:lnTo>
                    <a:cubicBezTo>
                      <a:pt x="19858" y="16214"/>
                      <a:pt x="20000" y="15981"/>
                      <a:pt x="20131" y="15747"/>
                    </a:cubicBezTo>
                    <a:lnTo>
                      <a:pt x="20232" y="16082"/>
                    </a:lnTo>
                    <a:cubicBezTo>
                      <a:pt x="20098" y="16323"/>
                      <a:pt x="19952" y="16561"/>
                      <a:pt x="19798" y="16788"/>
                    </a:cubicBezTo>
                    <a:close/>
                    <a:moveTo>
                      <a:pt x="2235" y="17392"/>
                    </a:moveTo>
                    <a:cubicBezTo>
                      <a:pt x="2078" y="17189"/>
                      <a:pt x="1925" y="16976"/>
                      <a:pt x="1782" y="16761"/>
                    </a:cubicBezTo>
                    <a:lnTo>
                      <a:pt x="1873" y="16408"/>
                    </a:lnTo>
                    <a:cubicBezTo>
                      <a:pt x="2012" y="16621"/>
                      <a:pt x="2162" y="16826"/>
                      <a:pt x="2315" y="17026"/>
                    </a:cubicBezTo>
                    <a:cubicBezTo>
                      <a:pt x="2315" y="17026"/>
                      <a:pt x="2235" y="17392"/>
                      <a:pt x="2235" y="17392"/>
                    </a:cubicBezTo>
                    <a:close/>
                    <a:moveTo>
                      <a:pt x="18880" y="17976"/>
                    </a:moveTo>
                    <a:lnTo>
                      <a:pt x="18809" y="17598"/>
                    </a:lnTo>
                    <a:cubicBezTo>
                      <a:pt x="18967" y="17421"/>
                      <a:pt x="19121" y="17238"/>
                      <a:pt x="19267" y="17048"/>
                    </a:cubicBezTo>
                    <a:lnTo>
                      <a:pt x="19347" y="17414"/>
                    </a:lnTo>
                    <a:cubicBezTo>
                      <a:pt x="19198" y="17607"/>
                      <a:pt x="19041" y="17794"/>
                      <a:pt x="18880" y="17976"/>
                    </a:cubicBezTo>
                    <a:close/>
                    <a:moveTo>
                      <a:pt x="3177" y="18458"/>
                    </a:moveTo>
                    <a:cubicBezTo>
                      <a:pt x="3015" y="18297"/>
                      <a:pt x="2854" y="18129"/>
                      <a:pt x="2701" y="17954"/>
                    </a:cubicBezTo>
                    <a:lnTo>
                      <a:pt x="2772" y="17579"/>
                    </a:lnTo>
                    <a:cubicBezTo>
                      <a:pt x="2924" y="17748"/>
                      <a:pt x="3082" y="17917"/>
                      <a:pt x="3240" y="18074"/>
                    </a:cubicBezTo>
                    <a:cubicBezTo>
                      <a:pt x="3240" y="18074"/>
                      <a:pt x="3177" y="18458"/>
                      <a:pt x="3177" y="18458"/>
                    </a:cubicBezTo>
                    <a:close/>
                    <a:moveTo>
                      <a:pt x="17919" y="18928"/>
                    </a:moveTo>
                    <a:lnTo>
                      <a:pt x="17862" y="18536"/>
                    </a:lnTo>
                    <a:cubicBezTo>
                      <a:pt x="18025" y="18394"/>
                      <a:pt x="18185" y="18245"/>
                      <a:pt x="18340" y="18092"/>
                    </a:cubicBezTo>
                    <a:lnTo>
                      <a:pt x="18404" y="18477"/>
                    </a:lnTo>
                    <a:cubicBezTo>
                      <a:pt x="18247" y="18631"/>
                      <a:pt x="18085" y="18781"/>
                      <a:pt x="17919" y="18928"/>
                    </a:cubicBezTo>
                    <a:close/>
                    <a:moveTo>
                      <a:pt x="4152" y="19316"/>
                    </a:moveTo>
                    <a:cubicBezTo>
                      <a:pt x="3984" y="19185"/>
                      <a:pt x="3820" y="19049"/>
                      <a:pt x="3661" y="18909"/>
                    </a:cubicBezTo>
                    <a:lnTo>
                      <a:pt x="3719" y="18519"/>
                    </a:lnTo>
                    <a:cubicBezTo>
                      <a:pt x="3877" y="18658"/>
                      <a:pt x="4039" y="18790"/>
                      <a:pt x="4204" y="18921"/>
                    </a:cubicBezTo>
                    <a:cubicBezTo>
                      <a:pt x="4204" y="18921"/>
                      <a:pt x="4152" y="19316"/>
                      <a:pt x="4152" y="19316"/>
                    </a:cubicBezTo>
                    <a:close/>
                    <a:moveTo>
                      <a:pt x="16931" y="19694"/>
                    </a:moveTo>
                    <a:lnTo>
                      <a:pt x="16885" y="19294"/>
                    </a:lnTo>
                    <a:cubicBezTo>
                      <a:pt x="17052" y="19179"/>
                      <a:pt x="17216" y="19060"/>
                      <a:pt x="17376" y="18935"/>
                    </a:cubicBezTo>
                    <a:lnTo>
                      <a:pt x="17428" y="19332"/>
                    </a:lnTo>
                    <a:cubicBezTo>
                      <a:pt x="17266" y="19455"/>
                      <a:pt x="17100" y="19578"/>
                      <a:pt x="16931" y="19694"/>
                    </a:cubicBezTo>
                    <a:close/>
                    <a:moveTo>
                      <a:pt x="5149" y="20006"/>
                    </a:moveTo>
                    <a:cubicBezTo>
                      <a:pt x="4979" y="19901"/>
                      <a:pt x="4813" y="19793"/>
                      <a:pt x="4648" y="19679"/>
                    </a:cubicBezTo>
                    <a:lnTo>
                      <a:pt x="4695" y="19280"/>
                    </a:lnTo>
                    <a:cubicBezTo>
                      <a:pt x="4858" y="19392"/>
                      <a:pt x="5022" y="19499"/>
                      <a:pt x="5190" y="19605"/>
                    </a:cubicBezTo>
                    <a:cubicBezTo>
                      <a:pt x="5190" y="19605"/>
                      <a:pt x="5149" y="20006"/>
                      <a:pt x="5149" y="20006"/>
                    </a:cubicBezTo>
                    <a:close/>
                    <a:moveTo>
                      <a:pt x="15926" y="20307"/>
                    </a:moveTo>
                    <a:lnTo>
                      <a:pt x="15890" y="19901"/>
                    </a:lnTo>
                    <a:cubicBezTo>
                      <a:pt x="16059" y="19810"/>
                      <a:pt x="16226" y="19715"/>
                      <a:pt x="16389" y="19615"/>
                    </a:cubicBezTo>
                    <a:lnTo>
                      <a:pt x="16431" y="20018"/>
                    </a:lnTo>
                    <a:cubicBezTo>
                      <a:pt x="16266" y="20118"/>
                      <a:pt x="16097" y="20214"/>
                      <a:pt x="15926" y="20307"/>
                    </a:cubicBezTo>
                    <a:close/>
                    <a:moveTo>
                      <a:pt x="6160" y="20553"/>
                    </a:moveTo>
                    <a:cubicBezTo>
                      <a:pt x="5988" y="20470"/>
                      <a:pt x="5819" y="20387"/>
                      <a:pt x="5652" y="20296"/>
                    </a:cubicBezTo>
                    <a:lnTo>
                      <a:pt x="5690" y="19890"/>
                    </a:lnTo>
                    <a:cubicBezTo>
                      <a:pt x="5854" y="19980"/>
                      <a:pt x="6023" y="20063"/>
                      <a:pt x="6193" y="20147"/>
                    </a:cubicBezTo>
                    <a:cubicBezTo>
                      <a:pt x="6193" y="20147"/>
                      <a:pt x="6160" y="20553"/>
                      <a:pt x="6160" y="20553"/>
                    </a:cubicBezTo>
                    <a:close/>
                    <a:moveTo>
                      <a:pt x="14910" y="20787"/>
                    </a:moveTo>
                    <a:lnTo>
                      <a:pt x="14882" y="20378"/>
                    </a:lnTo>
                    <a:cubicBezTo>
                      <a:pt x="15052" y="20307"/>
                      <a:pt x="15221" y="20234"/>
                      <a:pt x="15387" y="20156"/>
                    </a:cubicBezTo>
                    <a:lnTo>
                      <a:pt x="15420" y="20563"/>
                    </a:lnTo>
                    <a:cubicBezTo>
                      <a:pt x="15252" y="20641"/>
                      <a:pt x="15082" y="20715"/>
                      <a:pt x="14910" y="20787"/>
                    </a:cubicBezTo>
                    <a:close/>
                    <a:moveTo>
                      <a:pt x="7181" y="20976"/>
                    </a:moveTo>
                    <a:cubicBezTo>
                      <a:pt x="7007" y="20914"/>
                      <a:pt x="6838" y="20848"/>
                      <a:pt x="6670" y="20780"/>
                    </a:cubicBezTo>
                    <a:lnTo>
                      <a:pt x="6697" y="20368"/>
                    </a:lnTo>
                    <a:cubicBezTo>
                      <a:pt x="6865" y="20438"/>
                      <a:pt x="7034" y="20505"/>
                      <a:pt x="7206" y="20565"/>
                    </a:cubicBezTo>
                    <a:cubicBezTo>
                      <a:pt x="7206" y="20565"/>
                      <a:pt x="7181" y="20976"/>
                      <a:pt x="7181" y="20976"/>
                    </a:cubicBezTo>
                    <a:close/>
                    <a:moveTo>
                      <a:pt x="13886" y="21150"/>
                    </a:moveTo>
                    <a:lnTo>
                      <a:pt x="13865" y="20737"/>
                    </a:lnTo>
                    <a:cubicBezTo>
                      <a:pt x="14037" y="20687"/>
                      <a:pt x="14207" y="20632"/>
                      <a:pt x="14374" y="20573"/>
                    </a:cubicBezTo>
                    <a:lnTo>
                      <a:pt x="14399" y="20982"/>
                    </a:lnTo>
                    <a:cubicBezTo>
                      <a:pt x="14231" y="21042"/>
                      <a:pt x="14059" y="21099"/>
                      <a:pt x="13886" y="21150"/>
                    </a:cubicBezTo>
                    <a:close/>
                    <a:moveTo>
                      <a:pt x="8207" y="21282"/>
                    </a:moveTo>
                    <a:cubicBezTo>
                      <a:pt x="8034" y="21240"/>
                      <a:pt x="7863" y="21194"/>
                      <a:pt x="7692" y="21142"/>
                    </a:cubicBezTo>
                    <a:lnTo>
                      <a:pt x="7714" y="20729"/>
                    </a:lnTo>
                    <a:cubicBezTo>
                      <a:pt x="7882" y="20781"/>
                      <a:pt x="8052" y="20827"/>
                      <a:pt x="8224" y="20870"/>
                    </a:cubicBezTo>
                    <a:cubicBezTo>
                      <a:pt x="8224" y="20870"/>
                      <a:pt x="8207" y="21282"/>
                      <a:pt x="8207" y="21282"/>
                    </a:cubicBezTo>
                    <a:close/>
                    <a:moveTo>
                      <a:pt x="12856" y="21401"/>
                    </a:moveTo>
                    <a:lnTo>
                      <a:pt x="12843" y="20987"/>
                    </a:lnTo>
                    <a:cubicBezTo>
                      <a:pt x="13015" y="20953"/>
                      <a:pt x="13186" y="20916"/>
                      <a:pt x="13355" y="20876"/>
                    </a:cubicBezTo>
                    <a:lnTo>
                      <a:pt x="13372" y="21288"/>
                    </a:lnTo>
                    <a:cubicBezTo>
                      <a:pt x="13201" y="21330"/>
                      <a:pt x="13030" y="21367"/>
                      <a:pt x="12856" y="21401"/>
                    </a:cubicBezTo>
                    <a:close/>
                    <a:moveTo>
                      <a:pt x="9238" y="21486"/>
                    </a:moveTo>
                    <a:cubicBezTo>
                      <a:pt x="9065" y="21459"/>
                      <a:pt x="8894" y="21429"/>
                      <a:pt x="8723" y="21397"/>
                    </a:cubicBezTo>
                    <a:lnTo>
                      <a:pt x="8736" y="20983"/>
                    </a:lnTo>
                    <a:cubicBezTo>
                      <a:pt x="8906" y="21015"/>
                      <a:pt x="9076" y="21044"/>
                      <a:pt x="9249" y="21071"/>
                    </a:cubicBezTo>
                    <a:cubicBezTo>
                      <a:pt x="9249" y="21071"/>
                      <a:pt x="9238" y="21486"/>
                      <a:pt x="9238" y="21486"/>
                    </a:cubicBezTo>
                    <a:close/>
                    <a:moveTo>
                      <a:pt x="11823" y="21549"/>
                    </a:moveTo>
                    <a:lnTo>
                      <a:pt x="11817" y="21136"/>
                    </a:lnTo>
                    <a:cubicBezTo>
                      <a:pt x="11989" y="21119"/>
                      <a:pt x="12161" y="21099"/>
                      <a:pt x="12331" y="21073"/>
                    </a:cubicBezTo>
                    <a:lnTo>
                      <a:pt x="12340" y="21488"/>
                    </a:lnTo>
                    <a:cubicBezTo>
                      <a:pt x="12169" y="21512"/>
                      <a:pt x="11998" y="21533"/>
                      <a:pt x="11823" y="21549"/>
                    </a:cubicBezTo>
                    <a:close/>
                    <a:moveTo>
                      <a:pt x="10272" y="21586"/>
                    </a:moveTo>
                    <a:cubicBezTo>
                      <a:pt x="10099" y="21577"/>
                      <a:pt x="9926" y="21564"/>
                      <a:pt x="9755" y="21548"/>
                    </a:cubicBezTo>
                    <a:lnTo>
                      <a:pt x="9763" y="21131"/>
                    </a:lnTo>
                    <a:cubicBezTo>
                      <a:pt x="9932" y="21150"/>
                      <a:pt x="10103" y="21163"/>
                      <a:pt x="10276" y="21172"/>
                    </a:cubicBezTo>
                    <a:cubicBezTo>
                      <a:pt x="10276" y="21172"/>
                      <a:pt x="10272" y="21586"/>
                      <a:pt x="10272" y="21586"/>
                    </a:cubicBezTo>
                    <a:close/>
                    <a:moveTo>
                      <a:pt x="10800" y="21600"/>
                    </a:moveTo>
                    <a:lnTo>
                      <a:pt x="10790" y="21392"/>
                    </a:lnTo>
                    <a:lnTo>
                      <a:pt x="10790" y="21186"/>
                    </a:lnTo>
                    <a:lnTo>
                      <a:pt x="10800" y="21186"/>
                    </a:lnTo>
                    <a:cubicBezTo>
                      <a:pt x="10969" y="21186"/>
                      <a:pt x="11137" y="21182"/>
                      <a:pt x="11304" y="21172"/>
                    </a:cubicBezTo>
                    <a:lnTo>
                      <a:pt x="11306" y="21586"/>
                    </a:lnTo>
                    <a:cubicBezTo>
                      <a:pt x="11138" y="21595"/>
                      <a:pt x="10970" y="21600"/>
                      <a:pt x="10800" y="21600"/>
                    </a:cubicBezTo>
                    <a:close/>
                    <a:moveTo>
                      <a:pt x="10800" y="21600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9" y="289"/>
                <a:ext cx="349" cy="340"/>
              </a:xfrm>
              <a:custGeom>
                <a:avLst/>
                <a:gdLst/>
                <a:ahLst/>
                <a:cxnLst/>
                <a:rect l="0" t="0" r="r" b="b"/>
                <a:pathLst>
                  <a:path w="21174" h="21600">
                    <a:moveTo>
                      <a:pt x="14500" y="7603"/>
                    </a:moveTo>
                    <a:cubicBezTo>
                      <a:pt x="14399" y="5861"/>
                      <a:pt x="12643" y="4896"/>
                      <a:pt x="10590" y="4896"/>
                    </a:cubicBezTo>
                    <a:cubicBezTo>
                      <a:pt x="9742" y="4896"/>
                      <a:pt x="8574" y="5307"/>
                      <a:pt x="8583" y="6119"/>
                    </a:cubicBezTo>
                    <a:cubicBezTo>
                      <a:pt x="8603" y="8568"/>
                      <a:pt x="20508" y="7985"/>
                      <a:pt x="21143" y="13909"/>
                    </a:cubicBezTo>
                    <a:cubicBezTo>
                      <a:pt x="21600" y="18177"/>
                      <a:pt x="16950" y="19779"/>
                      <a:pt x="13024" y="19779"/>
                    </a:cubicBezTo>
                    <a:cubicBezTo>
                      <a:pt x="12624" y="19779"/>
                      <a:pt x="12230" y="19750"/>
                      <a:pt x="11864" y="19722"/>
                    </a:cubicBezTo>
                    <a:lnTo>
                      <a:pt x="11924" y="21600"/>
                    </a:lnTo>
                    <a:lnTo>
                      <a:pt x="9785" y="21600"/>
                    </a:lnTo>
                    <a:lnTo>
                      <a:pt x="9745" y="19291"/>
                    </a:lnTo>
                    <a:cubicBezTo>
                      <a:pt x="8131" y="18802"/>
                      <a:pt x="6921" y="17950"/>
                      <a:pt x="6148" y="17167"/>
                    </a:cubicBezTo>
                    <a:lnTo>
                      <a:pt x="5763" y="19347"/>
                    </a:lnTo>
                    <a:lnTo>
                      <a:pt x="0" y="19347"/>
                    </a:lnTo>
                    <a:lnTo>
                      <a:pt x="397" y="12473"/>
                    </a:lnTo>
                    <a:lnTo>
                      <a:pt x="6200" y="12473"/>
                    </a:lnTo>
                    <a:cubicBezTo>
                      <a:pt x="6177" y="14683"/>
                      <a:pt x="8847" y="15059"/>
                      <a:pt x="10186" y="15112"/>
                    </a:cubicBezTo>
                    <a:cubicBezTo>
                      <a:pt x="11301" y="15112"/>
                      <a:pt x="12886" y="14896"/>
                      <a:pt x="12839" y="13779"/>
                    </a:cubicBezTo>
                    <a:cubicBezTo>
                      <a:pt x="12755" y="11753"/>
                      <a:pt x="797" y="12602"/>
                      <a:pt x="1138" y="6328"/>
                    </a:cubicBezTo>
                    <a:cubicBezTo>
                      <a:pt x="1320" y="2966"/>
                      <a:pt x="5382" y="1507"/>
                      <a:pt x="8171" y="1507"/>
                    </a:cubicBezTo>
                    <a:cubicBezTo>
                      <a:pt x="8598" y="1507"/>
                      <a:pt x="9027" y="1527"/>
                      <a:pt x="9453" y="1571"/>
                    </a:cubicBezTo>
                    <a:lnTo>
                      <a:pt x="9427" y="0"/>
                    </a:lnTo>
                    <a:lnTo>
                      <a:pt x="11223" y="0"/>
                    </a:lnTo>
                    <a:lnTo>
                      <a:pt x="11287" y="1895"/>
                    </a:lnTo>
                    <a:cubicBezTo>
                      <a:pt x="12502" y="2241"/>
                      <a:pt x="13559" y="2813"/>
                      <a:pt x="14248" y="3746"/>
                    </a:cubicBezTo>
                    <a:lnTo>
                      <a:pt x="14425" y="1895"/>
                    </a:lnTo>
                    <a:lnTo>
                      <a:pt x="19338" y="1895"/>
                    </a:lnTo>
                    <a:lnTo>
                      <a:pt x="19924" y="7603"/>
                    </a:lnTo>
                    <a:cubicBezTo>
                      <a:pt x="19924" y="7603"/>
                      <a:pt x="14500" y="7603"/>
                      <a:pt x="14500" y="7603"/>
                    </a:cubicBezTo>
                    <a:close/>
                    <a:moveTo>
                      <a:pt x="14500" y="7603"/>
                    </a:moveTo>
                  </a:path>
                </a:pathLst>
              </a:custGeom>
              <a:solidFill>
                <a:srgbClr val="D6B60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505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90"/>
                    </a:moveTo>
                    <a:cubicBezTo>
                      <a:pt x="19068" y="7902"/>
                      <a:pt x="18406" y="8906"/>
                      <a:pt x="17664" y="9774"/>
                    </a:cubicBezTo>
                    <a:cubicBezTo>
                      <a:pt x="17058" y="10482"/>
                      <a:pt x="16399" y="11097"/>
                      <a:pt x="15696" y="11609"/>
                    </a:cubicBezTo>
                    <a:cubicBezTo>
                      <a:pt x="15071" y="12062"/>
                      <a:pt x="14414" y="12435"/>
                      <a:pt x="13728" y="12712"/>
                    </a:cubicBezTo>
                    <a:cubicBezTo>
                      <a:pt x="13094" y="12967"/>
                      <a:pt x="12436" y="13144"/>
                      <a:pt x="11761" y="13233"/>
                    </a:cubicBezTo>
                    <a:cubicBezTo>
                      <a:pt x="11444" y="13271"/>
                      <a:pt x="11124" y="13296"/>
                      <a:pt x="10800" y="13296"/>
                    </a:cubicBezTo>
                    <a:cubicBezTo>
                      <a:pt x="10460" y="13293"/>
                      <a:pt x="10124" y="13270"/>
                      <a:pt x="9793" y="13226"/>
                    </a:cubicBezTo>
                    <a:cubicBezTo>
                      <a:pt x="9117" y="13134"/>
                      <a:pt x="8460" y="12954"/>
                      <a:pt x="7825" y="12693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9"/>
                    </a:cubicBezTo>
                    <a:cubicBezTo>
                      <a:pt x="3146" y="8840"/>
                      <a:pt x="2484" y="7824"/>
                      <a:pt x="1922" y="6697"/>
                    </a:cubicBezTo>
                    <a:cubicBezTo>
                      <a:pt x="950" y="4749"/>
                      <a:pt x="276" y="2469"/>
                      <a:pt x="0" y="0"/>
                    </a:cubicBezTo>
                    <a:cubicBezTo>
                      <a:pt x="0" y="2133"/>
                      <a:pt x="0" y="6488"/>
                      <a:pt x="0" y="8475"/>
                    </a:cubicBezTo>
                    <a:cubicBezTo>
                      <a:pt x="314" y="10785"/>
                      <a:pt x="984" y="12950"/>
                      <a:pt x="1922" y="14830"/>
                    </a:cubicBezTo>
                    <a:cubicBezTo>
                      <a:pt x="2486" y="15963"/>
                      <a:pt x="3149" y="16991"/>
                      <a:pt x="3889" y="17885"/>
                    </a:cubicBezTo>
                    <a:cubicBezTo>
                      <a:pt x="4496" y="18618"/>
                      <a:pt x="5156" y="19262"/>
                      <a:pt x="5857" y="19794"/>
                    </a:cubicBezTo>
                    <a:cubicBezTo>
                      <a:pt x="6482" y="20273"/>
                      <a:pt x="7140" y="20666"/>
                      <a:pt x="7825" y="20962"/>
                    </a:cubicBezTo>
                    <a:cubicBezTo>
                      <a:pt x="8460" y="21234"/>
                      <a:pt x="9118" y="21425"/>
                      <a:pt x="9793" y="21524"/>
                    </a:cubicBezTo>
                    <a:cubicBezTo>
                      <a:pt x="10125" y="21571"/>
                      <a:pt x="10460" y="21596"/>
                      <a:pt x="10800" y="21600"/>
                    </a:cubicBezTo>
                    <a:cubicBezTo>
                      <a:pt x="11123" y="21596"/>
                      <a:pt x="11443" y="21573"/>
                      <a:pt x="11761" y="21530"/>
                    </a:cubicBezTo>
                    <a:cubicBezTo>
                      <a:pt x="12435" y="21437"/>
                      <a:pt x="13093" y="21252"/>
                      <a:pt x="13728" y="20979"/>
                    </a:cubicBezTo>
                    <a:cubicBezTo>
                      <a:pt x="14413" y="20691"/>
                      <a:pt x="15071" y="20304"/>
                      <a:pt x="15696" y="19833"/>
                    </a:cubicBezTo>
                    <a:cubicBezTo>
                      <a:pt x="16397" y="19302"/>
                      <a:pt x="17057" y="18667"/>
                      <a:pt x="17664" y="17941"/>
                    </a:cubicBezTo>
                    <a:cubicBezTo>
                      <a:pt x="18404" y="17058"/>
                      <a:pt x="19066" y="16040"/>
                      <a:pt x="19632" y="14920"/>
                    </a:cubicBezTo>
                    <a:cubicBezTo>
                      <a:pt x="20593" y="13019"/>
                      <a:pt x="21281" y="10824"/>
                      <a:pt x="21600" y="8475"/>
                    </a:cubicBezTo>
                    <a:cubicBezTo>
                      <a:pt x="21600" y="6488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90"/>
                    </a:cubicBezTo>
                    <a:close/>
                    <a:moveTo>
                      <a:pt x="19632" y="6790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419" cy="608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5"/>
                      <a:pt x="0" y="10799"/>
                    </a:cubicBezTo>
                    <a:cubicBezTo>
                      <a:pt x="0" y="16753"/>
                      <a:pt x="4832" y="21580"/>
                      <a:pt x="10800" y="21600"/>
                    </a:cubicBezTo>
                    <a:cubicBezTo>
                      <a:pt x="16768" y="21580"/>
                      <a:pt x="21600" y="16753"/>
                      <a:pt x="21600" y="10799"/>
                    </a:cubicBezTo>
                    <a:cubicBezTo>
                      <a:pt x="21600" y="4845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DCC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5"/>
                <a:ext cx="1183" cy="453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15"/>
                <a:ext cx="1419" cy="41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3"/>
                      <a:pt x="18406" y="8907"/>
                      <a:pt x="17664" y="9774"/>
                    </a:cubicBezTo>
                    <a:cubicBezTo>
                      <a:pt x="17058" y="10481"/>
                      <a:pt x="16399" y="11098"/>
                      <a:pt x="15696" y="11608"/>
                    </a:cubicBezTo>
                    <a:cubicBezTo>
                      <a:pt x="15071" y="12064"/>
                      <a:pt x="14414" y="12434"/>
                      <a:pt x="13728" y="12712"/>
                    </a:cubicBezTo>
                    <a:cubicBezTo>
                      <a:pt x="13094" y="12967"/>
                      <a:pt x="12436" y="13144"/>
                      <a:pt x="11761" y="13232"/>
                    </a:cubicBezTo>
                    <a:cubicBezTo>
                      <a:pt x="11444" y="13274"/>
                      <a:pt x="11124" y="13297"/>
                      <a:pt x="10800" y="13299"/>
                    </a:cubicBezTo>
                    <a:cubicBezTo>
                      <a:pt x="10460" y="13297"/>
                      <a:pt x="10124" y="13274"/>
                      <a:pt x="9793" y="13227"/>
                    </a:cubicBezTo>
                    <a:cubicBezTo>
                      <a:pt x="9117" y="13135"/>
                      <a:pt x="8460" y="12955"/>
                      <a:pt x="7825" y="12694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8"/>
                    </a:cubicBezTo>
                    <a:cubicBezTo>
                      <a:pt x="3146" y="8841"/>
                      <a:pt x="2484" y="7825"/>
                      <a:pt x="1922" y="6696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6"/>
                      <a:pt x="0" y="8474"/>
                    </a:cubicBezTo>
                    <a:cubicBezTo>
                      <a:pt x="314" y="10786"/>
                      <a:pt x="984" y="12950"/>
                      <a:pt x="1922" y="14831"/>
                    </a:cubicBezTo>
                    <a:cubicBezTo>
                      <a:pt x="2486" y="15964"/>
                      <a:pt x="3149" y="16992"/>
                      <a:pt x="3889" y="17888"/>
                    </a:cubicBezTo>
                    <a:cubicBezTo>
                      <a:pt x="4496" y="18622"/>
                      <a:pt x="5156" y="19262"/>
                      <a:pt x="5857" y="19799"/>
                    </a:cubicBezTo>
                    <a:cubicBezTo>
                      <a:pt x="6482" y="20276"/>
                      <a:pt x="7140" y="20668"/>
                      <a:pt x="7825" y="20964"/>
                    </a:cubicBezTo>
                    <a:cubicBezTo>
                      <a:pt x="8460" y="21236"/>
                      <a:pt x="9118" y="21429"/>
                      <a:pt x="9793" y="21526"/>
                    </a:cubicBezTo>
                    <a:cubicBezTo>
                      <a:pt x="10125" y="21574"/>
                      <a:pt x="10460" y="21599"/>
                      <a:pt x="10800" y="21600"/>
                    </a:cubicBezTo>
                    <a:cubicBezTo>
                      <a:pt x="11123" y="21599"/>
                      <a:pt x="11443" y="21575"/>
                      <a:pt x="11761" y="21532"/>
                    </a:cubicBezTo>
                    <a:cubicBezTo>
                      <a:pt x="12435" y="21439"/>
                      <a:pt x="13093" y="21254"/>
                      <a:pt x="13728" y="20983"/>
                    </a:cubicBezTo>
                    <a:cubicBezTo>
                      <a:pt x="14413" y="20694"/>
                      <a:pt x="15071" y="20303"/>
                      <a:pt x="15696" y="19833"/>
                    </a:cubicBezTo>
                    <a:cubicBezTo>
                      <a:pt x="16397" y="19303"/>
                      <a:pt x="17057" y="18669"/>
                      <a:pt x="17664" y="17942"/>
                    </a:cubicBezTo>
                    <a:cubicBezTo>
                      <a:pt x="18404" y="17060"/>
                      <a:pt x="19066" y="16043"/>
                      <a:pt x="19632" y="14921"/>
                    </a:cubicBezTo>
                    <a:cubicBezTo>
                      <a:pt x="20593" y="13019"/>
                      <a:pt x="21281" y="10824"/>
                      <a:pt x="21600" y="8474"/>
                    </a:cubicBezTo>
                    <a:cubicBezTo>
                      <a:pt x="21600" y="6486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5"/>
                <a:ext cx="1186" cy="47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799" y="3001"/>
                    </a:moveTo>
                    <a:cubicBezTo>
                      <a:pt x="5188" y="3017"/>
                      <a:pt x="1277" y="7123"/>
                      <a:pt x="1277" y="10800"/>
                    </a:cubicBezTo>
                    <a:cubicBezTo>
                      <a:pt x="1277" y="14476"/>
                      <a:pt x="5188" y="18583"/>
                      <a:pt x="10800" y="18599"/>
                    </a:cubicBezTo>
                    <a:cubicBezTo>
                      <a:pt x="16412" y="18583"/>
                      <a:pt x="20323" y="14476"/>
                      <a:pt x="20323" y="10800"/>
                    </a:cubicBezTo>
                    <a:cubicBezTo>
                      <a:pt x="20323" y="7123"/>
                      <a:pt x="16412" y="3017"/>
                      <a:pt x="10799" y="3001"/>
                    </a:cubicBezTo>
                    <a:close/>
                    <a:moveTo>
                      <a:pt x="10801" y="21600"/>
                    </a:moveTo>
                    <a:lnTo>
                      <a:pt x="10799" y="21600"/>
                    </a:lnTo>
                    <a:cubicBezTo>
                      <a:pt x="5564" y="21586"/>
                      <a:pt x="0" y="17796"/>
                      <a:pt x="0" y="10800"/>
                    </a:cubicBezTo>
                    <a:cubicBezTo>
                      <a:pt x="0" y="3804"/>
                      <a:pt x="5564" y="14"/>
                      <a:pt x="10799" y="0"/>
                    </a:cubicBezTo>
                    <a:cubicBezTo>
                      <a:pt x="16036" y="14"/>
                      <a:pt x="21600" y="3804"/>
                      <a:pt x="21600" y="10800"/>
                    </a:cubicBezTo>
                    <a:cubicBezTo>
                      <a:pt x="21600" y="17796"/>
                      <a:pt x="16036" y="21586"/>
                      <a:pt x="10801" y="21600"/>
                    </a:cubicBezTo>
                    <a:close/>
                    <a:moveTo>
                      <a:pt x="10801" y="2160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2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" y="170"/>
                <a:ext cx="478" cy="208"/>
              </a:xfrm>
              <a:custGeom>
                <a:avLst/>
                <a:gdLst/>
                <a:ahLst/>
                <a:cxnLst/>
                <a:rect l="0" t="0" r="r" b="b"/>
                <a:pathLst>
                  <a:path w="21547" h="21478">
                    <a:moveTo>
                      <a:pt x="19243" y="11369"/>
                    </a:moveTo>
                    <a:lnTo>
                      <a:pt x="15000" y="7346"/>
                    </a:lnTo>
                    <a:lnTo>
                      <a:pt x="15625" y="6719"/>
                    </a:lnTo>
                    <a:cubicBezTo>
                      <a:pt x="16285" y="6059"/>
                      <a:pt x="16665" y="5585"/>
                      <a:pt x="16772" y="5296"/>
                    </a:cubicBezTo>
                    <a:cubicBezTo>
                      <a:pt x="16877" y="5009"/>
                      <a:pt x="16775" y="4722"/>
                      <a:pt x="16465" y="4439"/>
                    </a:cubicBezTo>
                    <a:cubicBezTo>
                      <a:pt x="16216" y="4211"/>
                      <a:pt x="15944" y="4126"/>
                      <a:pt x="15648" y="4182"/>
                    </a:cubicBezTo>
                    <a:cubicBezTo>
                      <a:pt x="15350" y="4238"/>
                      <a:pt x="15029" y="4439"/>
                      <a:pt x="14679" y="4781"/>
                    </a:cubicBezTo>
                    <a:cubicBezTo>
                      <a:pt x="14091" y="5357"/>
                      <a:pt x="13805" y="5882"/>
                      <a:pt x="13821" y="6357"/>
                    </a:cubicBezTo>
                    <a:cubicBezTo>
                      <a:pt x="13831" y="6828"/>
                      <a:pt x="14099" y="7996"/>
                      <a:pt x="14641" y="9896"/>
                    </a:cubicBezTo>
                    <a:cubicBezTo>
                      <a:pt x="15116" y="11552"/>
                      <a:pt x="15395" y="12755"/>
                      <a:pt x="15473" y="13486"/>
                    </a:cubicBezTo>
                    <a:cubicBezTo>
                      <a:pt x="15550" y="14224"/>
                      <a:pt x="15430" y="15050"/>
                      <a:pt x="15109" y="15967"/>
                    </a:cubicBezTo>
                    <a:cubicBezTo>
                      <a:pt x="14783" y="16896"/>
                      <a:pt x="14163" y="17856"/>
                      <a:pt x="13241" y="18846"/>
                    </a:cubicBezTo>
                    <a:cubicBezTo>
                      <a:pt x="11739" y="20458"/>
                      <a:pt x="10158" y="21341"/>
                      <a:pt x="8523" y="21463"/>
                    </a:cubicBezTo>
                    <a:cubicBezTo>
                      <a:pt x="6884" y="21586"/>
                      <a:pt x="5228" y="20942"/>
                      <a:pt x="3580" y="19550"/>
                    </a:cubicBezTo>
                    <a:lnTo>
                      <a:pt x="1873" y="21271"/>
                    </a:lnTo>
                    <a:lnTo>
                      <a:pt x="0" y="19113"/>
                    </a:lnTo>
                    <a:lnTo>
                      <a:pt x="1760" y="17388"/>
                    </a:lnTo>
                    <a:cubicBezTo>
                      <a:pt x="814" y="16078"/>
                      <a:pt x="354" y="14617"/>
                      <a:pt x="370" y="13013"/>
                    </a:cubicBezTo>
                    <a:cubicBezTo>
                      <a:pt x="385" y="11445"/>
                      <a:pt x="1346" y="9791"/>
                      <a:pt x="3217" y="8059"/>
                    </a:cubicBezTo>
                    <a:lnTo>
                      <a:pt x="4022" y="7312"/>
                    </a:lnTo>
                    <a:lnTo>
                      <a:pt x="7937" y="11333"/>
                    </a:lnTo>
                    <a:lnTo>
                      <a:pt x="6923" y="12327"/>
                    </a:lnTo>
                    <a:cubicBezTo>
                      <a:pt x="5793" y="13434"/>
                      <a:pt x="5124" y="14176"/>
                      <a:pt x="4927" y="14538"/>
                    </a:cubicBezTo>
                    <a:cubicBezTo>
                      <a:pt x="4730" y="14904"/>
                      <a:pt x="4792" y="15260"/>
                      <a:pt x="5113" y="15608"/>
                    </a:cubicBezTo>
                    <a:cubicBezTo>
                      <a:pt x="5388" y="15906"/>
                      <a:pt x="5692" y="16031"/>
                      <a:pt x="6024" y="15982"/>
                    </a:cubicBezTo>
                    <a:cubicBezTo>
                      <a:pt x="6355" y="15933"/>
                      <a:pt x="6710" y="15717"/>
                      <a:pt x="7091" y="15337"/>
                    </a:cubicBezTo>
                    <a:cubicBezTo>
                      <a:pt x="8038" y="14386"/>
                      <a:pt x="8644" y="13647"/>
                      <a:pt x="8915" y="13113"/>
                    </a:cubicBezTo>
                    <a:cubicBezTo>
                      <a:pt x="9184" y="12583"/>
                      <a:pt x="9176" y="11704"/>
                      <a:pt x="8896" y="10492"/>
                    </a:cubicBezTo>
                    <a:cubicBezTo>
                      <a:pt x="8447" y="8510"/>
                      <a:pt x="8191" y="7157"/>
                      <a:pt x="8119" y="6392"/>
                    </a:cubicBezTo>
                    <a:cubicBezTo>
                      <a:pt x="8048" y="5637"/>
                      <a:pt x="8179" y="4812"/>
                      <a:pt x="8507" y="3920"/>
                    </a:cubicBezTo>
                    <a:cubicBezTo>
                      <a:pt x="8831" y="3040"/>
                      <a:pt x="9384" y="2241"/>
                      <a:pt x="10164" y="1520"/>
                    </a:cubicBezTo>
                    <a:cubicBezTo>
                      <a:pt x="11277" y="489"/>
                      <a:pt x="12460" y="-14"/>
                      <a:pt x="13727" y="1"/>
                    </a:cubicBezTo>
                    <a:cubicBezTo>
                      <a:pt x="14996" y="14"/>
                      <a:pt x="16366" y="546"/>
                      <a:pt x="17855" y="1610"/>
                    </a:cubicBezTo>
                    <a:lnTo>
                      <a:pt x="18979" y="508"/>
                    </a:lnTo>
                    <a:lnTo>
                      <a:pt x="20854" y="2149"/>
                    </a:lnTo>
                    <a:lnTo>
                      <a:pt x="19731" y="3279"/>
                    </a:lnTo>
                    <a:cubicBezTo>
                      <a:pt x="20876" y="4567"/>
                      <a:pt x="21485" y="5822"/>
                      <a:pt x="21542" y="7041"/>
                    </a:cubicBezTo>
                    <a:cubicBezTo>
                      <a:pt x="21600" y="8282"/>
                      <a:pt x="21089" y="9488"/>
                      <a:pt x="19994" y="10656"/>
                    </a:cubicBezTo>
                    <a:cubicBezTo>
                      <a:pt x="19840" y="10821"/>
                      <a:pt x="19589" y="11059"/>
                      <a:pt x="19243" y="11369"/>
                    </a:cubicBezTo>
                    <a:close/>
                    <a:moveTo>
                      <a:pt x="19243" y="11369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</p:grpSp>
        <p:grpSp>
          <p:nvGrpSpPr>
            <p:cNvPr id="171" name="Group 238"/>
            <p:cNvGrpSpPr>
              <a:grpSpLocks/>
            </p:cNvGrpSpPr>
            <p:nvPr/>
          </p:nvGrpSpPr>
          <p:grpSpPr bwMode="auto">
            <a:xfrm rot="816851">
              <a:off x="66" y="156"/>
              <a:ext cx="1414" cy="733"/>
              <a:chOff x="0" y="0"/>
              <a:chExt cx="1414" cy="732"/>
            </a:xfrm>
          </p:grpSpPr>
          <p:sp>
            <p:nvSpPr>
              <p:cNvPr id="1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" y="171"/>
                <a:ext cx="476" cy="209"/>
              </a:xfrm>
              <a:custGeom>
                <a:avLst/>
                <a:gdLst/>
                <a:ahLst/>
                <a:cxnLst/>
                <a:rect l="0" t="0" r="r" b="b"/>
                <a:pathLst>
                  <a:path w="21547" h="21478">
                    <a:moveTo>
                      <a:pt x="19243" y="11369"/>
                    </a:moveTo>
                    <a:lnTo>
                      <a:pt x="15000" y="7346"/>
                    </a:lnTo>
                    <a:lnTo>
                      <a:pt x="15625" y="6719"/>
                    </a:lnTo>
                    <a:cubicBezTo>
                      <a:pt x="16285" y="6059"/>
                      <a:pt x="16665" y="5585"/>
                      <a:pt x="16772" y="5296"/>
                    </a:cubicBezTo>
                    <a:cubicBezTo>
                      <a:pt x="16877" y="5009"/>
                      <a:pt x="16775" y="4722"/>
                      <a:pt x="16465" y="4439"/>
                    </a:cubicBezTo>
                    <a:cubicBezTo>
                      <a:pt x="16216" y="4211"/>
                      <a:pt x="15944" y="4126"/>
                      <a:pt x="15648" y="4182"/>
                    </a:cubicBezTo>
                    <a:cubicBezTo>
                      <a:pt x="15350" y="4238"/>
                      <a:pt x="15029" y="4439"/>
                      <a:pt x="14679" y="4781"/>
                    </a:cubicBezTo>
                    <a:cubicBezTo>
                      <a:pt x="14091" y="5357"/>
                      <a:pt x="13805" y="5882"/>
                      <a:pt x="13821" y="6357"/>
                    </a:cubicBezTo>
                    <a:cubicBezTo>
                      <a:pt x="13831" y="6828"/>
                      <a:pt x="14099" y="7996"/>
                      <a:pt x="14641" y="9896"/>
                    </a:cubicBezTo>
                    <a:cubicBezTo>
                      <a:pt x="15116" y="11552"/>
                      <a:pt x="15395" y="12755"/>
                      <a:pt x="15473" y="13486"/>
                    </a:cubicBezTo>
                    <a:cubicBezTo>
                      <a:pt x="15550" y="14224"/>
                      <a:pt x="15430" y="15050"/>
                      <a:pt x="15109" y="15967"/>
                    </a:cubicBezTo>
                    <a:cubicBezTo>
                      <a:pt x="14783" y="16896"/>
                      <a:pt x="14163" y="17856"/>
                      <a:pt x="13241" y="18846"/>
                    </a:cubicBezTo>
                    <a:cubicBezTo>
                      <a:pt x="11739" y="20458"/>
                      <a:pt x="10158" y="21341"/>
                      <a:pt x="8523" y="21463"/>
                    </a:cubicBezTo>
                    <a:cubicBezTo>
                      <a:pt x="6884" y="21586"/>
                      <a:pt x="5228" y="20942"/>
                      <a:pt x="3580" y="19550"/>
                    </a:cubicBezTo>
                    <a:lnTo>
                      <a:pt x="1873" y="21271"/>
                    </a:lnTo>
                    <a:lnTo>
                      <a:pt x="0" y="19113"/>
                    </a:lnTo>
                    <a:lnTo>
                      <a:pt x="1760" y="17388"/>
                    </a:lnTo>
                    <a:cubicBezTo>
                      <a:pt x="814" y="16078"/>
                      <a:pt x="354" y="14617"/>
                      <a:pt x="370" y="13013"/>
                    </a:cubicBezTo>
                    <a:cubicBezTo>
                      <a:pt x="385" y="11445"/>
                      <a:pt x="1346" y="9791"/>
                      <a:pt x="3217" y="8059"/>
                    </a:cubicBezTo>
                    <a:lnTo>
                      <a:pt x="4022" y="7312"/>
                    </a:lnTo>
                    <a:lnTo>
                      <a:pt x="7937" y="11333"/>
                    </a:lnTo>
                    <a:lnTo>
                      <a:pt x="6923" y="12327"/>
                    </a:lnTo>
                    <a:cubicBezTo>
                      <a:pt x="5793" y="13434"/>
                      <a:pt x="5124" y="14176"/>
                      <a:pt x="4927" y="14538"/>
                    </a:cubicBezTo>
                    <a:cubicBezTo>
                      <a:pt x="4730" y="14904"/>
                      <a:pt x="4792" y="15260"/>
                      <a:pt x="5113" y="15608"/>
                    </a:cubicBezTo>
                    <a:cubicBezTo>
                      <a:pt x="5388" y="15906"/>
                      <a:pt x="5692" y="16031"/>
                      <a:pt x="6024" y="15982"/>
                    </a:cubicBezTo>
                    <a:cubicBezTo>
                      <a:pt x="6355" y="15933"/>
                      <a:pt x="6710" y="15717"/>
                      <a:pt x="7091" y="15337"/>
                    </a:cubicBezTo>
                    <a:cubicBezTo>
                      <a:pt x="8038" y="14386"/>
                      <a:pt x="8644" y="13647"/>
                      <a:pt x="8915" y="13113"/>
                    </a:cubicBezTo>
                    <a:cubicBezTo>
                      <a:pt x="9184" y="12583"/>
                      <a:pt x="9176" y="11704"/>
                      <a:pt x="8896" y="10492"/>
                    </a:cubicBezTo>
                    <a:cubicBezTo>
                      <a:pt x="8447" y="8510"/>
                      <a:pt x="8191" y="7157"/>
                      <a:pt x="8119" y="6392"/>
                    </a:cubicBezTo>
                    <a:cubicBezTo>
                      <a:pt x="8048" y="5637"/>
                      <a:pt x="8179" y="4812"/>
                      <a:pt x="8507" y="3920"/>
                    </a:cubicBezTo>
                    <a:cubicBezTo>
                      <a:pt x="8831" y="3040"/>
                      <a:pt x="9384" y="2241"/>
                      <a:pt x="10164" y="1520"/>
                    </a:cubicBezTo>
                    <a:cubicBezTo>
                      <a:pt x="11277" y="489"/>
                      <a:pt x="12460" y="-14"/>
                      <a:pt x="13727" y="1"/>
                    </a:cubicBezTo>
                    <a:cubicBezTo>
                      <a:pt x="14996" y="14"/>
                      <a:pt x="16366" y="546"/>
                      <a:pt x="17855" y="1610"/>
                    </a:cubicBezTo>
                    <a:lnTo>
                      <a:pt x="18979" y="508"/>
                    </a:lnTo>
                    <a:lnTo>
                      <a:pt x="20854" y="2149"/>
                    </a:lnTo>
                    <a:lnTo>
                      <a:pt x="19731" y="3279"/>
                    </a:lnTo>
                    <a:cubicBezTo>
                      <a:pt x="20876" y="4567"/>
                      <a:pt x="21485" y="5822"/>
                      <a:pt x="21542" y="7041"/>
                    </a:cubicBezTo>
                    <a:cubicBezTo>
                      <a:pt x="21600" y="8282"/>
                      <a:pt x="21089" y="9488"/>
                      <a:pt x="19994" y="10656"/>
                    </a:cubicBezTo>
                    <a:cubicBezTo>
                      <a:pt x="19840" y="10821"/>
                      <a:pt x="19589" y="11059"/>
                      <a:pt x="19243" y="11369"/>
                    </a:cubicBezTo>
                    <a:close/>
                    <a:moveTo>
                      <a:pt x="19243" y="11369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6"/>
                <a:ext cx="1181" cy="475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799" y="3001"/>
                    </a:moveTo>
                    <a:cubicBezTo>
                      <a:pt x="5188" y="3017"/>
                      <a:pt x="1277" y="7123"/>
                      <a:pt x="1277" y="10800"/>
                    </a:cubicBezTo>
                    <a:cubicBezTo>
                      <a:pt x="1277" y="14476"/>
                      <a:pt x="5188" y="18583"/>
                      <a:pt x="10800" y="18599"/>
                    </a:cubicBezTo>
                    <a:cubicBezTo>
                      <a:pt x="16412" y="18583"/>
                      <a:pt x="20323" y="14476"/>
                      <a:pt x="20323" y="10800"/>
                    </a:cubicBezTo>
                    <a:cubicBezTo>
                      <a:pt x="20323" y="7123"/>
                      <a:pt x="16412" y="3017"/>
                      <a:pt x="10799" y="3001"/>
                    </a:cubicBezTo>
                    <a:close/>
                    <a:moveTo>
                      <a:pt x="10801" y="21600"/>
                    </a:moveTo>
                    <a:lnTo>
                      <a:pt x="10799" y="21600"/>
                    </a:lnTo>
                    <a:cubicBezTo>
                      <a:pt x="5564" y="21586"/>
                      <a:pt x="0" y="17796"/>
                      <a:pt x="0" y="10800"/>
                    </a:cubicBezTo>
                    <a:cubicBezTo>
                      <a:pt x="0" y="3804"/>
                      <a:pt x="5564" y="14"/>
                      <a:pt x="10799" y="0"/>
                    </a:cubicBezTo>
                    <a:cubicBezTo>
                      <a:pt x="16036" y="14"/>
                      <a:pt x="21600" y="3804"/>
                      <a:pt x="21600" y="10800"/>
                    </a:cubicBezTo>
                    <a:cubicBezTo>
                      <a:pt x="21600" y="17796"/>
                      <a:pt x="16036" y="21586"/>
                      <a:pt x="10801" y="21600"/>
                    </a:cubicBezTo>
                    <a:close/>
                    <a:moveTo>
                      <a:pt x="10801" y="2160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46"/>
                <a:ext cx="1178" cy="454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6"/>
                      <a:pt x="0" y="10800"/>
                    </a:cubicBezTo>
                    <a:cubicBezTo>
                      <a:pt x="0" y="16754"/>
                      <a:pt x="4832" y="21582"/>
                      <a:pt x="10800" y="21600"/>
                    </a:cubicBezTo>
                    <a:cubicBezTo>
                      <a:pt x="16768" y="21582"/>
                      <a:pt x="21600" y="16754"/>
                      <a:pt x="21600" y="10800"/>
                    </a:cubicBezTo>
                    <a:cubicBezTo>
                      <a:pt x="21600" y="4846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EFE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414" cy="610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2" y="17"/>
                      <a:pt x="0" y="4845"/>
                      <a:pt x="0" y="10799"/>
                    </a:cubicBezTo>
                    <a:cubicBezTo>
                      <a:pt x="0" y="16753"/>
                      <a:pt x="4832" y="21580"/>
                      <a:pt x="10800" y="21600"/>
                    </a:cubicBezTo>
                    <a:cubicBezTo>
                      <a:pt x="16768" y="21580"/>
                      <a:pt x="21600" y="16753"/>
                      <a:pt x="21600" y="10799"/>
                    </a:cubicBezTo>
                    <a:cubicBezTo>
                      <a:pt x="21600" y="4845"/>
                      <a:pt x="16768" y="17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DCC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316"/>
                <a:ext cx="1414" cy="41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9632" y="6789"/>
                    </a:moveTo>
                    <a:cubicBezTo>
                      <a:pt x="19068" y="7903"/>
                      <a:pt x="18406" y="8907"/>
                      <a:pt x="17664" y="9774"/>
                    </a:cubicBezTo>
                    <a:cubicBezTo>
                      <a:pt x="17058" y="10481"/>
                      <a:pt x="16399" y="11098"/>
                      <a:pt x="15696" y="11608"/>
                    </a:cubicBezTo>
                    <a:cubicBezTo>
                      <a:pt x="15071" y="12064"/>
                      <a:pt x="14414" y="12434"/>
                      <a:pt x="13728" y="12712"/>
                    </a:cubicBezTo>
                    <a:cubicBezTo>
                      <a:pt x="13094" y="12967"/>
                      <a:pt x="12436" y="13144"/>
                      <a:pt x="11761" y="13232"/>
                    </a:cubicBezTo>
                    <a:cubicBezTo>
                      <a:pt x="11444" y="13274"/>
                      <a:pt x="11124" y="13297"/>
                      <a:pt x="10800" y="13299"/>
                    </a:cubicBezTo>
                    <a:cubicBezTo>
                      <a:pt x="10460" y="13297"/>
                      <a:pt x="10124" y="13274"/>
                      <a:pt x="9793" y="13227"/>
                    </a:cubicBezTo>
                    <a:cubicBezTo>
                      <a:pt x="9117" y="13135"/>
                      <a:pt x="8460" y="12955"/>
                      <a:pt x="7825" y="12694"/>
                    </a:cubicBezTo>
                    <a:cubicBezTo>
                      <a:pt x="7139" y="12412"/>
                      <a:pt x="6481" y="12032"/>
                      <a:pt x="5857" y="11574"/>
                    </a:cubicBezTo>
                    <a:cubicBezTo>
                      <a:pt x="5154" y="11058"/>
                      <a:pt x="4495" y="10433"/>
                      <a:pt x="3889" y="9718"/>
                    </a:cubicBezTo>
                    <a:cubicBezTo>
                      <a:pt x="3146" y="8841"/>
                      <a:pt x="2484" y="7825"/>
                      <a:pt x="1922" y="6696"/>
                    </a:cubicBezTo>
                    <a:cubicBezTo>
                      <a:pt x="950" y="4748"/>
                      <a:pt x="276" y="2470"/>
                      <a:pt x="0" y="0"/>
                    </a:cubicBezTo>
                    <a:cubicBezTo>
                      <a:pt x="0" y="2133"/>
                      <a:pt x="0" y="6486"/>
                      <a:pt x="0" y="8474"/>
                    </a:cubicBezTo>
                    <a:cubicBezTo>
                      <a:pt x="314" y="10786"/>
                      <a:pt x="984" y="12950"/>
                      <a:pt x="1922" y="14831"/>
                    </a:cubicBezTo>
                    <a:cubicBezTo>
                      <a:pt x="2486" y="15964"/>
                      <a:pt x="3149" y="16992"/>
                      <a:pt x="3889" y="17888"/>
                    </a:cubicBezTo>
                    <a:cubicBezTo>
                      <a:pt x="4496" y="18622"/>
                      <a:pt x="5156" y="19262"/>
                      <a:pt x="5857" y="19799"/>
                    </a:cubicBezTo>
                    <a:cubicBezTo>
                      <a:pt x="6482" y="20276"/>
                      <a:pt x="7140" y="20668"/>
                      <a:pt x="7825" y="20964"/>
                    </a:cubicBezTo>
                    <a:cubicBezTo>
                      <a:pt x="8460" y="21236"/>
                      <a:pt x="9118" y="21429"/>
                      <a:pt x="9793" y="21526"/>
                    </a:cubicBezTo>
                    <a:cubicBezTo>
                      <a:pt x="10125" y="21574"/>
                      <a:pt x="10460" y="21599"/>
                      <a:pt x="10800" y="21600"/>
                    </a:cubicBezTo>
                    <a:cubicBezTo>
                      <a:pt x="11123" y="21599"/>
                      <a:pt x="11443" y="21575"/>
                      <a:pt x="11761" y="21532"/>
                    </a:cubicBezTo>
                    <a:cubicBezTo>
                      <a:pt x="12435" y="21439"/>
                      <a:pt x="13093" y="21254"/>
                      <a:pt x="13728" y="20983"/>
                    </a:cubicBezTo>
                    <a:cubicBezTo>
                      <a:pt x="14413" y="20694"/>
                      <a:pt x="15071" y="20303"/>
                      <a:pt x="15696" y="19833"/>
                    </a:cubicBezTo>
                    <a:cubicBezTo>
                      <a:pt x="16397" y="19303"/>
                      <a:pt x="17057" y="18669"/>
                      <a:pt x="17664" y="17942"/>
                    </a:cubicBezTo>
                    <a:cubicBezTo>
                      <a:pt x="18404" y="17060"/>
                      <a:pt x="19066" y="16043"/>
                      <a:pt x="19632" y="14921"/>
                    </a:cubicBezTo>
                    <a:cubicBezTo>
                      <a:pt x="20593" y="13019"/>
                      <a:pt x="21281" y="10824"/>
                      <a:pt x="21600" y="8474"/>
                    </a:cubicBezTo>
                    <a:cubicBezTo>
                      <a:pt x="21600" y="6486"/>
                      <a:pt x="21600" y="2133"/>
                      <a:pt x="21600" y="0"/>
                    </a:cubicBezTo>
                    <a:cubicBezTo>
                      <a:pt x="21319" y="2509"/>
                      <a:pt x="20628" y="4821"/>
                      <a:pt x="19632" y="6789"/>
                    </a:cubicBezTo>
                    <a:close/>
                    <a:moveTo>
                      <a:pt x="19632" y="6789"/>
                    </a:moveTo>
                  </a:path>
                </a:pathLst>
              </a:custGeom>
              <a:gradFill rotWithShape="0">
                <a:gsLst>
                  <a:gs pos="0">
                    <a:srgbClr val="EBBC0C"/>
                  </a:gs>
                  <a:gs pos="8939">
                    <a:srgbClr val="EBBC0C"/>
                  </a:gs>
                  <a:gs pos="27866">
                    <a:srgbClr val="F8E667"/>
                  </a:gs>
                  <a:gs pos="66869">
                    <a:srgbClr val="D5A238"/>
                  </a:gs>
                  <a:gs pos="100000">
                    <a:srgbClr val="ECBD0B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" y="164"/>
                <a:ext cx="476" cy="209"/>
              </a:xfrm>
              <a:custGeom>
                <a:avLst/>
                <a:gdLst/>
                <a:ahLst/>
                <a:cxnLst/>
                <a:rect l="0" t="0" r="r" b="b"/>
                <a:pathLst>
                  <a:path w="21547" h="21478">
                    <a:moveTo>
                      <a:pt x="19243" y="11369"/>
                    </a:moveTo>
                    <a:lnTo>
                      <a:pt x="15000" y="7346"/>
                    </a:lnTo>
                    <a:lnTo>
                      <a:pt x="15625" y="6719"/>
                    </a:lnTo>
                    <a:cubicBezTo>
                      <a:pt x="16285" y="6059"/>
                      <a:pt x="16665" y="5585"/>
                      <a:pt x="16772" y="5296"/>
                    </a:cubicBezTo>
                    <a:cubicBezTo>
                      <a:pt x="16877" y="5009"/>
                      <a:pt x="16775" y="4722"/>
                      <a:pt x="16465" y="4439"/>
                    </a:cubicBezTo>
                    <a:cubicBezTo>
                      <a:pt x="16216" y="4211"/>
                      <a:pt x="15944" y="4126"/>
                      <a:pt x="15648" y="4182"/>
                    </a:cubicBezTo>
                    <a:cubicBezTo>
                      <a:pt x="15350" y="4238"/>
                      <a:pt x="15029" y="4439"/>
                      <a:pt x="14679" y="4781"/>
                    </a:cubicBezTo>
                    <a:cubicBezTo>
                      <a:pt x="14091" y="5357"/>
                      <a:pt x="13805" y="5882"/>
                      <a:pt x="13821" y="6357"/>
                    </a:cubicBezTo>
                    <a:cubicBezTo>
                      <a:pt x="13831" y="6828"/>
                      <a:pt x="14099" y="7996"/>
                      <a:pt x="14641" y="9896"/>
                    </a:cubicBezTo>
                    <a:cubicBezTo>
                      <a:pt x="15116" y="11552"/>
                      <a:pt x="15395" y="12755"/>
                      <a:pt x="15473" y="13486"/>
                    </a:cubicBezTo>
                    <a:cubicBezTo>
                      <a:pt x="15550" y="14224"/>
                      <a:pt x="15430" y="15050"/>
                      <a:pt x="15109" y="15967"/>
                    </a:cubicBezTo>
                    <a:cubicBezTo>
                      <a:pt x="14783" y="16896"/>
                      <a:pt x="14163" y="17856"/>
                      <a:pt x="13241" y="18846"/>
                    </a:cubicBezTo>
                    <a:cubicBezTo>
                      <a:pt x="11739" y="20458"/>
                      <a:pt x="10158" y="21341"/>
                      <a:pt x="8523" y="21463"/>
                    </a:cubicBezTo>
                    <a:cubicBezTo>
                      <a:pt x="6884" y="21586"/>
                      <a:pt x="5228" y="20942"/>
                      <a:pt x="3580" y="19550"/>
                    </a:cubicBezTo>
                    <a:lnTo>
                      <a:pt x="1873" y="21271"/>
                    </a:lnTo>
                    <a:lnTo>
                      <a:pt x="0" y="19113"/>
                    </a:lnTo>
                    <a:lnTo>
                      <a:pt x="1760" y="17388"/>
                    </a:lnTo>
                    <a:cubicBezTo>
                      <a:pt x="814" y="16078"/>
                      <a:pt x="354" y="14617"/>
                      <a:pt x="370" y="13013"/>
                    </a:cubicBezTo>
                    <a:cubicBezTo>
                      <a:pt x="385" y="11445"/>
                      <a:pt x="1346" y="9791"/>
                      <a:pt x="3217" y="8059"/>
                    </a:cubicBezTo>
                    <a:lnTo>
                      <a:pt x="4022" y="7312"/>
                    </a:lnTo>
                    <a:lnTo>
                      <a:pt x="7937" y="11333"/>
                    </a:lnTo>
                    <a:lnTo>
                      <a:pt x="6923" y="12327"/>
                    </a:lnTo>
                    <a:cubicBezTo>
                      <a:pt x="5793" y="13434"/>
                      <a:pt x="5124" y="14176"/>
                      <a:pt x="4927" y="14538"/>
                    </a:cubicBezTo>
                    <a:cubicBezTo>
                      <a:pt x="4730" y="14904"/>
                      <a:pt x="4792" y="15260"/>
                      <a:pt x="5113" y="15608"/>
                    </a:cubicBezTo>
                    <a:cubicBezTo>
                      <a:pt x="5388" y="15906"/>
                      <a:pt x="5692" y="16031"/>
                      <a:pt x="6024" y="15982"/>
                    </a:cubicBezTo>
                    <a:cubicBezTo>
                      <a:pt x="6355" y="15933"/>
                      <a:pt x="6710" y="15717"/>
                      <a:pt x="7091" y="15337"/>
                    </a:cubicBezTo>
                    <a:cubicBezTo>
                      <a:pt x="8038" y="14386"/>
                      <a:pt x="8644" y="13647"/>
                      <a:pt x="8915" y="13113"/>
                    </a:cubicBezTo>
                    <a:cubicBezTo>
                      <a:pt x="9184" y="12583"/>
                      <a:pt x="9176" y="11704"/>
                      <a:pt x="8896" y="10492"/>
                    </a:cubicBezTo>
                    <a:cubicBezTo>
                      <a:pt x="8447" y="8510"/>
                      <a:pt x="8191" y="7157"/>
                      <a:pt x="8119" y="6392"/>
                    </a:cubicBezTo>
                    <a:cubicBezTo>
                      <a:pt x="8048" y="5637"/>
                      <a:pt x="8179" y="4812"/>
                      <a:pt x="8507" y="3920"/>
                    </a:cubicBezTo>
                    <a:cubicBezTo>
                      <a:pt x="8831" y="3040"/>
                      <a:pt x="9384" y="2241"/>
                      <a:pt x="10164" y="1520"/>
                    </a:cubicBezTo>
                    <a:cubicBezTo>
                      <a:pt x="11277" y="489"/>
                      <a:pt x="12460" y="-14"/>
                      <a:pt x="13727" y="1"/>
                    </a:cubicBezTo>
                    <a:cubicBezTo>
                      <a:pt x="14996" y="14"/>
                      <a:pt x="16366" y="546"/>
                      <a:pt x="17855" y="1610"/>
                    </a:cubicBezTo>
                    <a:lnTo>
                      <a:pt x="18979" y="508"/>
                    </a:lnTo>
                    <a:lnTo>
                      <a:pt x="20854" y="2149"/>
                    </a:lnTo>
                    <a:lnTo>
                      <a:pt x="19731" y="3279"/>
                    </a:lnTo>
                    <a:cubicBezTo>
                      <a:pt x="20876" y="4567"/>
                      <a:pt x="21485" y="5822"/>
                      <a:pt x="21542" y="7041"/>
                    </a:cubicBezTo>
                    <a:cubicBezTo>
                      <a:pt x="21600" y="8282"/>
                      <a:pt x="21089" y="9488"/>
                      <a:pt x="19994" y="10656"/>
                    </a:cubicBezTo>
                    <a:cubicBezTo>
                      <a:pt x="19840" y="10821"/>
                      <a:pt x="19589" y="11059"/>
                      <a:pt x="19243" y="11369"/>
                    </a:cubicBezTo>
                    <a:close/>
                    <a:moveTo>
                      <a:pt x="19243" y="11369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1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" y="39"/>
                <a:ext cx="1181" cy="476"/>
              </a:xfrm>
              <a:custGeom>
                <a:avLst/>
                <a:gdLst/>
                <a:ahLst/>
                <a:cxnLst/>
                <a:rect l="0" t="0" r="r" b="b"/>
                <a:pathLst>
                  <a:path w="21600" h="21600">
                    <a:moveTo>
                      <a:pt x="10799" y="3001"/>
                    </a:moveTo>
                    <a:cubicBezTo>
                      <a:pt x="5188" y="3017"/>
                      <a:pt x="1277" y="7123"/>
                      <a:pt x="1277" y="10800"/>
                    </a:cubicBezTo>
                    <a:cubicBezTo>
                      <a:pt x="1277" y="14476"/>
                      <a:pt x="5188" y="18583"/>
                      <a:pt x="10800" y="18599"/>
                    </a:cubicBezTo>
                    <a:cubicBezTo>
                      <a:pt x="16412" y="18583"/>
                      <a:pt x="20323" y="14476"/>
                      <a:pt x="20323" y="10800"/>
                    </a:cubicBezTo>
                    <a:cubicBezTo>
                      <a:pt x="20323" y="7123"/>
                      <a:pt x="16412" y="3017"/>
                      <a:pt x="10799" y="3001"/>
                    </a:cubicBezTo>
                    <a:close/>
                    <a:moveTo>
                      <a:pt x="10801" y="21600"/>
                    </a:moveTo>
                    <a:lnTo>
                      <a:pt x="10799" y="21600"/>
                    </a:lnTo>
                    <a:cubicBezTo>
                      <a:pt x="5564" y="21586"/>
                      <a:pt x="0" y="17796"/>
                      <a:pt x="0" y="10800"/>
                    </a:cubicBezTo>
                    <a:cubicBezTo>
                      <a:pt x="0" y="3804"/>
                      <a:pt x="5564" y="14"/>
                      <a:pt x="10799" y="0"/>
                    </a:cubicBezTo>
                    <a:cubicBezTo>
                      <a:pt x="16036" y="14"/>
                      <a:pt x="21600" y="3804"/>
                      <a:pt x="21600" y="10800"/>
                    </a:cubicBezTo>
                    <a:cubicBezTo>
                      <a:pt x="21600" y="17796"/>
                      <a:pt x="16036" y="21586"/>
                      <a:pt x="10801" y="21600"/>
                    </a:cubicBezTo>
                    <a:close/>
                    <a:moveTo>
                      <a:pt x="10801" y="21600"/>
                    </a:moveTo>
                  </a:path>
                </a:pathLst>
              </a:custGeom>
              <a:solidFill>
                <a:srgbClr val="D8A5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</p:grpSp>
      </p:grpSp>
      <p:grpSp>
        <p:nvGrpSpPr>
          <p:cNvPr id="248" name="Group 246出自【趣你的PPT】(微信:qunideppt)：最优质的PPT资源库"/>
          <p:cNvGrpSpPr>
            <a:grpSpLocks/>
          </p:cNvGrpSpPr>
          <p:nvPr/>
        </p:nvGrpSpPr>
        <p:grpSpPr bwMode="auto">
          <a:xfrm rot="20888355">
            <a:off x="6807039" y="1919133"/>
            <a:ext cx="908038" cy="469410"/>
            <a:chOff x="0" y="0"/>
            <a:chExt cx="1415" cy="732"/>
          </a:xfrm>
        </p:grpSpPr>
        <p:sp>
          <p:nvSpPr>
            <p:cNvPr id="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" y="171"/>
              <a:ext cx="476" cy="209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6"/>
              <a:ext cx="1182" cy="47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6"/>
              <a:ext cx="1179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1415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5"/>
                    <a:pt x="0" y="10799"/>
                  </a:cubicBezTo>
                  <a:cubicBezTo>
                    <a:pt x="0" y="16753"/>
                    <a:pt x="4832" y="21580"/>
                    <a:pt x="10800" y="21600"/>
                  </a:cubicBezTo>
                  <a:cubicBezTo>
                    <a:pt x="16768" y="21580"/>
                    <a:pt x="21600" y="16753"/>
                    <a:pt x="21600" y="10799"/>
                  </a:cubicBezTo>
                  <a:cubicBezTo>
                    <a:pt x="21600" y="4845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DC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16"/>
              <a:ext cx="1415" cy="4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3"/>
                    <a:pt x="18406" y="8907"/>
                    <a:pt x="17664" y="9774"/>
                  </a:cubicBezTo>
                  <a:cubicBezTo>
                    <a:pt x="17058" y="10481"/>
                    <a:pt x="16399" y="11098"/>
                    <a:pt x="15696" y="11608"/>
                  </a:cubicBezTo>
                  <a:cubicBezTo>
                    <a:pt x="15071" y="12064"/>
                    <a:pt x="14414" y="12434"/>
                    <a:pt x="13728" y="12712"/>
                  </a:cubicBezTo>
                  <a:cubicBezTo>
                    <a:pt x="13094" y="12967"/>
                    <a:pt x="12436" y="13144"/>
                    <a:pt x="11761" y="13232"/>
                  </a:cubicBezTo>
                  <a:cubicBezTo>
                    <a:pt x="11444" y="13274"/>
                    <a:pt x="11124" y="13297"/>
                    <a:pt x="10800" y="13299"/>
                  </a:cubicBezTo>
                  <a:cubicBezTo>
                    <a:pt x="10460" y="13297"/>
                    <a:pt x="10124" y="13274"/>
                    <a:pt x="9793" y="13227"/>
                  </a:cubicBezTo>
                  <a:cubicBezTo>
                    <a:pt x="9117" y="13135"/>
                    <a:pt x="8460" y="12955"/>
                    <a:pt x="7825" y="12694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8"/>
                  </a:cubicBezTo>
                  <a:cubicBezTo>
                    <a:pt x="3146" y="8841"/>
                    <a:pt x="2484" y="7825"/>
                    <a:pt x="1922" y="6696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6"/>
                    <a:pt x="0" y="8474"/>
                  </a:cubicBezTo>
                  <a:cubicBezTo>
                    <a:pt x="314" y="10786"/>
                    <a:pt x="984" y="12950"/>
                    <a:pt x="1922" y="14831"/>
                  </a:cubicBezTo>
                  <a:cubicBezTo>
                    <a:pt x="2486" y="15964"/>
                    <a:pt x="3149" y="16992"/>
                    <a:pt x="3889" y="17888"/>
                  </a:cubicBezTo>
                  <a:cubicBezTo>
                    <a:pt x="4496" y="18622"/>
                    <a:pt x="5156" y="19262"/>
                    <a:pt x="5857" y="19799"/>
                  </a:cubicBezTo>
                  <a:cubicBezTo>
                    <a:pt x="6482" y="20276"/>
                    <a:pt x="7140" y="20668"/>
                    <a:pt x="7825" y="20964"/>
                  </a:cubicBezTo>
                  <a:cubicBezTo>
                    <a:pt x="8460" y="21236"/>
                    <a:pt x="9118" y="21429"/>
                    <a:pt x="9793" y="21526"/>
                  </a:cubicBezTo>
                  <a:cubicBezTo>
                    <a:pt x="10125" y="21574"/>
                    <a:pt x="10460" y="21599"/>
                    <a:pt x="10800" y="21600"/>
                  </a:cubicBezTo>
                  <a:cubicBezTo>
                    <a:pt x="11123" y="21599"/>
                    <a:pt x="11443" y="21575"/>
                    <a:pt x="11761" y="21532"/>
                  </a:cubicBezTo>
                  <a:cubicBezTo>
                    <a:pt x="12435" y="21439"/>
                    <a:pt x="13093" y="21254"/>
                    <a:pt x="13728" y="20983"/>
                  </a:cubicBezTo>
                  <a:cubicBezTo>
                    <a:pt x="14413" y="20694"/>
                    <a:pt x="15071" y="20303"/>
                    <a:pt x="15696" y="19833"/>
                  </a:cubicBezTo>
                  <a:cubicBezTo>
                    <a:pt x="16397" y="19303"/>
                    <a:pt x="17057" y="18669"/>
                    <a:pt x="17664" y="17942"/>
                  </a:cubicBezTo>
                  <a:cubicBezTo>
                    <a:pt x="18404" y="17060"/>
                    <a:pt x="19066" y="16043"/>
                    <a:pt x="19632" y="14921"/>
                  </a:cubicBezTo>
                  <a:cubicBezTo>
                    <a:pt x="20593" y="13019"/>
                    <a:pt x="21281" y="10824"/>
                    <a:pt x="21600" y="8474"/>
                  </a:cubicBezTo>
                  <a:cubicBezTo>
                    <a:pt x="21600" y="6486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" y="164"/>
              <a:ext cx="476" cy="209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39"/>
              <a:ext cx="1182" cy="47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</p:grpSp>
      <p:grpSp>
        <p:nvGrpSpPr>
          <p:cNvPr id="256" name="Group 254出自【趣你的PPT】(微信:qunideppt)：最优质的PPT资源库"/>
          <p:cNvGrpSpPr>
            <a:grpSpLocks/>
          </p:cNvGrpSpPr>
          <p:nvPr/>
        </p:nvGrpSpPr>
        <p:grpSpPr bwMode="auto">
          <a:xfrm>
            <a:off x="4908239" y="3467800"/>
            <a:ext cx="909962" cy="830445"/>
            <a:chOff x="0" y="0"/>
            <a:chExt cx="1419" cy="1294"/>
          </a:xfrm>
        </p:grpSpPr>
        <p:sp>
          <p:nvSpPr>
            <p:cNvPr id="2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834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827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9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29"/>
                  </a:cubicBezTo>
                  <a:close/>
                  <a:moveTo>
                    <a:pt x="11848" y="469"/>
                  </a:moveTo>
                  <a:cubicBezTo>
                    <a:pt x="11678" y="450"/>
                    <a:pt x="11507" y="440"/>
                    <a:pt x="11335" y="430"/>
                  </a:cubicBezTo>
                  <a:lnTo>
                    <a:pt x="11339" y="16"/>
                  </a:lnTo>
                  <a:cubicBezTo>
                    <a:pt x="11513" y="23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4"/>
                  </a:lnTo>
                  <a:cubicBezTo>
                    <a:pt x="9421" y="88"/>
                    <a:pt x="9592" y="69"/>
                    <a:pt x="9766" y="51"/>
                  </a:cubicBezTo>
                  <a:lnTo>
                    <a:pt x="9772" y="466"/>
                  </a:lnTo>
                  <a:cubicBezTo>
                    <a:pt x="9600" y="483"/>
                    <a:pt x="9429" y="503"/>
                    <a:pt x="9260" y="529"/>
                  </a:cubicBezTo>
                  <a:close/>
                  <a:moveTo>
                    <a:pt x="12875" y="618"/>
                  </a:moveTo>
                  <a:cubicBezTo>
                    <a:pt x="12705" y="585"/>
                    <a:pt x="12534" y="557"/>
                    <a:pt x="12362" y="532"/>
                  </a:cubicBezTo>
                  <a:lnTo>
                    <a:pt x="12372" y="115"/>
                  </a:lnTo>
                  <a:cubicBezTo>
                    <a:pt x="12546" y="143"/>
                    <a:pt x="12718" y="171"/>
                    <a:pt x="12888" y="206"/>
                  </a:cubicBezTo>
                  <a:cubicBezTo>
                    <a:pt x="12888" y="206"/>
                    <a:pt x="12875" y="618"/>
                    <a:pt x="12875" y="618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2"/>
                    <a:pt x="8559" y="236"/>
                    <a:pt x="8733" y="202"/>
                  </a:cubicBezTo>
                  <a:lnTo>
                    <a:pt x="8747" y="616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3"/>
                  </a:moveTo>
                  <a:cubicBezTo>
                    <a:pt x="13729" y="823"/>
                    <a:pt x="13559" y="774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0"/>
                    <a:pt x="13918" y="462"/>
                  </a:cubicBezTo>
                  <a:cubicBezTo>
                    <a:pt x="13918" y="462"/>
                    <a:pt x="13898" y="873"/>
                    <a:pt x="13898" y="873"/>
                  </a:cubicBezTo>
                  <a:close/>
                  <a:moveTo>
                    <a:pt x="7216" y="1033"/>
                  </a:moveTo>
                  <a:lnTo>
                    <a:pt x="7190" y="624"/>
                  </a:lnTo>
                  <a:cubicBezTo>
                    <a:pt x="7360" y="561"/>
                    <a:pt x="7531" y="508"/>
                    <a:pt x="7703" y="457"/>
                  </a:cubicBezTo>
                  <a:lnTo>
                    <a:pt x="7725" y="867"/>
                  </a:lnTo>
                  <a:cubicBezTo>
                    <a:pt x="7553" y="919"/>
                    <a:pt x="7383" y="975"/>
                    <a:pt x="7216" y="1033"/>
                  </a:cubicBezTo>
                  <a:close/>
                  <a:moveTo>
                    <a:pt x="14913" y="1236"/>
                  </a:moveTo>
                  <a:cubicBezTo>
                    <a:pt x="14746" y="1166"/>
                    <a:pt x="14577" y="1101"/>
                    <a:pt x="14405" y="1040"/>
                  </a:cubicBezTo>
                  <a:lnTo>
                    <a:pt x="14431" y="630"/>
                  </a:lnTo>
                  <a:cubicBezTo>
                    <a:pt x="14603" y="691"/>
                    <a:pt x="14773" y="758"/>
                    <a:pt x="14942" y="826"/>
                  </a:cubicBezTo>
                  <a:cubicBezTo>
                    <a:pt x="14942" y="826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2"/>
                  </a:lnTo>
                  <a:cubicBezTo>
                    <a:pt x="6338" y="963"/>
                    <a:pt x="6507" y="887"/>
                    <a:pt x="6679" y="819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1"/>
                  </a:cubicBezTo>
                  <a:close/>
                  <a:moveTo>
                    <a:pt x="15920" y="1714"/>
                  </a:moveTo>
                  <a:cubicBezTo>
                    <a:pt x="15756" y="1627"/>
                    <a:pt x="15588" y="1541"/>
                    <a:pt x="15418" y="1458"/>
                  </a:cubicBezTo>
                  <a:lnTo>
                    <a:pt x="15451" y="1054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4"/>
                    <a:pt x="15920" y="1714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6"/>
                    <a:pt x="5492" y="1391"/>
                    <a:pt x="5663" y="1298"/>
                  </a:cubicBezTo>
                  <a:lnTo>
                    <a:pt x="5701" y="1703"/>
                  </a:lnTo>
                  <a:cubicBezTo>
                    <a:pt x="5531" y="1795"/>
                    <a:pt x="5365" y="1891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3"/>
                    <a:pt x="16589" y="2105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5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1"/>
                  </a:moveTo>
                  <a:lnTo>
                    <a:pt x="4161" y="2277"/>
                  </a:lnTo>
                  <a:cubicBezTo>
                    <a:pt x="4324" y="2151"/>
                    <a:pt x="4490" y="2030"/>
                    <a:pt x="4658" y="1913"/>
                  </a:cubicBezTo>
                  <a:lnTo>
                    <a:pt x="4705" y="2313"/>
                  </a:lnTo>
                  <a:cubicBezTo>
                    <a:pt x="4538" y="2428"/>
                    <a:pt x="4374" y="2546"/>
                    <a:pt x="4214" y="2671"/>
                  </a:cubicBezTo>
                  <a:close/>
                  <a:moveTo>
                    <a:pt x="17891" y="3089"/>
                  </a:moveTo>
                  <a:cubicBezTo>
                    <a:pt x="17734" y="2952"/>
                    <a:pt x="17571" y="2817"/>
                    <a:pt x="17406" y="2687"/>
                  </a:cubicBezTo>
                  <a:lnTo>
                    <a:pt x="17459" y="2294"/>
                  </a:lnTo>
                  <a:cubicBezTo>
                    <a:pt x="17627" y="2424"/>
                    <a:pt x="17790" y="2560"/>
                    <a:pt x="17950" y="2699"/>
                  </a:cubicBezTo>
                  <a:cubicBezTo>
                    <a:pt x="17950" y="2699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7"/>
                    <a:pt x="3505" y="2828"/>
                    <a:pt x="3671" y="2682"/>
                  </a:cubicBezTo>
                  <a:lnTo>
                    <a:pt x="3730" y="3073"/>
                  </a:lnTo>
                  <a:cubicBezTo>
                    <a:pt x="3565" y="3216"/>
                    <a:pt x="3406" y="3364"/>
                    <a:pt x="3251" y="3517"/>
                  </a:cubicBezTo>
                  <a:close/>
                  <a:moveTo>
                    <a:pt x="18837" y="4035"/>
                  </a:moveTo>
                  <a:cubicBezTo>
                    <a:pt x="18686" y="3861"/>
                    <a:pt x="18529" y="3694"/>
                    <a:pt x="18369" y="3537"/>
                  </a:cubicBezTo>
                  <a:lnTo>
                    <a:pt x="18434" y="3153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5"/>
                    <a:pt x="18837" y="4035"/>
                  </a:cubicBezTo>
                  <a:close/>
                  <a:moveTo>
                    <a:pt x="2324" y="4563"/>
                  </a:moveTo>
                  <a:lnTo>
                    <a:pt x="2244" y="4197"/>
                  </a:lnTo>
                  <a:cubicBezTo>
                    <a:pt x="2393" y="4004"/>
                    <a:pt x="2549" y="3816"/>
                    <a:pt x="2710" y="3635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6"/>
                    <a:pt x="19685" y="4640"/>
                    <a:pt x="19827" y="4852"/>
                  </a:cubicBezTo>
                  <a:cubicBezTo>
                    <a:pt x="19827" y="4852"/>
                    <a:pt x="19736" y="5206"/>
                    <a:pt x="19736" y="5206"/>
                  </a:cubicBezTo>
                  <a:close/>
                  <a:moveTo>
                    <a:pt x="1461" y="5868"/>
                  </a:moveTo>
                  <a:lnTo>
                    <a:pt x="1360" y="5535"/>
                  </a:lnTo>
                  <a:cubicBezTo>
                    <a:pt x="1493" y="5294"/>
                    <a:pt x="1639" y="5056"/>
                    <a:pt x="1792" y="4825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68"/>
                  </a:cubicBezTo>
                  <a:close/>
                  <a:moveTo>
                    <a:pt x="20547" y="6680"/>
                  </a:moveTo>
                  <a:cubicBezTo>
                    <a:pt x="20428" y="6415"/>
                    <a:pt x="20298" y="6154"/>
                    <a:pt x="20157" y="5897"/>
                  </a:cubicBezTo>
                  <a:lnTo>
                    <a:pt x="20258" y="5565"/>
                  </a:lnTo>
                  <a:cubicBezTo>
                    <a:pt x="20404" y="5829"/>
                    <a:pt x="20540" y="6102"/>
                    <a:pt x="20663" y="6373"/>
                  </a:cubicBezTo>
                  <a:cubicBezTo>
                    <a:pt x="20663" y="6373"/>
                    <a:pt x="20547" y="6680"/>
                    <a:pt x="20547" y="6680"/>
                  </a:cubicBezTo>
                  <a:close/>
                  <a:moveTo>
                    <a:pt x="719" y="7525"/>
                  </a:moveTo>
                  <a:lnTo>
                    <a:pt x="589" y="7257"/>
                  </a:lnTo>
                  <a:cubicBezTo>
                    <a:pt x="695" y="6948"/>
                    <a:pt x="818" y="6638"/>
                    <a:pt x="954" y="6339"/>
                  </a:cubicBezTo>
                  <a:lnTo>
                    <a:pt x="1068" y="6645"/>
                  </a:lnTo>
                  <a:cubicBezTo>
                    <a:pt x="939" y="6934"/>
                    <a:pt x="822" y="7228"/>
                    <a:pt x="719" y="7525"/>
                  </a:cubicBezTo>
                  <a:close/>
                  <a:moveTo>
                    <a:pt x="21176" y="8559"/>
                  </a:moveTo>
                  <a:cubicBezTo>
                    <a:pt x="21100" y="8223"/>
                    <a:pt x="21005" y="7888"/>
                    <a:pt x="20894" y="7563"/>
                  </a:cubicBezTo>
                  <a:lnTo>
                    <a:pt x="21025" y="7299"/>
                  </a:lnTo>
                  <a:cubicBezTo>
                    <a:pt x="21143" y="7646"/>
                    <a:pt x="21245" y="8000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6"/>
                  </a:moveTo>
                  <a:lnTo>
                    <a:pt x="77" y="9502"/>
                  </a:lnTo>
                  <a:cubicBezTo>
                    <a:pt x="124" y="9101"/>
                    <a:pt x="194" y="8699"/>
                    <a:pt x="285" y="8311"/>
                  </a:cubicBezTo>
                  <a:lnTo>
                    <a:pt x="434" y="8515"/>
                  </a:lnTo>
                  <a:cubicBezTo>
                    <a:pt x="350" y="8878"/>
                    <a:pt x="284" y="9245"/>
                    <a:pt x="240" y="9616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1"/>
                    <a:pt x="21409" y="10038"/>
                    <a:pt x="21365" y="9664"/>
                  </a:cubicBezTo>
                  <a:lnTo>
                    <a:pt x="21530" y="9552"/>
                  </a:lnTo>
                  <a:cubicBezTo>
                    <a:pt x="21576" y="9963"/>
                    <a:pt x="21600" y="10382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5"/>
                    <a:pt x="0" y="10800"/>
                  </a:cubicBezTo>
                  <a:lnTo>
                    <a:pt x="171" y="10787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1"/>
                  </a:moveTo>
                  <a:lnTo>
                    <a:pt x="21162" y="13107"/>
                  </a:lnTo>
                  <a:cubicBezTo>
                    <a:pt x="21246" y="12746"/>
                    <a:pt x="21313" y="12376"/>
                    <a:pt x="21357" y="12009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1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2"/>
                    <a:pt x="280" y="13266"/>
                  </a:cubicBezTo>
                  <a:lnTo>
                    <a:pt x="428" y="13064"/>
                  </a:lnTo>
                  <a:cubicBezTo>
                    <a:pt x="506" y="13397"/>
                    <a:pt x="601" y="13731"/>
                    <a:pt x="713" y="14057"/>
                  </a:cubicBezTo>
                  <a:cubicBezTo>
                    <a:pt x="713" y="14057"/>
                    <a:pt x="582" y="14322"/>
                    <a:pt x="582" y="14322"/>
                  </a:cubicBezTo>
                  <a:close/>
                  <a:moveTo>
                    <a:pt x="20639" y="15279"/>
                  </a:moveTo>
                  <a:lnTo>
                    <a:pt x="20524" y="14972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2"/>
                    <a:pt x="20774" y="14981"/>
                    <a:pt x="20639" y="15279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5"/>
                    <a:pt x="946" y="15243"/>
                  </a:cubicBezTo>
                  <a:lnTo>
                    <a:pt x="1061" y="14937"/>
                  </a:lnTo>
                  <a:cubicBezTo>
                    <a:pt x="1179" y="15200"/>
                    <a:pt x="1311" y="15462"/>
                    <a:pt x="1452" y="15718"/>
                  </a:cubicBezTo>
                  <a:cubicBezTo>
                    <a:pt x="1452" y="15718"/>
                    <a:pt x="1351" y="16050"/>
                    <a:pt x="1351" y="16050"/>
                  </a:cubicBezTo>
                  <a:close/>
                  <a:moveTo>
                    <a:pt x="19798" y="16787"/>
                  </a:moveTo>
                  <a:lnTo>
                    <a:pt x="19709" y="16436"/>
                  </a:lnTo>
                  <a:cubicBezTo>
                    <a:pt x="19858" y="16211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1"/>
                    <a:pt x="19798" y="16787"/>
                  </a:cubicBezTo>
                  <a:close/>
                  <a:moveTo>
                    <a:pt x="2235" y="17390"/>
                  </a:moveTo>
                  <a:cubicBezTo>
                    <a:pt x="2078" y="17187"/>
                    <a:pt x="1925" y="16977"/>
                    <a:pt x="1782" y="16759"/>
                  </a:cubicBezTo>
                  <a:lnTo>
                    <a:pt x="1873" y="16407"/>
                  </a:lnTo>
                  <a:cubicBezTo>
                    <a:pt x="2012" y="16618"/>
                    <a:pt x="2162" y="16826"/>
                    <a:pt x="2315" y="17025"/>
                  </a:cubicBezTo>
                  <a:cubicBezTo>
                    <a:pt x="2315" y="17025"/>
                    <a:pt x="2235" y="17390"/>
                    <a:pt x="2235" y="17390"/>
                  </a:cubicBezTo>
                  <a:close/>
                  <a:moveTo>
                    <a:pt x="18880" y="17976"/>
                  </a:moveTo>
                  <a:lnTo>
                    <a:pt x="18809" y="17599"/>
                  </a:lnTo>
                  <a:cubicBezTo>
                    <a:pt x="18967" y="17422"/>
                    <a:pt x="19121" y="17235"/>
                    <a:pt x="19267" y="17050"/>
                  </a:cubicBezTo>
                  <a:lnTo>
                    <a:pt x="19347" y="17415"/>
                  </a:lnTo>
                  <a:cubicBezTo>
                    <a:pt x="19198" y="17606"/>
                    <a:pt x="19041" y="17796"/>
                    <a:pt x="18880" y="17976"/>
                  </a:cubicBezTo>
                  <a:close/>
                  <a:moveTo>
                    <a:pt x="3177" y="18459"/>
                  </a:moveTo>
                  <a:cubicBezTo>
                    <a:pt x="3015" y="18298"/>
                    <a:pt x="2854" y="18127"/>
                    <a:pt x="2701" y="17954"/>
                  </a:cubicBezTo>
                  <a:lnTo>
                    <a:pt x="2772" y="17578"/>
                  </a:lnTo>
                  <a:cubicBezTo>
                    <a:pt x="2924" y="17749"/>
                    <a:pt x="3082" y="17915"/>
                    <a:pt x="3240" y="18074"/>
                  </a:cubicBezTo>
                  <a:cubicBezTo>
                    <a:pt x="3240" y="18074"/>
                    <a:pt x="3177" y="18459"/>
                    <a:pt x="3177" y="18459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6"/>
                    <a:pt x="18340" y="18092"/>
                  </a:cubicBezTo>
                  <a:lnTo>
                    <a:pt x="18404" y="18476"/>
                  </a:lnTo>
                  <a:cubicBezTo>
                    <a:pt x="18247" y="18631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3"/>
                    <a:pt x="3820" y="19049"/>
                    <a:pt x="3661" y="18910"/>
                  </a:cubicBezTo>
                  <a:lnTo>
                    <a:pt x="3719" y="18519"/>
                  </a:lnTo>
                  <a:cubicBezTo>
                    <a:pt x="3877" y="18656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78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5"/>
                    <a:pt x="17100" y="19578"/>
                    <a:pt x="16931" y="19692"/>
                  </a:cubicBezTo>
                  <a:close/>
                  <a:moveTo>
                    <a:pt x="5149" y="20004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1"/>
                    <a:pt x="5190" y="19604"/>
                  </a:cubicBezTo>
                  <a:cubicBezTo>
                    <a:pt x="5190" y="19604"/>
                    <a:pt x="5149" y="20004"/>
                    <a:pt x="5149" y="20004"/>
                  </a:cubicBezTo>
                  <a:close/>
                  <a:moveTo>
                    <a:pt x="15926" y="20306"/>
                  </a:moveTo>
                  <a:lnTo>
                    <a:pt x="15890" y="19903"/>
                  </a:lnTo>
                  <a:cubicBezTo>
                    <a:pt x="16059" y="19812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9"/>
                    <a:pt x="16097" y="20215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2"/>
                    <a:pt x="5819" y="20387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6"/>
                    <a:pt x="15221" y="20233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77"/>
                  </a:cubicBezTo>
                  <a:lnTo>
                    <a:pt x="6697" y="20370"/>
                  </a:lnTo>
                  <a:cubicBezTo>
                    <a:pt x="6865" y="20439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9"/>
                  </a:moveTo>
                  <a:lnTo>
                    <a:pt x="13865" y="20738"/>
                  </a:lnTo>
                  <a:cubicBezTo>
                    <a:pt x="14037" y="20685"/>
                    <a:pt x="14207" y="20632"/>
                    <a:pt x="14374" y="20571"/>
                  </a:cubicBezTo>
                  <a:lnTo>
                    <a:pt x="14399" y="20981"/>
                  </a:lnTo>
                  <a:cubicBezTo>
                    <a:pt x="14231" y="21041"/>
                    <a:pt x="14059" y="21097"/>
                    <a:pt x="13886" y="21149"/>
                  </a:cubicBezTo>
                  <a:close/>
                  <a:moveTo>
                    <a:pt x="8207" y="21281"/>
                  </a:moveTo>
                  <a:cubicBezTo>
                    <a:pt x="8034" y="21242"/>
                    <a:pt x="7863" y="21193"/>
                    <a:pt x="7692" y="21141"/>
                  </a:cubicBezTo>
                  <a:lnTo>
                    <a:pt x="7714" y="20731"/>
                  </a:lnTo>
                  <a:cubicBezTo>
                    <a:pt x="7882" y="20780"/>
                    <a:pt x="8052" y="20827"/>
                    <a:pt x="8224" y="20870"/>
                  </a:cubicBezTo>
                  <a:cubicBezTo>
                    <a:pt x="8224" y="20870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6"/>
                  </a:lnTo>
                  <a:cubicBezTo>
                    <a:pt x="13201" y="21328"/>
                    <a:pt x="13030" y="21366"/>
                    <a:pt x="12856" y="21400"/>
                  </a:cubicBezTo>
                  <a:close/>
                  <a:moveTo>
                    <a:pt x="9238" y="21484"/>
                  </a:moveTo>
                  <a:cubicBezTo>
                    <a:pt x="9065" y="21459"/>
                    <a:pt x="8894" y="21429"/>
                    <a:pt x="8723" y="21396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4"/>
                    <a:pt x="9238" y="21484"/>
                  </a:cubicBezTo>
                  <a:close/>
                  <a:moveTo>
                    <a:pt x="11823" y="21550"/>
                  </a:moveTo>
                  <a:lnTo>
                    <a:pt x="11817" y="21135"/>
                  </a:lnTo>
                  <a:cubicBezTo>
                    <a:pt x="11989" y="21119"/>
                    <a:pt x="12161" y="21097"/>
                    <a:pt x="12331" y="21074"/>
                  </a:cubicBezTo>
                  <a:lnTo>
                    <a:pt x="12340" y="21488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3"/>
                    <a:pt x="10276" y="21171"/>
                  </a:cubicBezTo>
                  <a:cubicBezTo>
                    <a:pt x="10276" y="21171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4"/>
                    <a:pt x="11137" y="21179"/>
                    <a:pt x="11304" y="21173"/>
                  </a:cubicBezTo>
                  <a:lnTo>
                    <a:pt x="11306" y="21586"/>
                  </a:lnTo>
                  <a:cubicBezTo>
                    <a:pt x="11138" y="21594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880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5"/>
                    <a:pt x="10590" y="4895"/>
                  </a:cubicBezTo>
                  <a:cubicBezTo>
                    <a:pt x="9742" y="4895"/>
                    <a:pt x="8574" y="5307"/>
                    <a:pt x="8583" y="6118"/>
                  </a:cubicBezTo>
                  <a:cubicBezTo>
                    <a:pt x="8603" y="8567"/>
                    <a:pt x="20508" y="7988"/>
                    <a:pt x="21143" y="13909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4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2"/>
                    <a:pt x="6921" y="17951"/>
                    <a:pt x="6148" y="17167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7"/>
                    <a:pt x="12839" y="13779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9"/>
                    <a:pt x="9453" y="1570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4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4"/>
                  </a:lnTo>
                  <a:lnTo>
                    <a:pt x="19338" y="1894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64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1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1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617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6"/>
                    <a:pt x="0" y="10799"/>
                  </a:cubicBezTo>
                  <a:cubicBezTo>
                    <a:pt x="0" y="16752"/>
                    <a:pt x="4832" y="21583"/>
                    <a:pt x="10800" y="21600"/>
                  </a:cubicBezTo>
                  <a:cubicBezTo>
                    <a:pt x="16768" y="21583"/>
                    <a:pt x="21600" y="16752"/>
                    <a:pt x="21600" y="10799"/>
                  </a:cubicBezTo>
                  <a:cubicBezTo>
                    <a:pt x="21600" y="4846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610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5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7"/>
                  </a:lnTo>
                  <a:cubicBezTo>
                    <a:pt x="11513" y="26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30"/>
                  </a:moveTo>
                  <a:lnTo>
                    <a:pt x="9249" y="114"/>
                  </a:lnTo>
                  <a:cubicBezTo>
                    <a:pt x="9421" y="90"/>
                    <a:pt x="9592" y="71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30"/>
                  </a:cubicBezTo>
                  <a:close/>
                  <a:moveTo>
                    <a:pt x="12875" y="619"/>
                  </a:moveTo>
                  <a:cubicBezTo>
                    <a:pt x="12705" y="587"/>
                    <a:pt x="12534" y="557"/>
                    <a:pt x="12362" y="530"/>
                  </a:cubicBezTo>
                  <a:lnTo>
                    <a:pt x="12372" y="117"/>
                  </a:lnTo>
                  <a:cubicBezTo>
                    <a:pt x="12546" y="143"/>
                    <a:pt x="12718" y="172"/>
                    <a:pt x="12888" y="206"/>
                  </a:cubicBezTo>
                  <a:cubicBezTo>
                    <a:pt x="12888" y="206"/>
                    <a:pt x="12875" y="619"/>
                    <a:pt x="12875" y="619"/>
                  </a:cubicBezTo>
                  <a:close/>
                  <a:moveTo>
                    <a:pt x="8235" y="728"/>
                  </a:moveTo>
                  <a:lnTo>
                    <a:pt x="8218" y="315"/>
                  </a:lnTo>
                  <a:cubicBezTo>
                    <a:pt x="8388" y="274"/>
                    <a:pt x="8559" y="236"/>
                    <a:pt x="8733" y="202"/>
                  </a:cubicBezTo>
                  <a:lnTo>
                    <a:pt x="8747" y="615"/>
                  </a:lnTo>
                  <a:cubicBezTo>
                    <a:pt x="8575" y="649"/>
                    <a:pt x="8404" y="687"/>
                    <a:pt x="8235" y="728"/>
                  </a:cubicBezTo>
                  <a:close/>
                  <a:moveTo>
                    <a:pt x="13898" y="874"/>
                  </a:moveTo>
                  <a:cubicBezTo>
                    <a:pt x="13729" y="823"/>
                    <a:pt x="13559" y="776"/>
                    <a:pt x="13387" y="734"/>
                  </a:cubicBezTo>
                  <a:lnTo>
                    <a:pt x="13403" y="320"/>
                  </a:lnTo>
                  <a:cubicBezTo>
                    <a:pt x="13577" y="363"/>
                    <a:pt x="13748" y="409"/>
                    <a:pt x="13918" y="462"/>
                  </a:cubicBezTo>
                  <a:cubicBezTo>
                    <a:pt x="13918" y="462"/>
                    <a:pt x="13898" y="874"/>
                    <a:pt x="13898" y="874"/>
                  </a:cubicBezTo>
                  <a:close/>
                  <a:moveTo>
                    <a:pt x="7216" y="1033"/>
                  </a:moveTo>
                  <a:lnTo>
                    <a:pt x="7190" y="622"/>
                  </a:lnTo>
                  <a:cubicBezTo>
                    <a:pt x="7360" y="562"/>
                    <a:pt x="7531" y="506"/>
                    <a:pt x="7703" y="455"/>
                  </a:cubicBezTo>
                  <a:lnTo>
                    <a:pt x="7725" y="867"/>
                  </a:lnTo>
                  <a:cubicBezTo>
                    <a:pt x="7553" y="920"/>
                    <a:pt x="7383" y="974"/>
                    <a:pt x="7216" y="1033"/>
                  </a:cubicBezTo>
                  <a:close/>
                  <a:moveTo>
                    <a:pt x="14913" y="1235"/>
                  </a:moveTo>
                  <a:cubicBezTo>
                    <a:pt x="14746" y="1166"/>
                    <a:pt x="14577" y="1102"/>
                    <a:pt x="14405" y="1040"/>
                  </a:cubicBezTo>
                  <a:lnTo>
                    <a:pt x="14431" y="631"/>
                  </a:lnTo>
                  <a:cubicBezTo>
                    <a:pt x="14603" y="691"/>
                    <a:pt x="14773" y="758"/>
                    <a:pt x="14942" y="827"/>
                  </a:cubicBezTo>
                  <a:cubicBezTo>
                    <a:pt x="14942" y="827"/>
                    <a:pt x="14913" y="1235"/>
                    <a:pt x="14913" y="1235"/>
                  </a:cubicBezTo>
                  <a:close/>
                  <a:moveTo>
                    <a:pt x="6203" y="1450"/>
                  </a:moveTo>
                  <a:lnTo>
                    <a:pt x="6170" y="1043"/>
                  </a:lnTo>
                  <a:cubicBezTo>
                    <a:pt x="6338" y="964"/>
                    <a:pt x="6507" y="888"/>
                    <a:pt x="6679" y="817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0"/>
                  </a:cubicBezTo>
                  <a:close/>
                  <a:moveTo>
                    <a:pt x="15920" y="1715"/>
                  </a:moveTo>
                  <a:cubicBezTo>
                    <a:pt x="15756" y="1627"/>
                    <a:pt x="15588" y="1541"/>
                    <a:pt x="15418" y="1461"/>
                  </a:cubicBezTo>
                  <a:lnTo>
                    <a:pt x="15451" y="1053"/>
                  </a:lnTo>
                  <a:cubicBezTo>
                    <a:pt x="15623" y="1135"/>
                    <a:pt x="15792" y="1221"/>
                    <a:pt x="15958" y="1310"/>
                  </a:cubicBezTo>
                  <a:cubicBezTo>
                    <a:pt x="15958" y="1310"/>
                    <a:pt x="15920" y="1715"/>
                    <a:pt x="15920" y="1715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7"/>
                    <a:pt x="5492" y="1391"/>
                    <a:pt x="5663" y="1298"/>
                  </a:cubicBezTo>
                  <a:lnTo>
                    <a:pt x="5701" y="1704"/>
                  </a:lnTo>
                  <a:cubicBezTo>
                    <a:pt x="5531" y="1797"/>
                    <a:pt x="5365" y="1890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8"/>
                    <a:pt x="16420" y="2004"/>
                  </a:cubicBezTo>
                  <a:lnTo>
                    <a:pt x="16462" y="1602"/>
                  </a:lnTo>
                  <a:cubicBezTo>
                    <a:pt x="16632" y="1705"/>
                    <a:pt x="16799" y="1814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6"/>
                  </a:lnTo>
                  <a:cubicBezTo>
                    <a:pt x="4324" y="2151"/>
                    <a:pt x="4490" y="2032"/>
                    <a:pt x="4658" y="1914"/>
                  </a:cubicBezTo>
                  <a:lnTo>
                    <a:pt x="4705" y="2313"/>
                  </a:lnTo>
                  <a:cubicBezTo>
                    <a:pt x="4538" y="2428"/>
                    <a:pt x="4374" y="2547"/>
                    <a:pt x="4214" y="2673"/>
                  </a:cubicBezTo>
                  <a:close/>
                  <a:moveTo>
                    <a:pt x="17891" y="3091"/>
                  </a:moveTo>
                  <a:cubicBezTo>
                    <a:pt x="17734" y="2951"/>
                    <a:pt x="17571" y="2817"/>
                    <a:pt x="17406" y="2688"/>
                  </a:cubicBezTo>
                  <a:lnTo>
                    <a:pt x="17459" y="2295"/>
                  </a:lnTo>
                  <a:cubicBezTo>
                    <a:pt x="17627" y="2422"/>
                    <a:pt x="17790" y="2560"/>
                    <a:pt x="17950" y="2702"/>
                  </a:cubicBezTo>
                  <a:cubicBezTo>
                    <a:pt x="17950" y="2702"/>
                    <a:pt x="17891" y="3091"/>
                    <a:pt x="17891" y="3091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9"/>
                    <a:pt x="3505" y="2828"/>
                    <a:pt x="3671" y="2682"/>
                  </a:cubicBezTo>
                  <a:lnTo>
                    <a:pt x="3730" y="3072"/>
                  </a:lnTo>
                  <a:cubicBezTo>
                    <a:pt x="3565" y="3215"/>
                    <a:pt x="3406" y="3365"/>
                    <a:pt x="3251" y="3517"/>
                  </a:cubicBezTo>
                  <a:close/>
                  <a:moveTo>
                    <a:pt x="18837" y="4032"/>
                  </a:moveTo>
                  <a:cubicBezTo>
                    <a:pt x="18686" y="3863"/>
                    <a:pt x="18529" y="3695"/>
                    <a:pt x="18369" y="3538"/>
                  </a:cubicBezTo>
                  <a:lnTo>
                    <a:pt x="18434" y="3152"/>
                  </a:lnTo>
                  <a:cubicBezTo>
                    <a:pt x="18597" y="3314"/>
                    <a:pt x="18756" y="3485"/>
                    <a:pt x="18910" y="3658"/>
                  </a:cubicBezTo>
                  <a:cubicBezTo>
                    <a:pt x="18910" y="3658"/>
                    <a:pt x="18837" y="4032"/>
                    <a:pt x="18837" y="4032"/>
                  </a:cubicBezTo>
                  <a:close/>
                  <a:moveTo>
                    <a:pt x="2324" y="4563"/>
                  </a:moveTo>
                  <a:lnTo>
                    <a:pt x="2244" y="4196"/>
                  </a:lnTo>
                  <a:cubicBezTo>
                    <a:pt x="2393" y="4004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8"/>
                    <a:pt x="19295" y="4587"/>
                  </a:cubicBezTo>
                  <a:lnTo>
                    <a:pt x="19375" y="4222"/>
                  </a:lnTo>
                  <a:cubicBezTo>
                    <a:pt x="19533" y="4428"/>
                    <a:pt x="19685" y="4640"/>
                    <a:pt x="19827" y="4855"/>
                  </a:cubicBezTo>
                  <a:cubicBezTo>
                    <a:pt x="19827" y="4855"/>
                    <a:pt x="19736" y="5206"/>
                    <a:pt x="19736" y="5206"/>
                  </a:cubicBezTo>
                  <a:close/>
                  <a:moveTo>
                    <a:pt x="1461" y="5870"/>
                  </a:moveTo>
                  <a:lnTo>
                    <a:pt x="1360" y="5537"/>
                  </a:lnTo>
                  <a:cubicBezTo>
                    <a:pt x="1493" y="5294"/>
                    <a:pt x="1639" y="5056"/>
                    <a:pt x="1792" y="4826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70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3"/>
                    <a:pt x="20157" y="5898"/>
                  </a:cubicBezTo>
                  <a:lnTo>
                    <a:pt x="20258" y="5567"/>
                  </a:lnTo>
                  <a:cubicBezTo>
                    <a:pt x="20404" y="5828"/>
                    <a:pt x="20540" y="6103"/>
                    <a:pt x="20663" y="6374"/>
                  </a:cubicBezTo>
                  <a:cubicBezTo>
                    <a:pt x="20663" y="6374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9"/>
                    <a:pt x="818" y="6640"/>
                    <a:pt x="954" y="6339"/>
                  </a:cubicBezTo>
                  <a:lnTo>
                    <a:pt x="1068" y="6646"/>
                  </a:lnTo>
                  <a:cubicBezTo>
                    <a:pt x="939" y="6933"/>
                    <a:pt x="822" y="7228"/>
                    <a:pt x="719" y="7526"/>
                  </a:cubicBezTo>
                  <a:close/>
                  <a:moveTo>
                    <a:pt x="21176" y="8558"/>
                  </a:moveTo>
                  <a:cubicBezTo>
                    <a:pt x="21100" y="8224"/>
                    <a:pt x="21005" y="7889"/>
                    <a:pt x="20894" y="7563"/>
                  </a:cubicBezTo>
                  <a:lnTo>
                    <a:pt x="21025" y="7300"/>
                  </a:lnTo>
                  <a:cubicBezTo>
                    <a:pt x="21143" y="7644"/>
                    <a:pt x="21245" y="8002"/>
                    <a:pt x="21326" y="8357"/>
                  </a:cubicBezTo>
                  <a:cubicBezTo>
                    <a:pt x="21326" y="8357"/>
                    <a:pt x="21176" y="8558"/>
                    <a:pt x="21176" y="8558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7"/>
                    <a:pt x="240" y="9615"/>
                  </a:cubicBezTo>
                  <a:close/>
                  <a:moveTo>
                    <a:pt x="21600" y="10843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2"/>
                  </a:lnTo>
                  <a:cubicBezTo>
                    <a:pt x="21576" y="9964"/>
                    <a:pt x="21600" y="10384"/>
                    <a:pt x="21600" y="10800"/>
                  </a:cubicBezTo>
                  <a:cubicBezTo>
                    <a:pt x="21600" y="10800"/>
                    <a:pt x="21600" y="10843"/>
                    <a:pt x="21600" y="10843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7"/>
                    <a:pt x="0" y="10800"/>
                  </a:cubicBezTo>
                  <a:lnTo>
                    <a:pt x="171" y="10789"/>
                  </a:lnTo>
                  <a:lnTo>
                    <a:pt x="171" y="10800"/>
                  </a:lnTo>
                  <a:cubicBezTo>
                    <a:pt x="171" y="11188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3"/>
                  </a:moveTo>
                  <a:lnTo>
                    <a:pt x="21162" y="13106"/>
                  </a:lnTo>
                  <a:cubicBezTo>
                    <a:pt x="21246" y="12745"/>
                    <a:pt x="21313" y="12376"/>
                    <a:pt x="21357" y="12008"/>
                  </a:cubicBezTo>
                  <a:lnTo>
                    <a:pt x="21521" y="12124"/>
                  </a:lnTo>
                  <a:cubicBezTo>
                    <a:pt x="21473" y="12525"/>
                    <a:pt x="21401" y="12923"/>
                    <a:pt x="21310" y="13313"/>
                  </a:cubicBezTo>
                  <a:close/>
                  <a:moveTo>
                    <a:pt x="582" y="14322"/>
                  </a:moveTo>
                  <a:cubicBezTo>
                    <a:pt x="463" y="13977"/>
                    <a:pt x="361" y="13621"/>
                    <a:pt x="280" y="13267"/>
                  </a:cubicBezTo>
                  <a:lnTo>
                    <a:pt x="428" y="13065"/>
                  </a:lnTo>
                  <a:cubicBezTo>
                    <a:pt x="506" y="13398"/>
                    <a:pt x="601" y="13731"/>
                    <a:pt x="713" y="14058"/>
                  </a:cubicBezTo>
                  <a:cubicBezTo>
                    <a:pt x="713" y="14058"/>
                    <a:pt x="582" y="14322"/>
                    <a:pt x="582" y="14322"/>
                  </a:cubicBezTo>
                  <a:close/>
                  <a:moveTo>
                    <a:pt x="20639" y="15278"/>
                  </a:moveTo>
                  <a:lnTo>
                    <a:pt x="20524" y="14971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4"/>
                    <a:pt x="946" y="15244"/>
                  </a:cubicBezTo>
                  <a:lnTo>
                    <a:pt x="1061" y="14937"/>
                  </a:lnTo>
                  <a:cubicBezTo>
                    <a:pt x="1179" y="15200"/>
                    <a:pt x="1311" y="15461"/>
                    <a:pt x="1452" y="15717"/>
                  </a:cubicBezTo>
                  <a:cubicBezTo>
                    <a:pt x="1452" y="15717"/>
                    <a:pt x="1351" y="16050"/>
                    <a:pt x="1351" y="16050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9"/>
                  </a:cubicBezTo>
                  <a:close/>
                  <a:moveTo>
                    <a:pt x="2235" y="17391"/>
                  </a:moveTo>
                  <a:cubicBezTo>
                    <a:pt x="2078" y="17188"/>
                    <a:pt x="1925" y="16977"/>
                    <a:pt x="1782" y="16760"/>
                  </a:cubicBezTo>
                  <a:lnTo>
                    <a:pt x="1873" y="16408"/>
                  </a:lnTo>
                  <a:cubicBezTo>
                    <a:pt x="2012" y="16619"/>
                    <a:pt x="2162" y="16826"/>
                    <a:pt x="2315" y="17025"/>
                  </a:cubicBezTo>
                  <a:cubicBezTo>
                    <a:pt x="2315" y="17025"/>
                    <a:pt x="2235" y="17391"/>
                    <a:pt x="2235" y="17391"/>
                  </a:cubicBezTo>
                  <a:close/>
                  <a:moveTo>
                    <a:pt x="18880" y="17976"/>
                  </a:moveTo>
                  <a:lnTo>
                    <a:pt x="18809" y="17600"/>
                  </a:lnTo>
                  <a:cubicBezTo>
                    <a:pt x="18967" y="17423"/>
                    <a:pt x="19121" y="17236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8"/>
                    <a:pt x="2854" y="18128"/>
                    <a:pt x="2701" y="17957"/>
                  </a:cubicBezTo>
                  <a:lnTo>
                    <a:pt x="2772" y="17580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7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6"/>
                  </a:lnTo>
                  <a:cubicBezTo>
                    <a:pt x="18247" y="18632"/>
                    <a:pt x="18085" y="18781"/>
                    <a:pt x="17919" y="18927"/>
                  </a:cubicBezTo>
                  <a:close/>
                  <a:moveTo>
                    <a:pt x="4152" y="19315"/>
                  </a:moveTo>
                  <a:cubicBezTo>
                    <a:pt x="3984" y="19184"/>
                    <a:pt x="3820" y="19049"/>
                    <a:pt x="3661" y="18911"/>
                  </a:cubicBezTo>
                  <a:lnTo>
                    <a:pt x="3719" y="18518"/>
                  </a:lnTo>
                  <a:cubicBezTo>
                    <a:pt x="3877" y="18657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4"/>
                  </a:moveTo>
                  <a:lnTo>
                    <a:pt x="16885" y="19295"/>
                  </a:lnTo>
                  <a:cubicBezTo>
                    <a:pt x="17052" y="19181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0"/>
                    <a:pt x="5190" y="19604"/>
                  </a:cubicBezTo>
                  <a:cubicBezTo>
                    <a:pt x="5190" y="19604"/>
                    <a:pt x="5149" y="20006"/>
                    <a:pt x="5149" y="20006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6"/>
                  </a:cubicBezTo>
                  <a:lnTo>
                    <a:pt x="16431" y="20017"/>
                  </a:lnTo>
                  <a:cubicBezTo>
                    <a:pt x="16266" y="20119"/>
                    <a:pt x="16097" y="20214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0"/>
                    <a:pt x="5819" y="20384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5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7"/>
                    <a:pt x="6670" y="20780"/>
                  </a:cubicBezTo>
                  <a:lnTo>
                    <a:pt x="6697" y="20368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47"/>
                  </a:moveTo>
                  <a:lnTo>
                    <a:pt x="13865" y="20737"/>
                  </a:lnTo>
                  <a:cubicBezTo>
                    <a:pt x="14037" y="20688"/>
                    <a:pt x="14207" y="20630"/>
                    <a:pt x="14374" y="20572"/>
                  </a:cubicBezTo>
                  <a:lnTo>
                    <a:pt x="14399" y="20981"/>
                  </a:lnTo>
                  <a:cubicBezTo>
                    <a:pt x="14231" y="21042"/>
                    <a:pt x="14059" y="21099"/>
                    <a:pt x="13886" y="21147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3"/>
                  </a:cubicBezTo>
                  <a:lnTo>
                    <a:pt x="7714" y="20731"/>
                  </a:lnTo>
                  <a:cubicBezTo>
                    <a:pt x="7882" y="20780"/>
                    <a:pt x="8052" y="20826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399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7"/>
                  </a:lnTo>
                  <a:cubicBezTo>
                    <a:pt x="13201" y="21328"/>
                    <a:pt x="13030" y="21367"/>
                    <a:pt x="12856" y="21399"/>
                  </a:cubicBezTo>
                  <a:close/>
                  <a:moveTo>
                    <a:pt x="9238" y="21483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6"/>
                    <a:pt x="9076" y="21045"/>
                    <a:pt x="9249" y="21071"/>
                  </a:cubicBezTo>
                  <a:cubicBezTo>
                    <a:pt x="9249" y="21071"/>
                    <a:pt x="9238" y="21483"/>
                    <a:pt x="9238" y="21483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1"/>
                    <a:pt x="11998" y="21532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0"/>
                  </a:cubicBezTo>
                  <a:cubicBezTo>
                    <a:pt x="10276" y="21170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0"/>
                    <a:pt x="11304" y="21170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663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1"/>
                  </a:moveTo>
                  <a:cubicBezTo>
                    <a:pt x="14399" y="5861"/>
                    <a:pt x="12643" y="4897"/>
                    <a:pt x="10590" y="4897"/>
                  </a:cubicBezTo>
                  <a:cubicBezTo>
                    <a:pt x="9742" y="4897"/>
                    <a:pt x="8574" y="5310"/>
                    <a:pt x="8583" y="6118"/>
                  </a:cubicBezTo>
                  <a:cubicBezTo>
                    <a:pt x="8603" y="8565"/>
                    <a:pt x="20508" y="7985"/>
                    <a:pt x="21143" y="13913"/>
                  </a:cubicBezTo>
                  <a:cubicBezTo>
                    <a:pt x="21600" y="18176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4"/>
                    <a:pt x="6921" y="17951"/>
                    <a:pt x="6148" y="17169"/>
                  </a:cubicBezTo>
                  <a:lnTo>
                    <a:pt x="5763" y="19348"/>
                  </a:lnTo>
                  <a:lnTo>
                    <a:pt x="0" y="19348"/>
                  </a:lnTo>
                  <a:lnTo>
                    <a:pt x="397" y="12474"/>
                  </a:lnTo>
                  <a:lnTo>
                    <a:pt x="6200" y="12474"/>
                  </a:lnTo>
                  <a:cubicBezTo>
                    <a:pt x="6177" y="14682"/>
                    <a:pt x="8847" y="15059"/>
                    <a:pt x="10186" y="15116"/>
                  </a:cubicBezTo>
                  <a:cubicBezTo>
                    <a:pt x="11301" y="15116"/>
                    <a:pt x="12886" y="14897"/>
                    <a:pt x="12839" y="13777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8"/>
                    <a:pt x="8171" y="1508"/>
                  </a:cubicBezTo>
                  <a:cubicBezTo>
                    <a:pt x="8598" y="1508"/>
                    <a:pt x="9027" y="1528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1"/>
                  </a:lnTo>
                  <a:cubicBezTo>
                    <a:pt x="19924" y="7601"/>
                    <a:pt x="14500" y="7601"/>
                    <a:pt x="14500" y="7601"/>
                  </a:cubicBezTo>
                  <a:close/>
                  <a:moveTo>
                    <a:pt x="14500" y="7601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880"/>
              <a:ext cx="1419" cy="4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3"/>
                    <a:pt x="18406" y="8908"/>
                    <a:pt x="17664" y="9776"/>
                  </a:cubicBezTo>
                  <a:cubicBezTo>
                    <a:pt x="17058" y="10483"/>
                    <a:pt x="16399" y="11099"/>
                    <a:pt x="15696" y="11609"/>
                  </a:cubicBezTo>
                  <a:cubicBezTo>
                    <a:pt x="15071" y="12064"/>
                    <a:pt x="14414" y="12438"/>
                    <a:pt x="13728" y="12714"/>
                  </a:cubicBezTo>
                  <a:cubicBezTo>
                    <a:pt x="13094" y="12970"/>
                    <a:pt x="12436" y="13145"/>
                    <a:pt x="11761" y="13232"/>
                  </a:cubicBezTo>
                  <a:cubicBezTo>
                    <a:pt x="11444" y="13275"/>
                    <a:pt x="11124" y="13298"/>
                    <a:pt x="10800" y="13298"/>
                  </a:cubicBezTo>
                  <a:cubicBezTo>
                    <a:pt x="10460" y="13298"/>
                    <a:pt x="10124" y="13272"/>
                    <a:pt x="9793" y="13228"/>
                  </a:cubicBezTo>
                  <a:cubicBezTo>
                    <a:pt x="9117" y="13136"/>
                    <a:pt x="8460" y="12956"/>
                    <a:pt x="7825" y="12694"/>
                  </a:cubicBezTo>
                  <a:cubicBezTo>
                    <a:pt x="7139" y="12413"/>
                    <a:pt x="6481" y="12036"/>
                    <a:pt x="5857" y="11576"/>
                  </a:cubicBezTo>
                  <a:cubicBezTo>
                    <a:pt x="5154" y="11058"/>
                    <a:pt x="4495" y="10435"/>
                    <a:pt x="3889" y="9720"/>
                  </a:cubicBezTo>
                  <a:cubicBezTo>
                    <a:pt x="3146" y="8841"/>
                    <a:pt x="2484" y="7826"/>
                    <a:pt x="1922" y="6698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7"/>
                    <a:pt x="0" y="8476"/>
                  </a:cubicBezTo>
                  <a:cubicBezTo>
                    <a:pt x="314" y="10787"/>
                    <a:pt x="984" y="12952"/>
                    <a:pt x="1922" y="14832"/>
                  </a:cubicBezTo>
                  <a:cubicBezTo>
                    <a:pt x="2486" y="15965"/>
                    <a:pt x="3149" y="16993"/>
                    <a:pt x="3889" y="17887"/>
                  </a:cubicBezTo>
                  <a:cubicBezTo>
                    <a:pt x="4496" y="18623"/>
                    <a:pt x="5156" y="19263"/>
                    <a:pt x="5857" y="19800"/>
                  </a:cubicBezTo>
                  <a:cubicBezTo>
                    <a:pt x="6482" y="20275"/>
                    <a:pt x="7140" y="20669"/>
                    <a:pt x="7825" y="20963"/>
                  </a:cubicBezTo>
                  <a:cubicBezTo>
                    <a:pt x="8460" y="21237"/>
                    <a:pt x="9118" y="21429"/>
                    <a:pt x="9793" y="21527"/>
                  </a:cubicBezTo>
                  <a:cubicBezTo>
                    <a:pt x="10125" y="21573"/>
                    <a:pt x="10460" y="21599"/>
                    <a:pt x="10800" y="21600"/>
                  </a:cubicBezTo>
                  <a:cubicBezTo>
                    <a:pt x="11123" y="21599"/>
                    <a:pt x="11443" y="21576"/>
                    <a:pt x="11761" y="21532"/>
                  </a:cubicBezTo>
                  <a:cubicBezTo>
                    <a:pt x="12435" y="21439"/>
                    <a:pt x="13093" y="21253"/>
                    <a:pt x="13728" y="20984"/>
                  </a:cubicBezTo>
                  <a:cubicBezTo>
                    <a:pt x="14413" y="20694"/>
                    <a:pt x="15071" y="20305"/>
                    <a:pt x="15696" y="19833"/>
                  </a:cubicBezTo>
                  <a:cubicBezTo>
                    <a:pt x="16397" y="19305"/>
                    <a:pt x="17057" y="18670"/>
                    <a:pt x="17664" y="17943"/>
                  </a:cubicBezTo>
                  <a:cubicBezTo>
                    <a:pt x="18404" y="17060"/>
                    <a:pt x="19066" y="16044"/>
                    <a:pt x="19632" y="14924"/>
                  </a:cubicBezTo>
                  <a:cubicBezTo>
                    <a:pt x="20593" y="13020"/>
                    <a:pt x="21281" y="10824"/>
                    <a:pt x="21600" y="8476"/>
                  </a:cubicBezTo>
                  <a:cubicBezTo>
                    <a:pt x="21600" y="6487"/>
                    <a:pt x="21600" y="2133"/>
                    <a:pt x="21600" y="0"/>
                  </a:cubicBezTo>
                  <a:cubicBezTo>
                    <a:pt x="21319" y="2511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80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8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8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26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20"/>
                    <a:pt x="0" y="4847"/>
                    <a:pt x="0" y="10800"/>
                  </a:cubicBezTo>
                  <a:cubicBezTo>
                    <a:pt x="0" y="16753"/>
                    <a:pt x="4832" y="21581"/>
                    <a:pt x="10800" y="21600"/>
                  </a:cubicBezTo>
                  <a:cubicBezTo>
                    <a:pt x="16768" y="21581"/>
                    <a:pt x="21600" y="16753"/>
                    <a:pt x="21600" y="10800"/>
                  </a:cubicBezTo>
                  <a:cubicBezTo>
                    <a:pt x="21600" y="4847"/>
                    <a:pt x="16768" y="2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426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5"/>
                  </a:moveTo>
                  <a:lnTo>
                    <a:pt x="10282" y="11"/>
                  </a:lnTo>
                  <a:cubicBezTo>
                    <a:pt x="10454" y="4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3"/>
                  </a:lnTo>
                  <a:lnTo>
                    <a:pt x="10800" y="413"/>
                  </a:lnTo>
                  <a:cubicBezTo>
                    <a:pt x="10628" y="414"/>
                    <a:pt x="10457" y="417"/>
                    <a:pt x="10287" y="425"/>
                  </a:cubicBezTo>
                  <a:close/>
                  <a:moveTo>
                    <a:pt x="11848" y="466"/>
                  </a:moveTo>
                  <a:cubicBezTo>
                    <a:pt x="11678" y="449"/>
                    <a:pt x="11507" y="437"/>
                    <a:pt x="11335" y="429"/>
                  </a:cubicBezTo>
                  <a:lnTo>
                    <a:pt x="11339" y="14"/>
                  </a:lnTo>
                  <a:cubicBezTo>
                    <a:pt x="11513" y="23"/>
                    <a:pt x="11685" y="35"/>
                    <a:pt x="11856" y="51"/>
                  </a:cubicBezTo>
                  <a:cubicBezTo>
                    <a:pt x="11856" y="51"/>
                    <a:pt x="11848" y="466"/>
                    <a:pt x="11848" y="466"/>
                  </a:cubicBezTo>
                  <a:close/>
                  <a:moveTo>
                    <a:pt x="9260" y="527"/>
                  </a:moveTo>
                  <a:lnTo>
                    <a:pt x="9249" y="112"/>
                  </a:lnTo>
                  <a:cubicBezTo>
                    <a:pt x="9421" y="88"/>
                    <a:pt x="9592" y="67"/>
                    <a:pt x="9766" y="50"/>
                  </a:cubicBezTo>
                  <a:lnTo>
                    <a:pt x="9772" y="465"/>
                  </a:lnTo>
                  <a:cubicBezTo>
                    <a:pt x="9600" y="481"/>
                    <a:pt x="9429" y="502"/>
                    <a:pt x="9260" y="527"/>
                  </a:cubicBezTo>
                  <a:close/>
                  <a:moveTo>
                    <a:pt x="12875" y="617"/>
                  </a:moveTo>
                  <a:cubicBezTo>
                    <a:pt x="12705" y="585"/>
                    <a:pt x="12534" y="555"/>
                    <a:pt x="12362" y="530"/>
                  </a:cubicBezTo>
                  <a:lnTo>
                    <a:pt x="12372" y="116"/>
                  </a:lnTo>
                  <a:cubicBezTo>
                    <a:pt x="12546" y="141"/>
                    <a:pt x="12718" y="172"/>
                    <a:pt x="12888" y="203"/>
                  </a:cubicBezTo>
                  <a:cubicBezTo>
                    <a:pt x="12888" y="203"/>
                    <a:pt x="12875" y="617"/>
                    <a:pt x="12875" y="617"/>
                  </a:cubicBezTo>
                  <a:close/>
                  <a:moveTo>
                    <a:pt x="8235" y="725"/>
                  </a:moveTo>
                  <a:lnTo>
                    <a:pt x="8218" y="312"/>
                  </a:lnTo>
                  <a:cubicBezTo>
                    <a:pt x="8388" y="272"/>
                    <a:pt x="8559" y="234"/>
                    <a:pt x="8733" y="200"/>
                  </a:cubicBezTo>
                  <a:lnTo>
                    <a:pt x="8747" y="612"/>
                  </a:lnTo>
                  <a:cubicBezTo>
                    <a:pt x="8575" y="646"/>
                    <a:pt x="8404" y="684"/>
                    <a:pt x="8235" y="725"/>
                  </a:cubicBezTo>
                  <a:close/>
                  <a:moveTo>
                    <a:pt x="13898" y="870"/>
                  </a:moveTo>
                  <a:cubicBezTo>
                    <a:pt x="13729" y="821"/>
                    <a:pt x="13559" y="774"/>
                    <a:pt x="13387" y="730"/>
                  </a:cubicBezTo>
                  <a:lnTo>
                    <a:pt x="13403" y="319"/>
                  </a:lnTo>
                  <a:cubicBezTo>
                    <a:pt x="13577" y="360"/>
                    <a:pt x="13748" y="408"/>
                    <a:pt x="13918" y="459"/>
                  </a:cubicBezTo>
                  <a:cubicBezTo>
                    <a:pt x="13918" y="459"/>
                    <a:pt x="13898" y="870"/>
                    <a:pt x="13898" y="870"/>
                  </a:cubicBezTo>
                  <a:close/>
                  <a:moveTo>
                    <a:pt x="7216" y="1031"/>
                  </a:moveTo>
                  <a:lnTo>
                    <a:pt x="7190" y="620"/>
                  </a:lnTo>
                  <a:cubicBezTo>
                    <a:pt x="7360" y="562"/>
                    <a:pt x="7531" y="506"/>
                    <a:pt x="7703" y="454"/>
                  </a:cubicBezTo>
                  <a:lnTo>
                    <a:pt x="7725" y="865"/>
                  </a:lnTo>
                  <a:cubicBezTo>
                    <a:pt x="7553" y="915"/>
                    <a:pt x="7383" y="971"/>
                    <a:pt x="7216" y="1031"/>
                  </a:cubicBezTo>
                  <a:close/>
                  <a:moveTo>
                    <a:pt x="14913" y="1233"/>
                  </a:moveTo>
                  <a:cubicBezTo>
                    <a:pt x="14746" y="1164"/>
                    <a:pt x="14577" y="1098"/>
                    <a:pt x="14405" y="1038"/>
                  </a:cubicBezTo>
                  <a:lnTo>
                    <a:pt x="14431" y="627"/>
                  </a:lnTo>
                  <a:cubicBezTo>
                    <a:pt x="14603" y="689"/>
                    <a:pt x="14773" y="754"/>
                    <a:pt x="14942" y="824"/>
                  </a:cubicBezTo>
                  <a:cubicBezTo>
                    <a:pt x="14942" y="824"/>
                    <a:pt x="14913" y="1233"/>
                    <a:pt x="14913" y="1233"/>
                  </a:cubicBezTo>
                  <a:close/>
                  <a:moveTo>
                    <a:pt x="6203" y="1446"/>
                  </a:moveTo>
                  <a:lnTo>
                    <a:pt x="6170" y="1040"/>
                  </a:lnTo>
                  <a:cubicBezTo>
                    <a:pt x="6338" y="962"/>
                    <a:pt x="6507" y="886"/>
                    <a:pt x="6679" y="816"/>
                  </a:cubicBezTo>
                  <a:lnTo>
                    <a:pt x="6708" y="1225"/>
                  </a:lnTo>
                  <a:cubicBezTo>
                    <a:pt x="6537" y="1294"/>
                    <a:pt x="6369" y="1369"/>
                    <a:pt x="6203" y="1446"/>
                  </a:cubicBezTo>
                  <a:close/>
                  <a:moveTo>
                    <a:pt x="15920" y="1715"/>
                  </a:moveTo>
                  <a:cubicBezTo>
                    <a:pt x="15756" y="1624"/>
                    <a:pt x="15588" y="1539"/>
                    <a:pt x="15418" y="1458"/>
                  </a:cubicBezTo>
                  <a:lnTo>
                    <a:pt x="15451" y="1051"/>
                  </a:lnTo>
                  <a:cubicBezTo>
                    <a:pt x="15623" y="1132"/>
                    <a:pt x="15792" y="1218"/>
                    <a:pt x="15958" y="1308"/>
                  </a:cubicBezTo>
                  <a:cubicBezTo>
                    <a:pt x="15958" y="1308"/>
                    <a:pt x="15920" y="1715"/>
                    <a:pt x="15920" y="1715"/>
                  </a:cubicBezTo>
                  <a:close/>
                  <a:moveTo>
                    <a:pt x="5200" y="1990"/>
                  </a:moveTo>
                  <a:lnTo>
                    <a:pt x="5159" y="1587"/>
                  </a:lnTo>
                  <a:cubicBezTo>
                    <a:pt x="5325" y="1486"/>
                    <a:pt x="5492" y="1389"/>
                    <a:pt x="5663" y="1297"/>
                  </a:cubicBezTo>
                  <a:lnTo>
                    <a:pt x="5701" y="1703"/>
                  </a:lnTo>
                  <a:cubicBezTo>
                    <a:pt x="5531" y="1793"/>
                    <a:pt x="5365" y="1888"/>
                    <a:pt x="5200" y="1990"/>
                  </a:cubicBezTo>
                  <a:close/>
                  <a:moveTo>
                    <a:pt x="16915" y="2325"/>
                  </a:moveTo>
                  <a:cubicBezTo>
                    <a:pt x="16754" y="2211"/>
                    <a:pt x="16589" y="2105"/>
                    <a:pt x="16420" y="2002"/>
                  </a:cubicBezTo>
                  <a:lnTo>
                    <a:pt x="16462" y="1599"/>
                  </a:lnTo>
                  <a:cubicBezTo>
                    <a:pt x="16632" y="1703"/>
                    <a:pt x="16799" y="1812"/>
                    <a:pt x="16962" y="1925"/>
                  </a:cubicBezTo>
                  <a:cubicBezTo>
                    <a:pt x="16962" y="1925"/>
                    <a:pt x="16915" y="2325"/>
                    <a:pt x="16915" y="2325"/>
                  </a:cubicBezTo>
                  <a:close/>
                  <a:moveTo>
                    <a:pt x="4214" y="2669"/>
                  </a:moveTo>
                  <a:lnTo>
                    <a:pt x="4161" y="2274"/>
                  </a:lnTo>
                  <a:cubicBezTo>
                    <a:pt x="4324" y="2149"/>
                    <a:pt x="4490" y="2028"/>
                    <a:pt x="4658" y="1910"/>
                  </a:cubicBezTo>
                  <a:lnTo>
                    <a:pt x="4705" y="2311"/>
                  </a:lnTo>
                  <a:cubicBezTo>
                    <a:pt x="4538" y="2426"/>
                    <a:pt x="4374" y="2546"/>
                    <a:pt x="4214" y="2669"/>
                  </a:cubicBezTo>
                  <a:close/>
                  <a:moveTo>
                    <a:pt x="17891" y="3087"/>
                  </a:moveTo>
                  <a:cubicBezTo>
                    <a:pt x="17734" y="2949"/>
                    <a:pt x="17571" y="2815"/>
                    <a:pt x="17406" y="2685"/>
                  </a:cubicBezTo>
                  <a:lnTo>
                    <a:pt x="17459" y="2293"/>
                  </a:lnTo>
                  <a:cubicBezTo>
                    <a:pt x="17627" y="2422"/>
                    <a:pt x="17790" y="2557"/>
                    <a:pt x="17950" y="2699"/>
                  </a:cubicBezTo>
                  <a:cubicBezTo>
                    <a:pt x="17950" y="2699"/>
                    <a:pt x="17891" y="3087"/>
                    <a:pt x="17891" y="3087"/>
                  </a:cubicBezTo>
                  <a:close/>
                  <a:moveTo>
                    <a:pt x="3251" y="3515"/>
                  </a:moveTo>
                  <a:lnTo>
                    <a:pt x="3186" y="3131"/>
                  </a:lnTo>
                  <a:cubicBezTo>
                    <a:pt x="3344" y="2975"/>
                    <a:pt x="3505" y="2825"/>
                    <a:pt x="3671" y="2679"/>
                  </a:cubicBezTo>
                  <a:lnTo>
                    <a:pt x="3730" y="3070"/>
                  </a:lnTo>
                  <a:cubicBezTo>
                    <a:pt x="3565" y="3214"/>
                    <a:pt x="3406" y="3362"/>
                    <a:pt x="3251" y="3515"/>
                  </a:cubicBezTo>
                  <a:close/>
                  <a:moveTo>
                    <a:pt x="18837" y="4032"/>
                  </a:moveTo>
                  <a:cubicBezTo>
                    <a:pt x="18686" y="3859"/>
                    <a:pt x="18529" y="3693"/>
                    <a:pt x="18369" y="3534"/>
                  </a:cubicBezTo>
                  <a:lnTo>
                    <a:pt x="18434" y="3150"/>
                  </a:lnTo>
                  <a:cubicBezTo>
                    <a:pt x="18597" y="3312"/>
                    <a:pt x="18756" y="3480"/>
                    <a:pt x="18910" y="3656"/>
                  </a:cubicBezTo>
                  <a:cubicBezTo>
                    <a:pt x="18910" y="3656"/>
                    <a:pt x="18837" y="4032"/>
                    <a:pt x="18837" y="4032"/>
                  </a:cubicBezTo>
                  <a:close/>
                  <a:moveTo>
                    <a:pt x="2324" y="4559"/>
                  </a:moveTo>
                  <a:lnTo>
                    <a:pt x="2244" y="4194"/>
                  </a:lnTo>
                  <a:cubicBezTo>
                    <a:pt x="2393" y="4004"/>
                    <a:pt x="2549" y="3813"/>
                    <a:pt x="2710" y="3633"/>
                  </a:cubicBezTo>
                  <a:lnTo>
                    <a:pt x="2782" y="4010"/>
                  </a:lnTo>
                  <a:cubicBezTo>
                    <a:pt x="2623" y="4188"/>
                    <a:pt x="2469" y="4373"/>
                    <a:pt x="2324" y="4559"/>
                  </a:cubicBezTo>
                  <a:close/>
                  <a:moveTo>
                    <a:pt x="19736" y="5204"/>
                  </a:moveTo>
                  <a:cubicBezTo>
                    <a:pt x="19598" y="4994"/>
                    <a:pt x="19449" y="4786"/>
                    <a:pt x="19295" y="4586"/>
                  </a:cubicBezTo>
                  <a:lnTo>
                    <a:pt x="19375" y="4220"/>
                  </a:lnTo>
                  <a:cubicBezTo>
                    <a:pt x="19533" y="4425"/>
                    <a:pt x="19685" y="4637"/>
                    <a:pt x="19827" y="4853"/>
                  </a:cubicBezTo>
                  <a:cubicBezTo>
                    <a:pt x="19827" y="4853"/>
                    <a:pt x="19736" y="5204"/>
                    <a:pt x="19736" y="5204"/>
                  </a:cubicBezTo>
                  <a:close/>
                  <a:moveTo>
                    <a:pt x="1461" y="5867"/>
                  </a:moveTo>
                  <a:lnTo>
                    <a:pt x="1360" y="5534"/>
                  </a:lnTo>
                  <a:cubicBezTo>
                    <a:pt x="1493" y="5292"/>
                    <a:pt x="1639" y="5054"/>
                    <a:pt x="1792" y="4825"/>
                  </a:cubicBezTo>
                  <a:lnTo>
                    <a:pt x="1882" y="5175"/>
                  </a:lnTo>
                  <a:cubicBezTo>
                    <a:pt x="1732" y="5400"/>
                    <a:pt x="1591" y="5631"/>
                    <a:pt x="1461" y="5867"/>
                  </a:cubicBezTo>
                  <a:close/>
                  <a:moveTo>
                    <a:pt x="20547" y="6679"/>
                  </a:moveTo>
                  <a:cubicBezTo>
                    <a:pt x="20428" y="6415"/>
                    <a:pt x="20298" y="6151"/>
                    <a:pt x="20157" y="5896"/>
                  </a:cubicBezTo>
                  <a:lnTo>
                    <a:pt x="20258" y="5565"/>
                  </a:lnTo>
                  <a:cubicBezTo>
                    <a:pt x="20404" y="5828"/>
                    <a:pt x="20540" y="6100"/>
                    <a:pt x="20663" y="6373"/>
                  </a:cubicBezTo>
                  <a:cubicBezTo>
                    <a:pt x="20663" y="6373"/>
                    <a:pt x="20547" y="6679"/>
                    <a:pt x="20547" y="6679"/>
                  </a:cubicBezTo>
                  <a:close/>
                  <a:moveTo>
                    <a:pt x="719" y="7524"/>
                  </a:moveTo>
                  <a:lnTo>
                    <a:pt x="589" y="7256"/>
                  </a:lnTo>
                  <a:cubicBezTo>
                    <a:pt x="695" y="6946"/>
                    <a:pt x="818" y="6638"/>
                    <a:pt x="954" y="6339"/>
                  </a:cubicBezTo>
                  <a:lnTo>
                    <a:pt x="1068" y="6644"/>
                  </a:lnTo>
                  <a:cubicBezTo>
                    <a:pt x="939" y="6930"/>
                    <a:pt x="822" y="7227"/>
                    <a:pt x="719" y="7524"/>
                  </a:cubicBezTo>
                  <a:close/>
                  <a:moveTo>
                    <a:pt x="21176" y="8557"/>
                  </a:moveTo>
                  <a:cubicBezTo>
                    <a:pt x="21100" y="8222"/>
                    <a:pt x="21005" y="7887"/>
                    <a:pt x="20894" y="7561"/>
                  </a:cubicBezTo>
                  <a:lnTo>
                    <a:pt x="21025" y="7298"/>
                  </a:lnTo>
                  <a:cubicBezTo>
                    <a:pt x="21143" y="7642"/>
                    <a:pt x="21245" y="8000"/>
                    <a:pt x="21326" y="8357"/>
                  </a:cubicBezTo>
                  <a:cubicBezTo>
                    <a:pt x="21326" y="8357"/>
                    <a:pt x="21176" y="8557"/>
                    <a:pt x="21176" y="8557"/>
                  </a:cubicBezTo>
                  <a:close/>
                  <a:moveTo>
                    <a:pt x="240" y="9614"/>
                  </a:moveTo>
                  <a:lnTo>
                    <a:pt x="77" y="9500"/>
                  </a:lnTo>
                  <a:cubicBezTo>
                    <a:pt x="124" y="9099"/>
                    <a:pt x="194" y="8698"/>
                    <a:pt x="285" y="8308"/>
                  </a:cubicBezTo>
                  <a:lnTo>
                    <a:pt x="434" y="8515"/>
                  </a:lnTo>
                  <a:cubicBezTo>
                    <a:pt x="350" y="8875"/>
                    <a:pt x="284" y="9246"/>
                    <a:pt x="240" y="9614"/>
                  </a:cubicBezTo>
                  <a:close/>
                  <a:moveTo>
                    <a:pt x="21600" y="10840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799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1"/>
                  </a:lnTo>
                  <a:cubicBezTo>
                    <a:pt x="21576" y="9963"/>
                    <a:pt x="21600" y="10383"/>
                    <a:pt x="21600" y="10799"/>
                  </a:cubicBezTo>
                  <a:cubicBezTo>
                    <a:pt x="21600" y="10799"/>
                    <a:pt x="21600" y="10840"/>
                    <a:pt x="21600" y="10840"/>
                  </a:cubicBezTo>
                  <a:close/>
                  <a:moveTo>
                    <a:pt x="73" y="12072"/>
                  </a:moveTo>
                  <a:cubicBezTo>
                    <a:pt x="25" y="11654"/>
                    <a:pt x="0" y="11224"/>
                    <a:pt x="0" y="10799"/>
                  </a:cubicBezTo>
                  <a:lnTo>
                    <a:pt x="171" y="10787"/>
                  </a:lnTo>
                  <a:lnTo>
                    <a:pt x="171" y="10799"/>
                  </a:lnTo>
                  <a:cubicBezTo>
                    <a:pt x="171" y="11187"/>
                    <a:pt x="193" y="11577"/>
                    <a:pt x="238" y="11960"/>
                  </a:cubicBezTo>
                  <a:cubicBezTo>
                    <a:pt x="238" y="11960"/>
                    <a:pt x="73" y="12072"/>
                    <a:pt x="73" y="12072"/>
                  </a:cubicBezTo>
                  <a:close/>
                  <a:moveTo>
                    <a:pt x="21310" y="13312"/>
                  </a:moveTo>
                  <a:lnTo>
                    <a:pt x="21162" y="13106"/>
                  </a:lnTo>
                  <a:cubicBezTo>
                    <a:pt x="21246" y="12744"/>
                    <a:pt x="21313" y="12375"/>
                    <a:pt x="21357" y="12008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2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0"/>
                    <a:pt x="280" y="13264"/>
                  </a:cubicBezTo>
                  <a:lnTo>
                    <a:pt x="428" y="13061"/>
                  </a:lnTo>
                  <a:cubicBezTo>
                    <a:pt x="506" y="13396"/>
                    <a:pt x="601" y="13732"/>
                    <a:pt x="713" y="14056"/>
                  </a:cubicBezTo>
                  <a:cubicBezTo>
                    <a:pt x="713" y="14056"/>
                    <a:pt x="582" y="14322"/>
                    <a:pt x="582" y="14322"/>
                  </a:cubicBezTo>
                  <a:close/>
                  <a:moveTo>
                    <a:pt x="20639" y="15277"/>
                  </a:moveTo>
                  <a:lnTo>
                    <a:pt x="20524" y="14971"/>
                  </a:lnTo>
                  <a:cubicBezTo>
                    <a:pt x="20653" y="14686"/>
                    <a:pt x="20771" y="14390"/>
                    <a:pt x="20874" y="14095"/>
                  </a:cubicBezTo>
                  <a:lnTo>
                    <a:pt x="21005" y="14362"/>
                  </a:lnTo>
                  <a:cubicBezTo>
                    <a:pt x="20897" y="14671"/>
                    <a:pt x="20774" y="14979"/>
                    <a:pt x="20639" y="15277"/>
                  </a:cubicBezTo>
                  <a:close/>
                  <a:moveTo>
                    <a:pt x="1351" y="16049"/>
                  </a:moveTo>
                  <a:cubicBezTo>
                    <a:pt x="1204" y="15786"/>
                    <a:pt x="1068" y="15514"/>
                    <a:pt x="946" y="15241"/>
                  </a:cubicBezTo>
                  <a:lnTo>
                    <a:pt x="1061" y="14936"/>
                  </a:lnTo>
                  <a:cubicBezTo>
                    <a:pt x="1179" y="15199"/>
                    <a:pt x="1311" y="15461"/>
                    <a:pt x="1452" y="15716"/>
                  </a:cubicBezTo>
                  <a:cubicBezTo>
                    <a:pt x="1452" y="15716"/>
                    <a:pt x="1351" y="16049"/>
                    <a:pt x="1351" y="16049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0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0"/>
                    <a:pt x="19798" y="16789"/>
                  </a:cubicBezTo>
                  <a:close/>
                  <a:moveTo>
                    <a:pt x="2235" y="17390"/>
                  </a:moveTo>
                  <a:cubicBezTo>
                    <a:pt x="2078" y="17188"/>
                    <a:pt x="1925" y="16976"/>
                    <a:pt x="1782" y="16759"/>
                  </a:cubicBezTo>
                  <a:lnTo>
                    <a:pt x="1873" y="16407"/>
                  </a:lnTo>
                  <a:cubicBezTo>
                    <a:pt x="2012" y="16619"/>
                    <a:pt x="2162" y="16826"/>
                    <a:pt x="2315" y="17024"/>
                  </a:cubicBezTo>
                  <a:cubicBezTo>
                    <a:pt x="2315" y="17024"/>
                    <a:pt x="2235" y="17390"/>
                    <a:pt x="2235" y="17390"/>
                  </a:cubicBezTo>
                  <a:close/>
                  <a:moveTo>
                    <a:pt x="18880" y="17974"/>
                  </a:moveTo>
                  <a:lnTo>
                    <a:pt x="18809" y="17600"/>
                  </a:lnTo>
                  <a:cubicBezTo>
                    <a:pt x="18967" y="17421"/>
                    <a:pt x="19121" y="17237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6"/>
                    <a:pt x="18880" y="17974"/>
                  </a:cubicBezTo>
                  <a:close/>
                  <a:moveTo>
                    <a:pt x="3177" y="18457"/>
                  </a:moveTo>
                  <a:cubicBezTo>
                    <a:pt x="3015" y="18297"/>
                    <a:pt x="2854" y="18129"/>
                    <a:pt x="2701" y="17953"/>
                  </a:cubicBezTo>
                  <a:lnTo>
                    <a:pt x="2772" y="17579"/>
                  </a:lnTo>
                  <a:cubicBezTo>
                    <a:pt x="2924" y="17750"/>
                    <a:pt x="3082" y="17916"/>
                    <a:pt x="3240" y="18073"/>
                  </a:cubicBezTo>
                  <a:cubicBezTo>
                    <a:pt x="3240" y="18073"/>
                    <a:pt x="3177" y="18457"/>
                    <a:pt x="3177" y="18457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4"/>
                    <a:pt x="18340" y="18092"/>
                  </a:cubicBezTo>
                  <a:lnTo>
                    <a:pt x="18404" y="18476"/>
                  </a:lnTo>
                  <a:cubicBezTo>
                    <a:pt x="18247" y="18630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5"/>
                    <a:pt x="3820" y="19050"/>
                    <a:pt x="3661" y="18910"/>
                  </a:cubicBezTo>
                  <a:lnTo>
                    <a:pt x="3719" y="18518"/>
                  </a:lnTo>
                  <a:cubicBezTo>
                    <a:pt x="3877" y="18658"/>
                    <a:pt x="4039" y="18790"/>
                    <a:pt x="4204" y="18919"/>
                  </a:cubicBezTo>
                  <a:cubicBezTo>
                    <a:pt x="4204" y="18919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80"/>
                    <a:pt x="17216" y="19060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2"/>
                  </a:cubicBezTo>
                  <a:close/>
                  <a:moveTo>
                    <a:pt x="5149" y="20005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1"/>
                    <a:pt x="5022" y="19502"/>
                    <a:pt x="5190" y="19603"/>
                  </a:cubicBezTo>
                  <a:cubicBezTo>
                    <a:pt x="5190" y="19603"/>
                    <a:pt x="5149" y="20005"/>
                    <a:pt x="5149" y="20005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1"/>
                    <a:pt x="16226" y="19714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5"/>
                    <a:pt x="15926" y="20306"/>
                  </a:cubicBezTo>
                  <a:close/>
                  <a:moveTo>
                    <a:pt x="6160" y="20553"/>
                  </a:moveTo>
                  <a:cubicBezTo>
                    <a:pt x="5988" y="20472"/>
                    <a:pt x="5819" y="20384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7"/>
                  </a:lnTo>
                  <a:cubicBezTo>
                    <a:pt x="15052" y="20308"/>
                    <a:pt x="15221" y="20234"/>
                    <a:pt x="15387" y="20154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70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8"/>
                  </a:moveTo>
                  <a:lnTo>
                    <a:pt x="13865" y="20737"/>
                  </a:lnTo>
                  <a:cubicBezTo>
                    <a:pt x="14037" y="20686"/>
                    <a:pt x="14207" y="20630"/>
                    <a:pt x="14374" y="20571"/>
                  </a:cubicBezTo>
                  <a:lnTo>
                    <a:pt x="14399" y="20981"/>
                  </a:lnTo>
                  <a:cubicBezTo>
                    <a:pt x="14231" y="21043"/>
                    <a:pt x="14059" y="21097"/>
                    <a:pt x="13886" y="21148"/>
                  </a:cubicBezTo>
                  <a:close/>
                  <a:moveTo>
                    <a:pt x="8207" y="21281"/>
                  </a:moveTo>
                  <a:cubicBezTo>
                    <a:pt x="8034" y="21240"/>
                    <a:pt x="7863" y="21192"/>
                    <a:pt x="7692" y="21141"/>
                  </a:cubicBezTo>
                  <a:lnTo>
                    <a:pt x="7714" y="20731"/>
                  </a:lnTo>
                  <a:cubicBezTo>
                    <a:pt x="7882" y="20782"/>
                    <a:pt x="8052" y="20826"/>
                    <a:pt x="8224" y="20869"/>
                  </a:cubicBezTo>
                  <a:cubicBezTo>
                    <a:pt x="8224" y="20869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4"/>
                  </a:cubicBezTo>
                  <a:lnTo>
                    <a:pt x="13372" y="21286"/>
                  </a:lnTo>
                  <a:cubicBezTo>
                    <a:pt x="13201" y="21329"/>
                    <a:pt x="13030" y="21365"/>
                    <a:pt x="12856" y="21400"/>
                  </a:cubicBezTo>
                  <a:close/>
                  <a:moveTo>
                    <a:pt x="9238" y="21485"/>
                  </a:moveTo>
                  <a:cubicBezTo>
                    <a:pt x="9065" y="21457"/>
                    <a:pt x="8894" y="21429"/>
                    <a:pt x="8723" y="21395"/>
                  </a:cubicBezTo>
                  <a:lnTo>
                    <a:pt x="8736" y="20983"/>
                  </a:lnTo>
                  <a:cubicBezTo>
                    <a:pt x="8906" y="21015"/>
                    <a:pt x="9076" y="21045"/>
                    <a:pt x="9249" y="21071"/>
                  </a:cubicBezTo>
                  <a:cubicBezTo>
                    <a:pt x="9249" y="21071"/>
                    <a:pt x="9238" y="21485"/>
                    <a:pt x="9238" y="21485"/>
                  </a:cubicBezTo>
                  <a:close/>
                  <a:moveTo>
                    <a:pt x="11823" y="21550"/>
                  </a:moveTo>
                  <a:lnTo>
                    <a:pt x="11817" y="21134"/>
                  </a:lnTo>
                  <a:cubicBezTo>
                    <a:pt x="11989" y="21118"/>
                    <a:pt x="12161" y="21097"/>
                    <a:pt x="12331" y="21073"/>
                  </a:cubicBezTo>
                  <a:lnTo>
                    <a:pt x="12340" y="21486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5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1"/>
                  </a:cubicBezTo>
                  <a:cubicBezTo>
                    <a:pt x="10276" y="21171"/>
                    <a:pt x="10272" y="21585"/>
                    <a:pt x="10272" y="21585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5"/>
                  </a:lnTo>
                  <a:lnTo>
                    <a:pt x="10800" y="21185"/>
                  </a:lnTo>
                  <a:cubicBezTo>
                    <a:pt x="10969" y="21185"/>
                    <a:pt x="11137" y="21179"/>
                    <a:pt x="11304" y="21171"/>
                  </a:cubicBezTo>
                  <a:lnTo>
                    <a:pt x="11306" y="21587"/>
                  </a:lnTo>
                  <a:cubicBezTo>
                    <a:pt x="11138" y="21594"/>
                    <a:pt x="10970" y="2159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47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2"/>
                  </a:moveTo>
                  <a:cubicBezTo>
                    <a:pt x="14399" y="5863"/>
                    <a:pt x="12643" y="4896"/>
                    <a:pt x="10590" y="4896"/>
                  </a:cubicBezTo>
                  <a:cubicBezTo>
                    <a:pt x="9742" y="4896"/>
                    <a:pt x="8574" y="5308"/>
                    <a:pt x="8583" y="6118"/>
                  </a:cubicBezTo>
                  <a:cubicBezTo>
                    <a:pt x="8603" y="8567"/>
                    <a:pt x="20508" y="7986"/>
                    <a:pt x="21143" y="13911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9"/>
                  </a:lnTo>
                  <a:cubicBezTo>
                    <a:pt x="8131" y="18801"/>
                    <a:pt x="6921" y="17951"/>
                    <a:pt x="6148" y="17170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6"/>
                    <a:pt x="12839" y="13781"/>
                  </a:cubicBezTo>
                  <a:cubicBezTo>
                    <a:pt x="12755" y="11754"/>
                    <a:pt x="797" y="12603"/>
                    <a:pt x="1138" y="6325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6"/>
                    <a:pt x="9453" y="1572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6"/>
                  </a:lnTo>
                  <a:cubicBezTo>
                    <a:pt x="12502" y="2244"/>
                    <a:pt x="13559" y="2813"/>
                    <a:pt x="14248" y="3746"/>
                  </a:cubicBezTo>
                  <a:lnTo>
                    <a:pt x="14425" y="1896"/>
                  </a:lnTo>
                  <a:lnTo>
                    <a:pt x="19338" y="1896"/>
                  </a:lnTo>
                  <a:lnTo>
                    <a:pt x="19924" y="7602"/>
                  </a:lnTo>
                  <a:cubicBezTo>
                    <a:pt x="19924" y="7602"/>
                    <a:pt x="14500" y="7602"/>
                    <a:pt x="14500" y="7602"/>
                  </a:cubicBezTo>
                  <a:close/>
                  <a:moveTo>
                    <a:pt x="14500" y="7602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696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4"/>
                    <a:pt x="18406" y="8908"/>
                    <a:pt x="17664" y="9776"/>
                  </a:cubicBezTo>
                  <a:cubicBezTo>
                    <a:pt x="17058" y="10481"/>
                    <a:pt x="16399" y="11096"/>
                    <a:pt x="15696" y="11608"/>
                  </a:cubicBezTo>
                  <a:cubicBezTo>
                    <a:pt x="15071" y="12062"/>
                    <a:pt x="14414" y="12435"/>
                    <a:pt x="13728" y="12713"/>
                  </a:cubicBezTo>
                  <a:cubicBezTo>
                    <a:pt x="13094" y="12968"/>
                    <a:pt x="12436" y="13144"/>
                    <a:pt x="11761" y="13232"/>
                  </a:cubicBezTo>
                  <a:cubicBezTo>
                    <a:pt x="11444" y="13273"/>
                    <a:pt x="11124" y="13297"/>
                    <a:pt x="10800" y="13297"/>
                  </a:cubicBezTo>
                  <a:cubicBezTo>
                    <a:pt x="10460" y="13294"/>
                    <a:pt x="10124" y="13271"/>
                    <a:pt x="9793" y="13227"/>
                  </a:cubicBezTo>
                  <a:cubicBezTo>
                    <a:pt x="9117" y="13134"/>
                    <a:pt x="8460" y="12955"/>
                    <a:pt x="7825" y="12692"/>
                  </a:cubicBezTo>
                  <a:cubicBezTo>
                    <a:pt x="7139" y="12412"/>
                    <a:pt x="6481" y="12033"/>
                    <a:pt x="5857" y="11575"/>
                  </a:cubicBezTo>
                  <a:cubicBezTo>
                    <a:pt x="5154" y="11058"/>
                    <a:pt x="4495" y="10434"/>
                    <a:pt x="3889" y="9718"/>
                  </a:cubicBezTo>
                  <a:cubicBezTo>
                    <a:pt x="3146" y="8840"/>
                    <a:pt x="2484" y="7822"/>
                    <a:pt x="1922" y="6697"/>
                  </a:cubicBezTo>
                  <a:cubicBezTo>
                    <a:pt x="950" y="4748"/>
                    <a:pt x="276" y="2472"/>
                    <a:pt x="0" y="0"/>
                  </a:cubicBezTo>
                  <a:cubicBezTo>
                    <a:pt x="0" y="2132"/>
                    <a:pt x="0" y="6486"/>
                    <a:pt x="0" y="8475"/>
                  </a:cubicBezTo>
                  <a:cubicBezTo>
                    <a:pt x="314" y="10785"/>
                    <a:pt x="984" y="12949"/>
                    <a:pt x="1922" y="14831"/>
                  </a:cubicBezTo>
                  <a:cubicBezTo>
                    <a:pt x="2486" y="15964"/>
                    <a:pt x="3149" y="16992"/>
                    <a:pt x="3889" y="17886"/>
                  </a:cubicBezTo>
                  <a:cubicBezTo>
                    <a:pt x="4496" y="18620"/>
                    <a:pt x="5156" y="19261"/>
                    <a:pt x="5857" y="19798"/>
                  </a:cubicBezTo>
                  <a:cubicBezTo>
                    <a:pt x="6482" y="20276"/>
                    <a:pt x="7140" y="20667"/>
                    <a:pt x="7825" y="20962"/>
                  </a:cubicBezTo>
                  <a:cubicBezTo>
                    <a:pt x="8460" y="21235"/>
                    <a:pt x="9118" y="21426"/>
                    <a:pt x="9793" y="21525"/>
                  </a:cubicBezTo>
                  <a:cubicBezTo>
                    <a:pt x="10125" y="21571"/>
                    <a:pt x="10460" y="21597"/>
                    <a:pt x="10800" y="21600"/>
                  </a:cubicBezTo>
                  <a:cubicBezTo>
                    <a:pt x="11123" y="21597"/>
                    <a:pt x="11443" y="21574"/>
                    <a:pt x="11761" y="21531"/>
                  </a:cubicBezTo>
                  <a:cubicBezTo>
                    <a:pt x="12435" y="21438"/>
                    <a:pt x="13093" y="21251"/>
                    <a:pt x="13728" y="20983"/>
                  </a:cubicBezTo>
                  <a:cubicBezTo>
                    <a:pt x="14413" y="20692"/>
                    <a:pt x="15071" y="20305"/>
                    <a:pt x="15696" y="19831"/>
                  </a:cubicBezTo>
                  <a:cubicBezTo>
                    <a:pt x="16397" y="19303"/>
                    <a:pt x="17057" y="18668"/>
                    <a:pt x="17664" y="17940"/>
                  </a:cubicBezTo>
                  <a:cubicBezTo>
                    <a:pt x="18404" y="17059"/>
                    <a:pt x="19066" y="16044"/>
                    <a:pt x="19632" y="14922"/>
                  </a:cubicBezTo>
                  <a:cubicBezTo>
                    <a:pt x="20593" y="13020"/>
                    <a:pt x="21281" y="10822"/>
                    <a:pt x="21600" y="8475"/>
                  </a:cubicBezTo>
                  <a:cubicBezTo>
                    <a:pt x="21600" y="6486"/>
                    <a:pt x="21600" y="2132"/>
                    <a:pt x="21600" y="0"/>
                  </a:cubicBezTo>
                  <a:cubicBezTo>
                    <a:pt x="21319" y="2510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9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799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799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236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1"/>
                    <a:pt x="10800" y="21600"/>
                  </a:cubicBezTo>
                  <a:cubicBezTo>
                    <a:pt x="16768" y="21581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236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5"/>
                  </a:lnTo>
                  <a:lnTo>
                    <a:pt x="10800" y="415"/>
                  </a:lnTo>
                  <a:cubicBezTo>
                    <a:pt x="10628" y="415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6"/>
                  </a:lnTo>
                  <a:cubicBezTo>
                    <a:pt x="11513" y="25"/>
                    <a:pt x="11685" y="37"/>
                    <a:pt x="11856" y="53"/>
                  </a:cubicBezTo>
                  <a:cubicBezTo>
                    <a:pt x="11856" y="53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6"/>
                  </a:lnTo>
                  <a:cubicBezTo>
                    <a:pt x="9421" y="90"/>
                    <a:pt x="9592" y="69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29"/>
                  </a:cubicBezTo>
                  <a:close/>
                  <a:moveTo>
                    <a:pt x="12875" y="621"/>
                  </a:moveTo>
                  <a:cubicBezTo>
                    <a:pt x="12705" y="587"/>
                    <a:pt x="12534" y="557"/>
                    <a:pt x="12362" y="531"/>
                  </a:cubicBezTo>
                  <a:lnTo>
                    <a:pt x="12372" y="118"/>
                  </a:lnTo>
                  <a:cubicBezTo>
                    <a:pt x="12546" y="143"/>
                    <a:pt x="12718" y="173"/>
                    <a:pt x="12888" y="205"/>
                  </a:cubicBezTo>
                  <a:cubicBezTo>
                    <a:pt x="12888" y="205"/>
                    <a:pt x="12875" y="621"/>
                    <a:pt x="12875" y="621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4"/>
                    <a:pt x="8559" y="235"/>
                    <a:pt x="8733" y="204"/>
                  </a:cubicBezTo>
                  <a:lnTo>
                    <a:pt x="8747" y="614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2"/>
                  </a:moveTo>
                  <a:cubicBezTo>
                    <a:pt x="13729" y="823"/>
                    <a:pt x="13559" y="775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1"/>
                    <a:pt x="13918" y="461"/>
                  </a:cubicBezTo>
                  <a:cubicBezTo>
                    <a:pt x="13918" y="461"/>
                    <a:pt x="13898" y="872"/>
                    <a:pt x="13898" y="872"/>
                  </a:cubicBezTo>
                  <a:close/>
                  <a:moveTo>
                    <a:pt x="7216" y="1034"/>
                  </a:moveTo>
                  <a:lnTo>
                    <a:pt x="7190" y="622"/>
                  </a:lnTo>
                  <a:cubicBezTo>
                    <a:pt x="7360" y="561"/>
                    <a:pt x="7531" y="507"/>
                    <a:pt x="7703" y="455"/>
                  </a:cubicBezTo>
                  <a:lnTo>
                    <a:pt x="7725" y="867"/>
                  </a:lnTo>
                  <a:cubicBezTo>
                    <a:pt x="7553" y="918"/>
                    <a:pt x="7383" y="974"/>
                    <a:pt x="7216" y="1034"/>
                  </a:cubicBezTo>
                  <a:close/>
                  <a:moveTo>
                    <a:pt x="14913" y="1236"/>
                  </a:moveTo>
                  <a:cubicBezTo>
                    <a:pt x="14746" y="1167"/>
                    <a:pt x="14577" y="1100"/>
                    <a:pt x="14405" y="1041"/>
                  </a:cubicBezTo>
                  <a:lnTo>
                    <a:pt x="14431" y="628"/>
                  </a:lnTo>
                  <a:cubicBezTo>
                    <a:pt x="14603" y="691"/>
                    <a:pt x="14773" y="756"/>
                    <a:pt x="14942" y="827"/>
                  </a:cubicBezTo>
                  <a:cubicBezTo>
                    <a:pt x="14942" y="827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3"/>
                  </a:lnTo>
                  <a:cubicBezTo>
                    <a:pt x="6338" y="965"/>
                    <a:pt x="6507" y="889"/>
                    <a:pt x="6679" y="818"/>
                  </a:cubicBezTo>
                  <a:lnTo>
                    <a:pt x="6708" y="1226"/>
                  </a:lnTo>
                  <a:cubicBezTo>
                    <a:pt x="6537" y="1297"/>
                    <a:pt x="6369" y="1370"/>
                    <a:pt x="6203" y="1451"/>
                  </a:cubicBezTo>
                  <a:close/>
                  <a:moveTo>
                    <a:pt x="15920" y="1716"/>
                  </a:moveTo>
                  <a:cubicBezTo>
                    <a:pt x="15756" y="1626"/>
                    <a:pt x="15588" y="1541"/>
                    <a:pt x="15418" y="1458"/>
                  </a:cubicBezTo>
                  <a:lnTo>
                    <a:pt x="15451" y="1052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6"/>
                    <a:pt x="15920" y="1716"/>
                  </a:cubicBezTo>
                  <a:close/>
                  <a:moveTo>
                    <a:pt x="5200" y="1991"/>
                  </a:moveTo>
                  <a:lnTo>
                    <a:pt x="5159" y="1589"/>
                  </a:lnTo>
                  <a:cubicBezTo>
                    <a:pt x="5325" y="1488"/>
                    <a:pt x="5492" y="1391"/>
                    <a:pt x="5663" y="1300"/>
                  </a:cubicBezTo>
                  <a:lnTo>
                    <a:pt x="5701" y="1703"/>
                  </a:lnTo>
                  <a:cubicBezTo>
                    <a:pt x="5531" y="1796"/>
                    <a:pt x="5365" y="1890"/>
                    <a:pt x="5200" y="1991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7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6"/>
                    <a:pt x="16962" y="1927"/>
                  </a:cubicBezTo>
                  <a:cubicBezTo>
                    <a:pt x="16962" y="1927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7"/>
                  </a:lnTo>
                  <a:cubicBezTo>
                    <a:pt x="4324" y="2151"/>
                    <a:pt x="4490" y="2031"/>
                    <a:pt x="4658" y="1913"/>
                  </a:cubicBezTo>
                  <a:lnTo>
                    <a:pt x="4705" y="2313"/>
                  </a:lnTo>
                  <a:cubicBezTo>
                    <a:pt x="4538" y="2429"/>
                    <a:pt x="4374" y="2546"/>
                    <a:pt x="4214" y="2673"/>
                  </a:cubicBezTo>
                  <a:close/>
                  <a:moveTo>
                    <a:pt x="17891" y="3089"/>
                  </a:moveTo>
                  <a:cubicBezTo>
                    <a:pt x="17734" y="2950"/>
                    <a:pt x="17571" y="2817"/>
                    <a:pt x="17406" y="2689"/>
                  </a:cubicBezTo>
                  <a:lnTo>
                    <a:pt x="17459" y="2292"/>
                  </a:lnTo>
                  <a:cubicBezTo>
                    <a:pt x="17627" y="2423"/>
                    <a:pt x="17790" y="2560"/>
                    <a:pt x="17950" y="2700"/>
                  </a:cubicBezTo>
                  <a:cubicBezTo>
                    <a:pt x="17950" y="2700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8"/>
                    <a:pt x="3505" y="2829"/>
                    <a:pt x="3671" y="2683"/>
                  </a:cubicBezTo>
                  <a:lnTo>
                    <a:pt x="3730" y="3073"/>
                  </a:lnTo>
                  <a:cubicBezTo>
                    <a:pt x="3565" y="3215"/>
                    <a:pt x="3406" y="3366"/>
                    <a:pt x="3251" y="3517"/>
                  </a:cubicBezTo>
                  <a:close/>
                  <a:moveTo>
                    <a:pt x="18837" y="4033"/>
                  </a:moveTo>
                  <a:cubicBezTo>
                    <a:pt x="18686" y="3861"/>
                    <a:pt x="18529" y="3694"/>
                    <a:pt x="18369" y="3538"/>
                  </a:cubicBezTo>
                  <a:lnTo>
                    <a:pt x="18434" y="3152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3"/>
                    <a:pt x="18837" y="4033"/>
                  </a:cubicBezTo>
                  <a:close/>
                  <a:moveTo>
                    <a:pt x="2324" y="4561"/>
                  </a:moveTo>
                  <a:lnTo>
                    <a:pt x="2244" y="4196"/>
                  </a:lnTo>
                  <a:cubicBezTo>
                    <a:pt x="2393" y="4007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1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7"/>
                    <a:pt x="19685" y="4640"/>
                    <a:pt x="19827" y="4854"/>
                  </a:cubicBezTo>
                  <a:cubicBezTo>
                    <a:pt x="19827" y="4854"/>
                    <a:pt x="19736" y="5206"/>
                    <a:pt x="19736" y="5206"/>
                  </a:cubicBezTo>
                  <a:close/>
                  <a:moveTo>
                    <a:pt x="1461" y="5869"/>
                  </a:moveTo>
                  <a:lnTo>
                    <a:pt x="1360" y="5535"/>
                  </a:lnTo>
                  <a:cubicBezTo>
                    <a:pt x="1493" y="5295"/>
                    <a:pt x="1639" y="5057"/>
                    <a:pt x="1792" y="4826"/>
                  </a:cubicBezTo>
                  <a:lnTo>
                    <a:pt x="1882" y="5178"/>
                  </a:lnTo>
                  <a:cubicBezTo>
                    <a:pt x="1732" y="5402"/>
                    <a:pt x="1591" y="5636"/>
                    <a:pt x="1461" y="5869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4"/>
                    <a:pt x="20157" y="5899"/>
                  </a:cubicBezTo>
                  <a:lnTo>
                    <a:pt x="20258" y="5565"/>
                  </a:lnTo>
                  <a:cubicBezTo>
                    <a:pt x="20404" y="5830"/>
                    <a:pt x="20540" y="6103"/>
                    <a:pt x="20663" y="6375"/>
                  </a:cubicBezTo>
                  <a:cubicBezTo>
                    <a:pt x="20663" y="6375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7"/>
                    <a:pt x="818" y="6639"/>
                    <a:pt x="954" y="6340"/>
                  </a:cubicBezTo>
                  <a:lnTo>
                    <a:pt x="1068" y="6645"/>
                  </a:lnTo>
                  <a:cubicBezTo>
                    <a:pt x="939" y="6933"/>
                    <a:pt x="822" y="7229"/>
                    <a:pt x="719" y="7526"/>
                  </a:cubicBezTo>
                  <a:close/>
                  <a:moveTo>
                    <a:pt x="21176" y="8559"/>
                  </a:moveTo>
                  <a:cubicBezTo>
                    <a:pt x="21100" y="8224"/>
                    <a:pt x="21005" y="7888"/>
                    <a:pt x="20894" y="7563"/>
                  </a:cubicBezTo>
                  <a:lnTo>
                    <a:pt x="21025" y="7300"/>
                  </a:lnTo>
                  <a:cubicBezTo>
                    <a:pt x="21143" y="7645"/>
                    <a:pt x="21245" y="8002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8"/>
                    <a:pt x="240" y="9615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3"/>
                  </a:cubicBezTo>
                  <a:lnTo>
                    <a:pt x="21530" y="9552"/>
                  </a:lnTo>
                  <a:cubicBezTo>
                    <a:pt x="21576" y="9963"/>
                    <a:pt x="21600" y="10384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4"/>
                  </a:moveTo>
                  <a:cubicBezTo>
                    <a:pt x="25" y="11654"/>
                    <a:pt x="0" y="11225"/>
                    <a:pt x="0" y="10800"/>
                  </a:cubicBezTo>
                  <a:lnTo>
                    <a:pt x="171" y="10788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3"/>
                  </a:cubicBezTo>
                  <a:cubicBezTo>
                    <a:pt x="238" y="11963"/>
                    <a:pt x="73" y="12074"/>
                    <a:pt x="73" y="12074"/>
                  </a:cubicBezTo>
                  <a:close/>
                  <a:moveTo>
                    <a:pt x="21310" y="13313"/>
                  </a:moveTo>
                  <a:lnTo>
                    <a:pt x="21162" y="13108"/>
                  </a:lnTo>
                  <a:cubicBezTo>
                    <a:pt x="21246" y="12745"/>
                    <a:pt x="21313" y="12376"/>
                    <a:pt x="21357" y="12010"/>
                  </a:cubicBezTo>
                  <a:lnTo>
                    <a:pt x="21521" y="12126"/>
                  </a:lnTo>
                  <a:cubicBezTo>
                    <a:pt x="21473" y="12524"/>
                    <a:pt x="21401" y="12923"/>
                    <a:pt x="21310" y="13313"/>
                  </a:cubicBezTo>
                  <a:close/>
                  <a:moveTo>
                    <a:pt x="582" y="14324"/>
                  </a:moveTo>
                  <a:cubicBezTo>
                    <a:pt x="463" y="13977"/>
                    <a:pt x="361" y="13621"/>
                    <a:pt x="280" y="13266"/>
                  </a:cubicBezTo>
                  <a:lnTo>
                    <a:pt x="428" y="13062"/>
                  </a:lnTo>
                  <a:cubicBezTo>
                    <a:pt x="506" y="13397"/>
                    <a:pt x="601" y="13731"/>
                    <a:pt x="713" y="14058"/>
                  </a:cubicBezTo>
                  <a:cubicBezTo>
                    <a:pt x="713" y="14058"/>
                    <a:pt x="582" y="14324"/>
                    <a:pt x="582" y="14324"/>
                  </a:cubicBezTo>
                  <a:close/>
                  <a:moveTo>
                    <a:pt x="20639" y="15278"/>
                  </a:moveTo>
                  <a:lnTo>
                    <a:pt x="20524" y="14973"/>
                  </a:lnTo>
                  <a:cubicBezTo>
                    <a:pt x="20653" y="14685"/>
                    <a:pt x="20771" y="14391"/>
                    <a:pt x="20874" y="14095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1"/>
                  </a:moveTo>
                  <a:cubicBezTo>
                    <a:pt x="1204" y="15786"/>
                    <a:pt x="1068" y="15516"/>
                    <a:pt x="946" y="15243"/>
                  </a:cubicBezTo>
                  <a:lnTo>
                    <a:pt x="1061" y="14939"/>
                  </a:lnTo>
                  <a:cubicBezTo>
                    <a:pt x="1179" y="15199"/>
                    <a:pt x="1311" y="15461"/>
                    <a:pt x="1452" y="15717"/>
                  </a:cubicBezTo>
                  <a:cubicBezTo>
                    <a:pt x="1452" y="15717"/>
                    <a:pt x="1351" y="16051"/>
                    <a:pt x="1351" y="16051"/>
                  </a:cubicBezTo>
                  <a:close/>
                  <a:moveTo>
                    <a:pt x="19798" y="16788"/>
                  </a:moveTo>
                  <a:lnTo>
                    <a:pt x="19709" y="16436"/>
                  </a:lnTo>
                  <a:cubicBezTo>
                    <a:pt x="19858" y="16214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8"/>
                  </a:cubicBezTo>
                  <a:close/>
                  <a:moveTo>
                    <a:pt x="2235" y="17392"/>
                  </a:moveTo>
                  <a:cubicBezTo>
                    <a:pt x="2078" y="17189"/>
                    <a:pt x="1925" y="16976"/>
                    <a:pt x="1782" y="16761"/>
                  </a:cubicBezTo>
                  <a:lnTo>
                    <a:pt x="1873" y="16408"/>
                  </a:lnTo>
                  <a:cubicBezTo>
                    <a:pt x="2012" y="16621"/>
                    <a:pt x="2162" y="16826"/>
                    <a:pt x="2315" y="17026"/>
                  </a:cubicBezTo>
                  <a:cubicBezTo>
                    <a:pt x="2315" y="17026"/>
                    <a:pt x="2235" y="17392"/>
                    <a:pt x="2235" y="17392"/>
                  </a:cubicBezTo>
                  <a:close/>
                  <a:moveTo>
                    <a:pt x="18880" y="17976"/>
                  </a:moveTo>
                  <a:lnTo>
                    <a:pt x="18809" y="17598"/>
                  </a:lnTo>
                  <a:cubicBezTo>
                    <a:pt x="18967" y="17421"/>
                    <a:pt x="19121" y="17238"/>
                    <a:pt x="19267" y="17048"/>
                  </a:cubicBezTo>
                  <a:lnTo>
                    <a:pt x="19347" y="17414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7"/>
                    <a:pt x="2854" y="18129"/>
                    <a:pt x="2701" y="17954"/>
                  </a:cubicBezTo>
                  <a:lnTo>
                    <a:pt x="2772" y="17579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8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7"/>
                  </a:lnTo>
                  <a:cubicBezTo>
                    <a:pt x="18247" y="18631"/>
                    <a:pt x="18085" y="18781"/>
                    <a:pt x="17919" y="18928"/>
                  </a:cubicBezTo>
                  <a:close/>
                  <a:moveTo>
                    <a:pt x="4152" y="19316"/>
                  </a:moveTo>
                  <a:cubicBezTo>
                    <a:pt x="3984" y="19185"/>
                    <a:pt x="3820" y="19049"/>
                    <a:pt x="3661" y="18909"/>
                  </a:cubicBezTo>
                  <a:lnTo>
                    <a:pt x="3719" y="18519"/>
                  </a:lnTo>
                  <a:cubicBezTo>
                    <a:pt x="3877" y="18658"/>
                    <a:pt x="4039" y="18790"/>
                    <a:pt x="4204" y="18921"/>
                  </a:cubicBezTo>
                  <a:cubicBezTo>
                    <a:pt x="4204" y="18921"/>
                    <a:pt x="4152" y="19316"/>
                    <a:pt x="4152" y="19316"/>
                  </a:cubicBezTo>
                  <a:close/>
                  <a:moveTo>
                    <a:pt x="16931" y="19694"/>
                  </a:moveTo>
                  <a:lnTo>
                    <a:pt x="16885" y="19294"/>
                  </a:lnTo>
                  <a:cubicBezTo>
                    <a:pt x="17052" y="19179"/>
                    <a:pt x="17216" y="19060"/>
                    <a:pt x="17376" y="18935"/>
                  </a:cubicBezTo>
                  <a:lnTo>
                    <a:pt x="17428" y="19332"/>
                  </a:lnTo>
                  <a:cubicBezTo>
                    <a:pt x="17266" y="19455"/>
                    <a:pt x="17100" y="19578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79"/>
                  </a:cubicBezTo>
                  <a:lnTo>
                    <a:pt x="4695" y="19280"/>
                  </a:lnTo>
                  <a:cubicBezTo>
                    <a:pt x="4858" y="19392"/>
                    <a:pt x="5022" y="19499"/>
                    <a:pt x="5190" y="19605"/>
                  </a:cubicBezTo>
                  <a:cubicBezTo>
                    <a:pt x="5190" y="19605"/>
                    <a:pt x="5149" y="20006"/>
                    <a:pt x="5149" y="20006"/>
                  </a:cubicBezTo>
                  <a:close/>
                  <a:moveTo>
                    <a:pt x="15926" y="20307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4"/>
                    <a:pt x="15926" y="20307"/>
                  </a:cubicBezTo>
                  <a:close/>
                  <a:moveTo>
                    <a:pt x="6160" y="20553"/>
                  </a:moveTo>
                  <a:cubicBezTo>
                    <a:pt x="5988" y="20470"/>
                    <a:pt x="5819" y="20387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3"/>
                    <a:pt x="6193" y="20147"/>
                  </a:cubicBezTo>
                  <a:cubicBezTo>
                    <a:pt x="6193" y="20147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4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5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68"/>
                  </a:lnTo>
                  <a:cubicBezTo>
                    <a:pt x="6865" y="20438"/>
                    <a:pt x="7034" y="20505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50"/>
                  </a:moveTo>
                  <a:lnTo>
                    <a:pt x="13865" y="20737"/>
                  </a:lnTo>
                  <a:cubicBezTo>
                    <a:pt x="14037" y="20687"/>
                    <a:pt x="14207" y="20632"/>
                    <a:pt x="14374" y="20573"/>
                  </a:cubicBezTo>
                  <a:lnTo>
                    <a:pt x="14399" y="20982"/>
                  </a:lnTo>
                  <a:cubicBezTo>
                    <a:pt x="14231" y="21042"/>
                    <a:pt x="14059" y="21099"/>
                    <a:pt x="13886" y="21150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2"/>
                  </a:cubicBezTo>
                  <a:lnTo>
                    <a:pt x="7714" y="20729"/>
                  </a:lnTo>
                  <a:cubicBezTo>
                    <a:pt x="7882" y="20781"/>
                    <a:pt x="8052" y="20827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401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6"/>
                  </a:cubicBezTo>
                  <a:lnTo>
                    <a:pt x="13372" y="21288"/>
                  </a:lnTo>
                  <a:cubicBezTo>
                    <a:pt x="13201" y="21330"/>
                    <a:pt x="13030" y="21367"/>
                    <a:pt x="12856" y="21401"/>
                  </a:cubicBezTo>
                  <a:close/>
                  <a:moveTo>
                    <a:pt x="9238" y="21486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6"/>
                    <a:pt x="9238" y="21486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2"/>
                    <a:pt x="11998" y="21533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8"/>
                  </a:cubicBezTo>
                  <a:lnTo>
                    <a:pt x="9763" y="21131"/>
                  </a:lnTo>
                  <a:cubicBezTo>
                    <a:pt x="9932" y="21150"/>
                    <a:pt x="10103" y="21163"/>
                    <a:pt x="10276" y="21172"/>
                  </a:cubicBezTo>
                  <a:cubicBezTo>
                    <a:pt x="10276" y="21172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2"/>
                    <a:pt x="11304" y="21172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28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6"/>
                    <a:pt x="10590" y="4896"/>
                  </a:cubicBezTo>
                  <a:cubicBezTo>
                    <a:pt x="9742" y="4896"/>
                    <a:pt x="8574" y="5307"/>
                    <a:pt x="8583" y="6119"/>
                  </a:cubicBezTo>
                  <a:cubicBezTo>
                    <a:pt x="8603" y="8568"/>
                    <a:pt x="20508" y="7985"/>
                    <a:pt x="21143" y="13909"/>
                  </a:cubicBezTo>
                  <a:cubicBezTo>
                    <a:pt x="21600" y="18177"/>
                    <a:pt x="16950" y="19779"/>
                    <a:pt x="13024" y="19779"/>
                  </a:cubicBezTo>
                  <a:cubicBezTo>
                    <a:pt x="12624" y="19779"/>
                    <a:pt x="12230" y="19750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91"/>
                  </a:lnTo>
                  <a:cubicBezTo>
                    <a:pt x="8131" y="18802"/>
                    <a:pt x="6921" y="17950"/>
                    <a:pt x="6148" y="17167"/>
                  </a:cubicBezTo>
                  <a:lnTo>
                    <a:pt x="5763" y="19347"/>
                  </a:lnTo>
                  <a:lnTo>
                    <a:pt x="0" y="19347"/>
                  </a:lnTo>
                  <a:lnTo>
                    <a:pt x="397" y="12473"/>
                  </a:lnTo>
                  <a:lnTo>
                    <a:pt x="6200" y="12473"/>
                  </a:lnTo>
                  <a:cubicBezTo>
                    <a:pt x="6177" y="14683"/>
                    <a:pt x="8847" y="15059"/>
                    <a:pt x="10186" y="15112"/>
                  </a:cubicBezTo>
                  <a:cubicBezTo>
                    <a:pt x="11301" y="15112"/>
                    <a:pt x="12886" y="14896"/>
                    <a:pt x="12839" y="13779"/>
                  </a:cubicBezTo>
                  <a:cubicBezTo>
                    <a:pt x="12755" y="11753"/>
                    <a:pt x="797" y="12602"/>
                    <a:pt x="1138" y="6328"/>
                  </a:cubicBezTo>
                  <a:cubicBezTo>
                    <a:pt x="1320" y="2966"/>
                    <a:pt x="5382" y="1507"/>
                    <a:pt x="8171" y="1507"/>
                  </a:cubicBezTo>
                  <a:cubicBezTo>
                    <a:pt x="8598" y="1507"/>
                    <a:pt x="9027" y="1527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1"/>
                    <a:pt x="13559" y="2813"/>
                    <a:pt x="14248" y="3746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0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2"/>
                    <a:pt x="18406" y="8906"/>
                    <a:pt x="17664" y="9774"/>
                  </a:cubicBezTo>
                  <a:cubicBezTo>
                    <a:pt x="17058" y="10482"/>
                    <a:pt x="16399" y="11097"/>
                    <a:pt x="15696" y="11609"/>
                  </a:cubicBezTo>
                  <a:cubicBezTo>
                    <a:pt x="15071" y="12062"/>
                    <a:pt x="14414" y="12435"/>
                    <a:pt x="13728" y="12712"/>
                  </a:cubicBezTo>
                  <a:cubicBezTo>
                    <a:pt x="13094" y="12967"/>
                    <a:pt x="12436" y="13144"/>
                    <a:pt x="11761" y="13233"/>
                  </a:cubicBezTo>
                  <a:cubicBezTo>
                    <a:pt x="11444" y="13271"/>
                    <a:pt x="11124" y="13296"/>
                    <a:pt x="10800" y="13296"/>
                  </a:cubicBezTo>
                  <a:cubicBezTo>
                    <a:pt x="10460" y="13293"/>
                    <a:pt x="10124" y="13270"/>
                    <a:pt x="9793" y="13227"/>
                  </a:cubicBezTo>
                  <a:cubicBezTo>
                    <a:pt x="9117" y="13134"/>
                    <a:pt x="8460" y="12954"/>
                    <a:pt x="7825" y="12693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9"/>
                  </a:cubicBezTo>
                  <a:cubicBezTo>
                    <a:pt x="3146" y="8840"/>
                    <a:pt x="2484" y="7824"/>
                    <a:pt x="1922" y="6697"/>
                  </a:cubicBezTo>
                  <a:cubicBezTo>
                    <a:pt x="950" y="4749"/>
                    <a:pt x="276" y="2469"/>
                    <a:pt x="0" y="0"/>
                  </a:cubicBezTo>
                  <a:cubicBezTo>
                    <a:pt x="0" y="2133"/>
                    <a:pt x="0" y="6488"/>
                    <a:pt x="0" y="8475"/>
                  </a:cubicBezTo>
                  <a:cubicBezTo>
                    <a:pt x="314" y="10785"/>
                    <a:pt x="984" y="12950"/>
                    <a:pt x="1922" y="14830"/>
                  </a:cubicBezTo>
                  <a:cubicBezTo>
                    <a:pt x="2486" y="15963"/>
                    <a:pt x="3149" y="16991"/>
                    <a:pt x="3889" y="17885"/>
                  </a:cubicBezTo>
                  <a:cubicBezTo>
                    <a:pt x="4496" y="18618"/>
                    <a:pt x="5156" y="19262"/>
                    <a:pt x="5857" y="19794"/>
                  </a:cubicBezTo>
                  <a:cubicBezTo>
                    <a:pt x="6482" y="20273"/>
                    <a:pt x="7140" y="20666"/>
                    <a:pt x="7825" y="20962"/>
                  </a:cubicBezTo>
                  <a:cubicBezTo>
                    <a:pt x="8460" y="21234"/>
                    <a:pt x="9118" y="21425"/>
                    <a:pt x="9793" y="21524"/>
                  </a:cubicBezTo>
                  <a:cubicBezTo>
                    <a:pt x="10125" y="21571"/>
                    <a:pt x="10460" y="21596"/>
                    <a:pt x="10800" y="21600"/>
                  </a:cubicBezTo>
                  <a:cubicBezTo>
                    <a:pt x="11123" y="21596"/>
                    <a:pt x="11443" y="21573"/>
                    <a:pt x="11761" y="21530"/>
                  </a:cubicBezTo>
                  <a:cubicBezTo>
                    <a:pt x="12435" y="21437"/>
                    <a:pt x="13093" y="21252"/>
                    <a:pt x="13728" y="20979"/>
                  </a:cubicBezTo>
                  <a:cubicBezTo>
                    <a:pt x="14413" y="20691"/>
                    <a:pt x="15071" y="20304"/>
                    <a:pt x="15696" y="19833"/>
                  </a:cubicBezTo>
                  <a:cubicBezTo>
                    <a:pt x="16397" y="19302"/>
                    <a:pt x="17057" y="18667"/>
                    <a:pt x="17664" y="17941"/>
                  </a:cubicBezTo>
                  <a:cubicBezTo>
                    <a:pt x="18404" y="17058"/>
                    <a:pt x="19066" y="16040"/>
                    <a:pt x="19632" y="14920"/>
                  </a:cubicBezTo>
                  <a:cubicBezTo>
                    <a:pt x="20593" y="13019"/>
                    <a:pt x="21281" y="10824"/>
                    <a:pt x="21600" y="8475"/>
                  </a:cubicBezTo>
                  <a:cubicBezTo>
                    <a:pt x="21600" y="6488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5"/>
                    <a:pt x="0" y="10799"/>
                  </a:cubicBezTo>
                  <a:cubicBezTo>
                    <a:pt x="0" y="16753"/>
                    <a:pt x="4832" y="21580"/>
                    <a:pt x="10800" y="21600"/>
                  </a:cubicBezTo>
                  <a:cubicBezTo>
                    <a:pt x="16768" y="21580"/>
                    <a:pt x="21600" y="16753"/>
                    <a:pt x="21600" y="10799"/>
                  </a:cubicBezTo>
                  <a:cubicBezTo>
                    <a:pt x="21600" y="4845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DC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1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3"/>
                    <a:pt x="18406" y="8907"/>
                    <a:pt x="17664" y="9774"/>
                  </a:cubicBezTo>
                  <a:cubicBezTo>
                    <a:pt x="17058" y="10481"/>
                    <a:pt x="16399" y="11098"/>
                    <a:pt x="15696" y="11608"/>
                  </a:cubicBezTo>
                  <a:cubicBezTo>
                    <a:pt x="15071" y="12064"/>
                    <a:pt x="14414" y="12434"/>
                    <a:pt x="13728" y="12712"/>
                  </a:cubicBezTo>
                  <a:cubicBezTo>
                    <a:pt x="13094" y="12967"/>
                    <a:pt x="12436" y="13144"/>
                    <a:pt x="11761" y="13232"/>
                  </a:cubicBezTo>
                  <a:cubicBezTo>
                    <a:pt x="11444" y="13274"/>
                    <a:pt x="11124" y="13297"/>
                    <a:pt x="10800" y="13299"/>
                  </a:cubicBezTo>
                  <a:cubicBezTo>
                    <a:pt x="10460" y="13297"/>
                    <a:pt x="10124" y="13274"/>
                    <a:pt x="9793" y="13227"/>
                  </a:cubicBezTo>
                  <a:cubicBezTo>
                    <a:pt x="9117" y="13135"/>
                    <a:pt x="8460" y="12955"/>
                    <a:pt x="7825" y="12694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8"/>
                  </a:cubicBezTo>
                  <a:cubicBezTo>
                    <a:pt x="3146" y="8841"/>
                    <a:pt x="2484" y="7825"/>
                    <a:pt x="1922" y="6696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6"/>
                    <a:pt x="0" y="8474"/>
                  </a:cubicBezTo>
                  <a:cubicBezTo>
                    <a:pt x="314" y="10786"/>
                    <a:pt x="984" y="12950"/>
                    <a:pt x="1922" y="14831"/>
                  </a:cubicBezTo>
                  <a:cubicBezTo>
                    <a:pt x="2486" y="15964"/>
                    <a:pt x="3149" y="16992"/>
                    <a:pt x="3889" y="17888"/>
                  </a:cubicBezTo>
                  <a:cubicBezTo>
                    <a:pt x="4496" y="18622"/>
                    <a:pt x="5156" y="19262"/>
                    <a:pt x="5857" y="19799"/>
                  </a:cubicBezTo>
                  <a:cubicBezTo>
                    <a:pt x="6482" y="20276"/>
                    <a:pt x="7140" y="20668"/>
                    <a:pt x="7825" y="20964"/>
                  </a:cubicBezTo>
                  <a:cubicBezTo>
                    <a:pt x="8460" y="21236"/>
                    <a:pt x="9118" y="21429"/>
                    <a:pt x="9793" y="21526"/>
                  </a:cubicBezTo>
                  <a:cubicBezTo>
                    <a:pt x="10125" y="21574"/>
                    <a:pt x="10460" y="21599"/>
                    <a:pt x="10800" y="21600"/>
                  </a:cubicBezTo>
                  <a:cubicBezTo>
                    <a:pt x="11123" y="21599"/>
                    <a:pt x="11443" y="21575"/>
                    <a:pt x="11761" y="21532"/>
                  </a:cubicBezTo>
                  <a:cubicBezTo>
                    <a:pt x="12435" y="21439"/>
                    <a:pt x="13093" y="21254"/>
                    <a:pt x="13728" y="20983"/>
                  </a:cubicBezTo>
                  <a:cubicBezTo>
                    <a:pt x="14413" y="20694"/>
                    <a:pt x="15071" y="20303"/>
                    <a:pt x="15696" y="19833"/>
                  </a:cubicBezTo>
                  <a:cubicBezTo>
                    <a:pt x="16397" y="19303"/>
                    <a:pt x="17057" y="18669"/>
                    <a:pt x="17664" y="17942"/>
                  </a:cubicBezTo>
                  <a:cubicBezTo>
                    <a:pt x="18404" y="17060"/>
                    <a:pt x="19066" y="16043"/>
                    <a:pt x="19632" y="14921"/>
                  </a:cubicBezTo>
                  <a:cubicBezTo>
                    <a:pt x="20593" y="13019"/>
                    <a:pt x="21281" y="10824"/>
                    <a:pt x="21600" y="8474"/>
                  </a:cubicBezTo>
                  <a:cubicBezTo>
                    <a:pt x="21600" y="6486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6" cy="4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" y="170"/>
              <a:ext cx="478" cy="208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</p:grpSp>
      <p:grpSp>
        <p:nvGrpSpPr>
          <p:cNvPr id="280" name="Group 278出自【趣你的PPT】(微信:qunideppt)：最优质的PPT资源库"/>
          <p:cNvGrpSpPr>
            <a:grpSpLocks/>
          </p:cNvGrpSpPr>
          <p:nvPr/>
        </p:nvGrpSpPr>
        <p:grpSpPr bwMode="auto">
          <a:xfrm>
            <a:off x="4846677" y="2952860"/>
            <a:ext cx="909962" cy="830444"/>
            <a:chOff x="0" y="0"/>
            <a:chExt cx="1419" cy="1294"/>
          </a:xfrm>
        </p:grpSpPr>
        <p:sp>
          <p:nvSpPr>
            <p:cNvPr id="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834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827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9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29"/>
                  </a:cubicBezTo>
                  <a:close/>
                  <a:moveTo>
                    <a:pt x="11848" y="469"/>
                  </a:moveTo>
                  <a:cubicBezTo>
                    <a:pt x="11678" y="450"/>
                    <a:pt x="11507" y="440"/>
                    <a:pt x="11335" y="430"/>
                  </a:cubicBezTo>
                  <a:lnTo>
                    <a:pt x="11339" y="16"/>
                  </a:lnTo>
                  <a:cubicBezTo>
                    <a:pt x="11513" y="23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4"/>
                  </a:lnTo>
                  <a:cubicBezTo>
                    <a:pt x="9421" y="88"/>
                    <a:pt x="9592" y="69"/>
                    <a:pt x="9766" y="51"/>
                  </a:cubicBezTo>
                  <a:lnTo>
                    <a:pt x="9772" y="466"/>
                  </a:lnTo>
                  <a:cubicBezTo>
                    <a:pt x="9600" y="483"/>
                    <a:pt x="9429" y="503"/>
                    <a:pt x="9260" y="529"/>
                  </a:cubicBezTo>
                  <a:close/>
                  <a:moveTo>
                    <a:pt x="12875" y="618"/>
                  </a:moveTo>
                  <a:cubicBezTo>
                    <a:pt x="12705" y="585"/>
                    <a:pt x="12534" y="557"/>
                    <a:pt x="12362" y="532"/>
                  </a:cubicBezTo>
                  <a:lnTo>
                    <a:pt x="12372" y="115"/>
                  </a:lnTo>
                  <a:cubicBezTo>
                    <a:pt x="12546" y="143"/>
                    <a:pt x="12718" y="171"/>
                    <a:pt x="12888" y="206"/>
                  </a:cubicBezTo>
                  <a:cubicBezTo>
                    <a:pt x="12888" y="206"/>
                    <a:pt x="12875" y="618"/>
                    <a:pt x="12875" y="618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2"/>
                    <a:pt x="8559" y="236"/>
                    <a:pt x="8733" y="202"/>
                  </a:cubicBezTo>
                  <a:lnTo>
                    <a:pt x="8747" y="616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3"/>
                  </a:moveTo>
                  <a:cubicBezTo>
                    <a:pt x="13729" y="823"/>
                    <a:pt x="13559" y="774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0"/>
                    <a:pt x="13918" y="462"/>
                  </a:cubicBezTo>
                  <a:cubicBezTo>
                    <a:pt x="13918" y="462"/>
                    <a:pt x="13898" y="873"/>
                    <a:pt x="13898" y="873"/>
                  </a:cubicBezTo>
                  <a:close/>
                  <a:moveTo>
                    <a:pt x="7216" y="1033"/>
                  </a:moveTo>
                  <a:lnTo>
                    <a:pt x="7190" y="624"/>
                  </a:lnTo>
                  <a:cubicBezTo>
                    <a:pt x="7360" y="561"/>
                    <a:pt x="7531" y="508"/>
                    <a:pt x="7703" y="457"/>
                  </a:cubicBezTo>
                  <a:lnTo>
                    <a:pt x="7725" y="867"/>
                  </a:lnTo>
                  <a:cubicBezTo>
                    <a:pt x="7553" y="919"/>
                    <a:pt x="7383" y="975"/>
                    <a:pt x="7216" y="1033"/>
                  </a:cubicBezTo>
                  <a:close/>
                  <a:moveTo>
                    <a:pt x="14913" y="1236"/>
                  </a:moveTo>
                  <a:cubicBezTo>
                    <a:pt x="14746" y="1166"/>
                    <a:pt x="14577" y="1101"/>
                    <a:pt x="14405" y="1040"/>
                  </a:cubicBezTo>
                  <a:lnTo>
                    <a:pt x="14431" y="630"/>
                  </a:lnTo>
                  <a:cubicBezTo>
                    <a:pt x="14603" y="691"/>
                    <a:pt x="14773" y="758"/>
                    <a:pt x="14942" y="826"/>
                  </a:cubicBezTo>
                  <a:cubicBezTo>
                    <a:pt x="14942" y="826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2"/>
                  </a:lnTo>
                  <a:cubicBezTo>
                    <a:pt x="6338" y="963"/>
                    <a:pt x="6507" y="887"/>
                    <a:pt x="6679" y="819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1"/>
                  </a:cubicBezTo>
                  <a:close/>
                  <a:moveTo>
                    <a:pt x="15920" y="1714"/>
                  </a:moveTo>
                  <a:cubicBezTo>
                    <a:pt x="15756" y="1627"/>
                    <a:pt x="15588" y="1541"/>
                    <a:pt x="15418" y="1458"/>
                  </a:cubicBezTo>
                  <a:lnTo>
                    <a:pt x="15451" y="1054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4"/>
                    <a:pt x="15920" y="1714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6"/>
                    <a:pt x="5492" y="1391"/>
                    <a:pt x="5663" y="1298"/>
                  </a:cubicBezTo>
                  <a:lnTo>
                    <a:pt x="5701" y="1703"/>
                  </a:lnTo>
                  <a:cubicBezTo>
                    <a:pt x="5531" y="1795"/>
                    <a:pt x="5365" y="1891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3"/>
                    <a:pt x="16589" y="2105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5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1"/>
                  </a:moveTo>
                  <a:lnTo>
                    <a:pt x="4161" y="2277"/>
                  </a:lnTo>
                  <a:cubicBezTo>
                    <a:pt x="4324" y="2151"/>
                    <a:pt x="4490" y="2030"/>
                    <a:pt x="4658" y="1913"/>
                  </a:cubicBezTo>
                  <a:lnTo>
                    <a:pt x="4705" y="2313"/>
                  </a:lnTo>
                  <a:cubicBezTo>
                    <a:pt x="4538" y="2428"/>
                    <a:pt x="4374" y="2546"/>
                    <a:pt x="4214" y="2671"/>
                  </a:cubicBezTo>
                  <a:close/>
                  <a:moveTo>
                    <a:pt x="17891" y="3089"/>
                  </a:moveTo>
                  <a:cubicBezTo>
                    <a:pt x="17734" y="2952"/>
                    <a:pt x="17571" y="2817"/>
                    <a:pt x="17406" y="2687"/>
                  </a:cubicBezTo>
                  <a:lnTo>
                    <a:pt x="17459" y="2294"/>
                  </a:lnTo>
                  <a:cubicBezTo>
                    <a:pt x="17627" y="2424"/>
                    <a:pt x="17790" y="2560"/>
                    <a:pt x="17950" y="2699"/>
                  </a:cubicBezTo>
                  <a:cubicBezTo>
                    <a:pt x="17950" y="2699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7"/>
                    <a:pt x="3505" y="2828"/>
                    <a:pt x="3671" y="2682"/>
                  </a:cubicBezTo>
                  <a:lnTo>
                    <a:pt x="3730" y="3073"/>
                  </a:lnTo>
                  <a:cubicBezTo>
                    <a:pt x="3565" y="3216"/>
                    <a:pt x="3406" y="3364"/>
                    <a:pt x="3251" y="3517"/>
                  </a:cubicBezTo>
                  <a:close/>
                  <a:moveTo>
                    <a:pt x="18837" y="4035"/>
                  </a:moveTo>
                  <a:cubicBezTo>
                    <a:pt x="18686" y="3861"/>
                    <a:pt x="18529" y="3694"/>
                    <a:pt x="18369" y="3537"/>
                  </a:cubicBezTo>
                  <a:lnTo>
                    <a:pt x="18434" y="3153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5"/>
                    <a:pt x="18837" y="4035"/>
                  </a:cubicBezTo>
                  <a:close/>
                  <a:moveTo>
                    <a:pt x="2324" y="4563"/>
                  </a:moveTo>
                  <a:lnTo>
                    <a:pt x="2244" y="4197"/>
                  </a:lnTo>
                  <a:cubicBezTo>
                    <a:pt x="2393" y="4004"/>
                    <a:pt x="2549" y="3816"/>
                    <a:pt x="2710" y="3635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6"/>
                    <a:pt x="19685" y="4640"/>
                    <a:pt x="19827" y="4852"/>
                  </a:cubicBezTo>
                  <a:cubicBezTo>
                    <a:pt x="19827" y="4852"/>
                    <a:pt x="19736" y="5206"/>
                    <a:pt x="19736" y="5206"/>
                  </a:cubicBezTo>
                  <a:close/>
                  <a:moveTo>
                    <a:pt x="1461" y="5868"/>
                  </a:moveTo>
                  <a:lnTo>
                    <a:pt x="1360" y="5535"/>
                  </a:lnTo>
                  <a:cubicBezTo>
                    <a:pt x="1493" y="5294"/>
                    <a:pt x="1639" y="5056"/>
                    <a:pt x="1792" y="4825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68"/>
                  </a:cubicBezTo>
                  <a:close/>
                  <a:moveTo>
                    <a:pt x="20547" y="6680"/>
                  </a:moveTo>
                  <a:cubicBezTo>
                    <a:pt x="20428" y="6415"/>
                    <a:pt x="20298" y="6154"/>
                    <a:pt x="20157" y="5897"/>
                  </a:cubicBezTo>
                  <a:lnTo>
                    <a:pt x="20258" y="5565"/>
                  </a:lnTo>
                  <a:cubicBezTo>
                    <a:pt x="20404" y="5829"/>
                    <a:pt x="20540" y="6102"/>
                    <a:pt x="20663" y="6373"/>
                  </a:cubicBezTo>
                  <a:cubicBezTo>
                    <a:pt x="20663" y="6373"/>
                    <a:pt x="20547" y="6680"/>
                    <a:pt x="20547" y="6680"/>
                  </a:cubicBezTo>
                  <a:close/>
                  <a:moveTo>
                    <a:pt x="719" y="7525"/>
                  </a:moveTo>
                  <a:lnTo>
                    <a:pt x="589" y="7257"/>
                  </a:lnTo>
                  <a:cubicBezTo>
                    <a:pt x="695" y="6948"/>
                    <a:pt x="818" y="6638"/>
                    <a:pt x="954" y="6339"/>
                  </a:cubicBezTo>
                  <a:lnTo>
                    <a:pt x="1068" y="6645"/>
                  </a:lnTo>
                  <a:cubicBezTo>
                    <a:pt x="939" y="6934"/>
                    <a:pt x="822" y="7228"/>
                    <a:pt x="719" y="7525"/>
                  </a:cubicBezTo>
                  <a:close/>
                  <a:moveTo>
                    <a:pt x="21176" y="8559"/>
                  </a:moveTo>
                  <a:cubicBezTo>
                    <a:pt x="21100" y="8223"/>
                    <a:pt x="21005" y="7888"/>
                    <a:pt x="20894" y="7563"/>
                  </a:cubicBezTo>
                  <a:lnTo>
                    <a:pt x="21025" y="7299"/>
                  </a:lnTo>
                  <a:cubicBezTo>
                    <a:pt x="21143" y="7646"/>
                    <a:pt x="21245" y="8000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6"/>
                  </a:moveTo>
                  <a:lnTo>
                    <a:pt x="77" y="9502"/>
                  </a:lnTo>
                  <a:cubicBezTo>
                    <a:pt x="124" y="9101"/>
                    <a:pt x="194" y="8699"/>
                    <a:pt x="285" y="8311"/>
                  </a:cubicBezTo>
                  <a:lnTo>
                    <a:pt x="434" y="8515"/>
                  </a:lnTo>
                  <a:cubicBezTo>
                    <a:pt x="350" y="8878"/>
                    <a:pt x="284" y="9245"/>
                    <a:pt x="240" y="9616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1"/>
                    <a:pt x="21409" y="10038"/>
                    <a:pt x="21365" y="9664"/>
                  </a:cubicBezTo>
                  <a:lnTo>
                    <a:pt x="21530" y="9552"/>
                  </a:lnTo>
                  <a:cubicBezTo>
                    <a:pt x="21576" y="9963"/>
                    <a:pt x="21600" y="10382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5"/>
                    <a:pt x="0" y="10800"/>
                  </a:cubicBezTo>
                  <a:lnTo>
                    <a:pt x="171" y="10787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1"/>
                  </a:moveTo>
                  <a:lnTo>
                    <a:pt x="21162" y="13107"/>
                  </a:lnTo>
                  <a:cubicBezTo>
                    <a:pt x="21246" y="12746"/>
                    <a:pt x="21313" y="12376"/>
                    <a:pt x="21357" y="12009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1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2"/>
                    <a:pt x="280" y="13266"/>
                  </a:cubicBezTo>
                  <a:lnTo>
                    <a:pt x="428" y="13064"/>
                  </a:lnTo>
                  <a:cubicBezTo>
                    <a:pt x="506" y="13397"/>
                    <a:pt x="601" y="13731"/>
                    <a:pt x="713" y="14057"/>
                  </a:cubicBezTo>
                  <a:cubicBezTo>
                    <a:pt x="713" y="14057"/>
                    <a:pt x="582" y="14322"/>
                    <a:pt x="582" y="14322"/>
                  </a:cubicBezTo>
                  <a:close/>
                  <a:moveTo>
                    <a:pt x="20639" y="15279"/>
                  </a:moveTo>
                  <a:lnTo>
                    <a:pt x="20524" y="14972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2"/>
                    <a:pt x="20774" y="14981"/>
                    <a:pt x="20639" y="15279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5"/>
                    <a:pt x="946" y="15243"/>
                  </a:cubicBezTo>
                  <a:lnTo>
                    <a:pt x="1061" y="14937"/>
                  </a:lnTo>
                  <a:cubicBezTo>
                    <a:pt x="1179" y="15200"/>
                    <a:pt x="1311" y="15462"/>
                    <a:pt x="1452" y="15718"/>
                  </a:cubicBezTo>
                  <a:cubicBezTo>
                    <a:pt x="1452" y="15718"/>
                    <a:pt x="1351" y="16050"/>
                    <a:pt x="1351" y="16050"/>
                  </a:cubicBezTo>
                  <a:close/>
                  <a:moveTo>
                    <a:pt x="19798" y="16787"/>
                  </a:moveTo>
                  <a:lnTo>
                    <a:pt x="19709" y="16436"/>
                  </a:lnTo>
                  <a:cubicBezTo>
                    <a:pt x="19858" y="16211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1"/>
                    <a:pt x="19798" y="16787"/>
                  </a:cubicBezTo>
                  <a:close/>
                  <a:moveTo>
                    <a:pt x="2235" y="17390"/>
                  </a:moveTo>
                  <a:cubicBezTo>
                    <a:pt x="2078" y="17187"/>
                    <a:pt x="1925" y="16977"/>
                    <a:pt x="1782" y="16759"/>
                  </a:cubicBezTo>
                  <a:lnTo>
                    <a:pt x="1873" y="16407"/>
                  </a:lnTo>
                  <a:cubicBezTo>
                    <a:pt x="2012" y="16618"/>
                    <a:pt x="2162" y="16826"/>
                    <a:pt x="2315" y="17025"/>
                  </a:cubicBezTo>
                  <a:cubicBezTo>
                    <a:pt x="2315" y="17025"/>
                    <a:pt x="2235" y="17390"/>
                    <a:pt x="2235" y="17390"/>
                  </a:cubicBezTo>
                  <a:close/>
                  <a:moveTo>
                    <a:pt x="18880" y="17976"/>
                  </a:moveTo>
                  <a:lnTo>
                    <a:pt x="18809" y="17599"/>
                  </a:lnTo>
                  <a:cubicBezTo>
                    <a:pt x="18967" y="17422"/>
                    <a:pt x="19121" y="17235"/>
                    <a:pt x="19267" y="17050"/>
                  </a:cubicBezTo>
                  <a:lnTo>
                    <a:pt x="19347" y="17415"/>
                  </a:lnTo>
                  <a:cubicBezTo>
                    <a:pt x="19198" y="17606"/>
                    <a:pt x="19041" y="17796"/>
                    <a:pt x="18880" y="17976"/>
                  </a:cubicBezTo>
                  <a:close/>
                  <a:moveTo>
                    <a:pt x="3177" y="18459"/>
                  </a:moveTo>
                  <a:cubicBezTo>
                    <a:pt x="3015" y="18298"/>
                    <a:pt x="2854" y="18127"/>
                    <a:pt x="2701" y="17954"/>
                  </a:cubicBezTo>
                  <a:lnTo>
                    <a:pt x="2772" y="17578"/>
                  </a:lnTo>
                  <a:cubicBezTo>
                    <a:pt x="2924" y="17749"/>
                    <a:pt x="3082" y="17915"/>
                    <a:pt x="3240" y="18074"/>
                  </a:cubicBezTo>
                  <a:cubicBezTo>
                    <a:pt x="3240" y="18074"/>
                    <a:pt x="3177" y="18459"/>
                    <a:pt x="3177" y="18459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6"/>
                    <a:pt x="18340" y="18092"/>
                  </a:cubicBezTo>
                  <a:lnTo>
                    <a:pt x="18404" y="18476"/>
                  </a:lnTo>
                  <a:cubicBezTo>
                    <a:pt x="18247" y="18631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3"/>
                    <a:pt x="3820" y="19049"/>
                    <a:pt x="3661" y="18910"/>
                  </a:cubicBezTo>
                  <a:lnTo>
                    <a:pt x="3719" y="18519"/>
                  </a:lnTo>
                  <a:cubicBezTo>
                    <a:pt x="3877" y="18656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78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5"/>
                    <a:pt x="17100" y="19578"/>
                    <a:pt x="16931" y="19692"/>
                  </a:cubicBezTo>
                  <a:close/>
                  <a:moveTo>
                    <a:pt x="5149" y="20004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1"/>
                    <a:pt x="5190" y="19604"/>
                  </a:cubicBezTo>
                  <a:cubicBezTo>
                    <a:pt x="5190" y="19604"/>
                    <a:pt x="5149" y="20004"/>
                    <a:pt x="5149" y="20004"/>
                  </a:cubicBezTo>
                  <a:close/>
                  <a:moveTo>
                    <a:pt x="15926" y="20306"/>
                  </a:moveTo>
                  <a:lnTo>
                    <a:pt x="15890" y="19903"/>
                  </a:lnTo>
                  <a:cubicBezTo>
                    <a:pt x="16059" y="19812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9"/>
                    <a:pt x="16097" y="20215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2"/>
                    <a:pt x="5819" y="20387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6"/>
                    <a:pt x="15221" y="20233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77"/>
                  </a:cubicBezTo>
                  <a:lnTo>
                    <a:pt x="6697" y="20370"/>
                  </a:lnTo>
                  <a:cubicBezTo>
                    <a:pt x="6865" y="20439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9"/>
                  </a:moveTo>
                  <a:lnTo>
                    <a:pt x="13865" y="20738"/>
                  </a:lnTo>
                  <a:cubicBezTo>
                    <a:pt x="14037" y="20685"/>
                    <a:pt x="14207" y="20632"/>
                    <a:pt x="14374" y="20571"/>
                  </a:cubicBezTo>
                  <a:lnTo>
                    <a:pt x="14399" y="20981"/>
                  </a:lnTo>
                  <a:cubicBezTo>
                    <a:pt x="14231" y="21041"/>
                    <a:pt x="14059" y="21097"/>
                    <a:pt x="13886" y="21149"/>
                  </a:cubicBezTo>
                  <a:close/>
                  <a:moveTo>
                    <a:pt x="8207" y="21281"/>
                  </a:moveTo>
                  <a:cubicBezTo>
                    <a:pt x="8034" y="21242"/>
                    <a:pt x="7863" y="21193"/>
                    <a:pt x="7692" y="21141"/>
                  </a:cubicBezTo>
                  <a:lnTo>
                    <a:pt x="7714" y="20731"/>
                  </a:lnTo>
                  <a:cubicBezTo>
                    <a:pt x="7882" y="20780"/>
                    <a:pt x="8052" y="20827"/>
                    <a:pt x="8224" y="20870"/>
                  </a:cubicBezTo>
                  <a:cubicBezTo>
                    <a:pt x="8224" y="20870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6"/>
                  </a:lnTo>
                  <a:cubicBezTo>
                    <a:pt x="13201" y="21328"/>
                    <a:pt x="13030" y="21366"/>
                    <a:pt x="12856" y="21400"/>
                  </a:cubicBezTo>
                  <a:close/>
                  <a:moveTo>
                    <a:pt x="9238" y="21484"/>
                  </a:moveTo>
                  <a:cubicBezTo>
                    <a:pt x="9065" y="21459"/>
                    <a:pt x="8894" y="21429"/>
                    <a:pt x="8723" y="21396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4"/>
                    <a:pt x="9238" y="21484"/>
                  </a:cubicBezTo>
                  <a:close/>
                  <a:moveTo>
                    <a:pt x="11823" y="21550"/>
                  </a:moveTo>
                  <a:lnTo>
                    <a:pt x="11817" y="21135"/>
                  </a:lnTo>
                  <a:cubicBezTo>
                    <a:pt x="11989" y="21119"/>
                    <a:pt x="12161" y="21097"/>
                    <a:pt x="12331" y="21074"/>
                  </a:cubicBezTo>
                  <a:lnTo>
                    <a:pt x="12340" y="21488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3"/>
                    <a:pt x="10276" y="21171"/>
                  </a:cubicBezTo>
                  <a:cubicBezTo>
                    <a:pt x="10276" y="21171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4"/>
                    <a:pt x="11137" y="21179"/>
                    <a:pt x="11304" y="21173"/>
                  </a:cubicBezTo>
                  <a:lnTo>
                    <a:pt x="11306" y="21586"/>
                  </a:lnTo>
                  <a:cubicBezTo>
                    <a:pt x="11138" y="21594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880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5"/>
                    <a:pt x="10590" y="4895"/>
                  </a:cubicBezTo>
                  <a:cubicBezTo>
                    <a:pt x="9742" y="4895"/>
                    <a:pt x="8574" y="5307"/>
                    <a:pt x="8583" y="6118"/>
                  </a:cubicBezTo>
                  <a:cubicBezTo>
                    <a:pt x="8603" y="8567"/>
                    <a:pt x="20508" y="7988"/>
                    <a:pt x="21143" y="13909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4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2"/>
                    <a:pt x="6921" y="17951"/>
                    <a:pt x="6148" y="17167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7"/>
                    <a:pt x="12839" y="13779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9"/>
                    <a:pt x="9453" y="1570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4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4"/>
                  </a:lnTo>
                  <a:lnTo>
                    <a:pt x="19338" y="1894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64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1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1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617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6"/>
                    <a:pt x="0" y="10799"/>
                  </a:cubicBezTo>
                  <a:cubicBezTo>
                    <a:pt x="0" y="16752"/>
                    <a:pt x="4832" y="21583"/>
                    <a:pt x="10800" y="21600"/>
                  </a:cubicBezTo>
                  <a:cubicBezTo>
                    <a:pt x="16768" y="21583"/>
                    <a:pt x="21600" y="16752"/>
                    <a:pt x="21600" y="10799"/>
                  </a:cubicBezTo>
                  <a:cubicBezTo>
                    <a:pt x="21600" y="4846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610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5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7"/>
                  </a:lnTo>
                  <a:cubicBezTo>
                    <a:pt x="11513" y="26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30"/>
                  </a:moveTo>
                  <a:lnTo>
                    <a:pt x="9249" y="114"/>
                  </a:lnTo>
                  <a:cubicBezTo>
                    <a:pt x="9421" y="90"/>
                    <a:pt x="9592" y="71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30"/>
                  </a:cubicBezTo>
                  <a:close/>
                  <a:moveTo>
                    <a:pt x="12875" y="619"/>
                  </a:moveTo>
                  <a:cubicBezTo>
                    <a:pt x="12705" y="587"/>
                    <a:pt x="12534" y="557"/>
                    <a:pt x="12362" y="530"/>
                  </a:cubicBezTo>
                  <a:lnTo>
                    <a:pt x="12372" y="117"/>
                  </a:lnTo>
                  <a:cubicBezTo>
                    <a:pt x="12546" y="143"/>
                    <a:pt x="12718" y="172"/>
                    <a:pt x="12888" y="206"/>
                  </a:cubicBezTo>
                  <a:cubicBezTo>
                    <a:pt x="12888" y="206"/>
                    <a:pt x="12875" y="619"/>
                    <a:pt x="12875" y="619"/>
                  </a:cubicBezTo>
                  <a:close/>
                  <a:moveTo>
                    <a:pt x="8235" y="728"/>
                  </a:moveTo>
                  <a:lnTo>
                    <a:pt x="8218" y="315"/>
                  </a:lnTo>
                  <a:cubicBezTo>
                    <a:pt x="8388" y="274"/>
                    <a:pt x="8559" y="236"/>
                    <a:pt x="8733" y="202"/>
                  </a:cubicBezTo>
                  <a:lnTo>
                    <a:pt x="8747" y="615"/>
                  </a:lnTo>
                  <a:cubicBezTo>
                    <a:pt x="8575" y="649"/>
                    <a:pt x="8404" y="687"/>
                    <a:pt x="8235" y="728"/>
                  </a:cubicBezTo>
                  <a:close/>
                  <a:moveTo>
                    <a:pt x="13898" y="874"/>
                  </a:moveTo>
                  <a:cubicBezTo>
                    <a:pt x="13729" y="823"/>
                    <a:pt x="13559" y="776"/>
                    <a:pt x="13387" y="734"/>
                  </a:cubicBezTo>
                  <a:lnTo>
                    <a:pt x="13403" y="320"/>
                  </a:lnTo>
                  <a:cubicBezTo>
                    <a:pt x="13577" y="363"/>
                    <a:pt x="13748" y="409"/>
                    <a:pt x="13918" y="462"/>
                  </a:cubicBezTo>
                  <a:cubicBezTo>
                    <a:pt x="13918" y="462"/>
                    <a:pt x="13898" y="874"/>
                    <a:pt x="13898" y="874"/>
                  </a:cubicBezTo>
                  <a:close/>
                  <a:moveTo>
                    <a:pt x="7216" y="1033"/>
                  </a:moveTo>
                  <a:lnTo>
                    <a:pt x="7190" y="622"/>
                  </a:lnTo>
                  <a:cubicBezTo>
                    <a:pt x="7360" y="562"/>
                    <a:pt x="7531" y="506"/>
                    <a:pt x="7703" y="455"/>
                  </a:cubicBezTo>
                  <a:lnTo>
                    <a:pt x="7725" y="867"/>
                  </a:lnTo>
                  <a:cubicBezTo>
                    <a:pt x="7553" y="920"/>
                    <a:pt x="7383" y="974"/>
                    <a:pt x="7216" y="1033"/>
                  </a:cubicBezTo>
                  <a:close/>
                  <a:moveTo>
                    <a:pt x="14913" y="1235"/>
                  </a:moveTo>
                  <a:cubicBezTo>
                    <a:pt x="14746" y="1166"/>
                    <a:pt x="14577" y="1102"/>
                    <a:pt x="14405" y="1040"/>
                  </a:cubicBezTo>
                  <a:lnTo>
                    <a:pt x="14431" y="631"/>
                  </a:lnTo>
                  <a:cubicBezTo>
                    <a:pt x="14603" y="691"/>
                    <a:pt x="14773" y="758"/>
                    <a:pt x="14942" y="827"/>
                  </a:cubicBezTo>
                  <a:cubicBezTo>
                    <a:pt x="14942" y="827"/>
                    <a:pt x="14913" y="1235"/>
                    <a:pt x="14913" y="1235"/>
                  </a:cubicBezTo>
                  <a:close/>
                  <a:moveTo>
                    <a:pt x="6203" y="1450"/>
                  </a:moveTo>
                  <a:lnTo>
                    <a:pt x="6170" y="1043"/>
                  </a:lnTo>
                  <a:cubicBezTo>
                    <a:pt x="6338" y="964"/>
                    <a:pt x="6507" y="888"/>
                    <a:pt x="6679" y="817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0"/>
                  </a:cubicBezTo>
                  <a:close/>
                  <a:moveTo>
                    <a:pt x="15920" y="1715"/>
                  </a:moveTo>
                  <a:cubicBezTo>
                    <a:pt x="15756" y="1627"/>
                    <a:pt x="15588" y="1541"/>
                    <a:pt x="15418" y="1461"/>
                  </a:cubicBezTo>
                  <a:lnTo>
                    <a:pt x="15451" y="1053"/>
                  </a:lnTo>
                  <a:cubicBezTo>
                    <a:pt x="15623" y="1135"/>
                    <a:pt x="15792" y="1221"/>
                    <a:pt x="15958" y="1310"/>
                  </a:cubicBezTo>
                  <a:cubicBezTo>
                    <a:pt x="15958" y="1310"/>
                    <a:pt x="15920" y="1715"/>
                    <a:pt x="15920" y="1715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7"/>
                    <a:pt x="5492" y="1391"/>
                    <a:pt x="5663" y="1298"/>
                  </a:cubicBezTo>
                  <a:lnTo>
                    <a:pt x="5701" y="1704"/>
                  </a:lnTo>
                  <a:cubicBezTo>
                    <a:pt x="5531" y="1797"/>
                    <a:pt x="5365" y="1890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8"/>
                    <a:pt x="16420" y="2004"/>
                  </a:cubicBezTo>
                  <a:lnTo>
                    <a:pt x="16462" y="1602"/>
                  </a:lnTo>
                  <a:cubicBezTo>
                    <a:pt x="16632" y="1705"/>
                    <a:pt x="16799" y="1814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6"/>
                  </a:lnTo>
                  <a:cubicBezTo>
                    <a:pt x="4324" y="2151"/>
                    <a:pt x="4490" y="2032"/>
                    <a:pt x="4658" y="1914"/>
                  </a:cubicBezTo>
                  <a:lnTo>
                    <a:pt x="4705" y="2313"/>
                  </a:lnTo>
                  <a:cubicBezTo>
                    <a:pt x="4538" y="2428"/>
                    <a:pt x="4374" y="2547"/>
                    <a:pt x="4214" y="2673"/>
                  </a:cubicBezTo>
                  <a:close/>
                  <a:moveTo>
                    <a:pt x="17891" y="3091"/>
                  </a:moveTo>
                  <a:cubicBezTo>
                    <a:pt x="17734" y="2951"/>
                    <a:pt x="17571" y="2817"/>
                    <a:pt x="17406" y="2688"/>
                  </a:cubicBezTo>
                  <a:lnTo>
                    <a:pt x="17459" y="2295"/>
                  </a:lnTo>
                  <a:cubicBezTo>
                    <a:pt x="17627" y="2422"/>
                    <a:pt x="17790" y="2560"/>
                    <a:pt x="17950" y="2702"/>
                  </a:cubicBezTo>
                  <a:cubicBezTo>
                    <a:pt x="17950" y="2702"/>
                    <a:pt x="17891" y="3091"/>
                    <a:pt x="17891" y="3091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9"/>
                    <a:pt x="3505" y="2828"/>
                    <a:pt x="3671" y="2682"/>
                  </a:cubicBezTo>
                  <a:lnTo>
                    <a:pt x="3730" y="3072"/>
                  </a:lnTo>
                  <a:cubicBezTo>
                    <a:pt x="3565" y="3215"/>
                    <a:pt x="3406" y="3365"/>
                    <a:pt x="3251" y="3517"/>
                  </a:cubicBezTo>
                  <a:close/>
                  <a:moveTo>
                    <a:pt x="18837" y="4032"/>
                  </a:moveTo>
                  <a:cubicBezTo>
                    <a:pt x="18686" y="3863"/>
                    <a:pt x="18529" y="3695"/>
                    <a:pt x="18369" y="3538"/>
                  </a:cubicBezTo>
                  <a:lnTo>
                    <a:pt x="18434" y="3152"/>
                  </a:lnTo>
                  <a:cubicBezTo>
                    <a:pt x="18597" y="3314"/>
                    <a:pt x="18756" y="3485"/>
                    <a:pt x="18910" y="3658"/>
                  </a:cubicBezTo>
                  <a:cubicBezTo>
                    <a:pt x="18910" y="3658"/>
                    <a:pt x="18837" y="4032"/>
                    <a:pt x="18837" y="4032"/>
                  </a:cubicBezTo>
                  <a:close/>
                  <a:moveTo>
                    <a:pt x="2324" y="4563"/>
                  </a:moveTo>
                  <a:lnTo>
                    <a:pt x="2244" y="4196"/>
                  </a:lnTo>
                  <a:cubicBezTo>
                    <a:pt x="2393" y="4004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8"/>
                    <a:pt x="19295" y="4587"/>
                  </a:cubicBezTo>
                  <a:lnTo>
                    <a:pt x="19375" y="4222"/>
                  </a:lnTo>
                  <a:cubicBezTo>
                    <a:pt x="19533" y="4428"/>
                    <a:pt x="19685" y="4640"/>
                    <a:pt x="19827" y="4855"/>
                  </a:cubicBezTo>
                  <a:cubicBezTo>
                    <a:pt x="19827" y="4855"/>
                    <a:pt x="19736" y="5206"/>
                    <a:pt x="19736" y="5206"/>
                  </a:cubicBezTo>
                  <a:close/>
                  <a:moveTo>
                    <a:pt x="1461" y="5870"/>
                  </a:moveTo>
                  <a:lnTo>
                    <a:pt x="1360" y="5537"/>
                  </a:lnTo>
                  <a:cubicBezTo>
                    <a:pt x="1493" y="5294"/>
                    <a:pt x="1639" y="5056"/>
                    <a:pt x="1792" y="4826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70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3"/>
                    <a:pt x="20157" y="5898"/>
                  </a:cubicBezTo>
                  <a:lnTo>
                    <a:pt x="20258" y="5567"/>
                  </a:lnTo>
                  <a:cubicBezTo>
                    <a:pt x="20404" y="5828"/>
                    <a:pt x="20540" y="6103"/>
                    <a:pt x="20663" y="6374"/>
                  </a:cubicBezTo>
                  <a:cubicBezTo>
                    <a:pt x="20663" y="6374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9"/>
                    <a:pt x="818" y="6640"/>
                    <a:pt x="954" y="6339"/>
                  </a:cubicBezTo>
                  <a:lnTo>
                    <a:pt x="1068" y="6646"/>
                  </a:lnTo>
                  <a:cubicBezTo>
                    <a:pt x="939" y="6933"/>
                    <a:pt x="822" y="7228"/>
                    <a:pt x="719" y="7526"/>
                  </a:cubicBezTo>
                  <a:close/>
                  <a:moveTo>
                    <a:pt x="21176" y="8558"/>
                  </a:moveTo>
                  <a:cubicBezTo>
                    <a:pt x="21100" y="8224"/>
                    <a:pt x="21005" y="7889"/>
                    <a:pt x="20894" y="7563"/>
                  </a:cubicBezTo>
                  <a:lnTo>
                    <a:pt x="21025" y="7300"/>
                  </a:lnTo>
                  <a:cubicBezTo>
                    <a:pt x="21143" y="7644"/>
                    <a:pt x="21245" y="8002"/>
                    <a:pt x="21326" y="8357"/>
                  </a:cubicBezTo>
                  <a:cubicBezTo>
                    <a:pt x="21326" y="8357"/>
                    <a:pt x="21176" y="8558"/>
                    <a:pt x="21176" y="8558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7"/>
                    <a:pt x="240" y="9615"/>
                  </a:cubicBezTo>
                  <a:close/>
                  <a:moveTo>
                    <a:pt x="21600" y="10843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2"/>
                  </a:lnTo>
                  <a:cubicBezTo>
                    <a:pt x="21576" y="9964"/>
                    <a:pt x="21600" y="10384"/>
                    <a:pt x="21600" y="10800"/>
                  </a:cubicBezTo>
                  <a:cubicBezTo>
                    <a:pt x="21600" y="10800"/>
                    <a:pt x="21600" y="10843"/>
                    <a:pt x="21600" y="10843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7"/>
                    <a:pt x="0" y="10800"/>
                  </a:cubicBezTo>
                  <a:lnTo>
                    <a:pt x="171" y="10789"/>
                  </a:lnTo>
                  <a:lnTo>
                    <a:pt x="171" y="10800"/>
                  </a:lnTo>
                  <a:cubicBezTo>
                    <a:pt x="171" y="11188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3"/>
                  </a:moveTo>
                  <a:lnTo>
                    <a:pt x="21162" y="13106"/>
                  </a:lnTo>
                  <a:cubicBezTo>
                    <a:pt x="21246" y="12745"/>
                    <a:pt x="21313" y="12376"/>
                    <a:pt x="21357" y="12008"/>
                  </a:cubicBezTo>
                  <a:lnTo>
                    <a:pt x="21521" y="12124"/>
                  </a:lnTo>
                  <a:cubicBezTo>
                    <a:pt x="21473" y="12525"/>
                    <a:pt x="21401" y="12923"/>
                    <a:pt x="21310" y="13313"/>
                  </a:cubicBezTo>
                  <a:close/>
                  <a:moveTo>
                    <a:pt x="582" y="14322"/>
                  </a:moveTo>
                  <a:cubicBezTo>
                    <a:pt x="463" y="13977"/>
                    <a:pt x="361" y="13621"/>
                    <a:pt x="280" y="13267"/>
                  </a:cubicBezTo>
                  <a:lnTo>
                    <a:pt x="428" y="13065"/>
                  </a:lnTo>
                  <a:cubicBezTo>
                    <a:pt x="506" y="13398"/>
                    <a:pt x="601" y="13731"/>
                    <a:pt x="713" y="14058"/>
                  </a:cubicBezTo>
                  <a:cubicBezTo>
                    <a:pt x="713" y="14058"/>
                    <a:pt x="582" y="14322"/>
                    <a:pt x="582" y="14322"/>
                  </a:cubicBezTo>
                  <a:close/>
                  <a:moveTo>
                    <a:pt x="20639" y="15278"/>
                  </a:moveTo>
                  <a:lnTo>
                    <a:pt x="20524" y="14971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4"/>
                    <a:pt x="946" y="15244"/>
                  </a:cubicBezTo>
                  <a:lnTo>
                    <a:pt x="1061" y="14937"/>
                  </a:lnTo>
                  <a:cubicBezTo>
                    <a:pt x="1179" y="15200"/>
                    <a:pt x="1311" y="15461"/>
                    <a:pt x="1452" y="15717"/>
                  </a:cubicBezTo>
                  <a:cubicBezTo>
                    <a:pt x="1452" y="15717"/>
                    <a:pt x="1351" y="16050"/>
                    <a:pt x="1351" y="16050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9"/>
                  </a:cubicBezTo>
                  <a:close/>
                  <a:moveTo>
                    <a:pt x="2235" y="17391"/>
                  </a:moveTo>
                  <a:cubicBezTo>
                    <a:pt x="2078" y="17188"/>
                    <a:pt x="1925" y="16977"/>
                    <a:pt x="1782" y="16760"/>
                  </a:cubicBezTo>
                  <a:lnTo>
                    <a:pt x="1873" y="16408"/>
                  </a:lnTo>
                  <a:cubicBezTo>
                    <a:pt x="2012" y="16619"/>
                    <a:pt x="2162" y="16826"/>
                    <a:pt x="2315" y="17025"/>
                  </a:cubicBezTo>
                  <a:cubicBezTo>
                    <a:pt x="2315" y="17025"/>
                    <a:pt x="2235" y="17391"/>
                    <a:pt x="2235" y="17391"/>
                  </a:cubicBezTo>
                  <a:close/>
                  <a:moveTo>
                    <a:pt x="18880" y="17976"/>
                  </a:moveTo>
                  <a:lnTo>
                    <a:pt x="18809" y="17600"/>
                  </a:lnTo>
                  <a:cubicBezTo>
                    <a:pt x="18967" y="17423"/>
                    <a:pt x="19121" y="17236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8"/>
                    <a:pt x="2854" y="18128"/>
                    <a:pt x="2701" y="17957"/>
                  </a:cubicBezTo>
                  <a:lnTo>
                    <a:pt x="2772" y="17580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7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6"/>
                  </a:lnTo>
                  <a:cubicBezTo>
                    <a:pt x="18247" y="18632"/>
                    <a:pt x="18085" y="18781"/>
                    <a:pt x="17919" y="18927"/>
                  </a:cubicBezTo>
                  <a:close/>
                  <a:moveTo>
                    <a:pt x="4152" y="19315"/>
                  </a:moveTo>
                  <a:cubicBezTo>
                    <a:pt x="3984" y="19184"/>
                    <a:pt x="3820" y="19049"/>
                    <a:pt x="3661" y="18911"/>
                  </a:cubicBezTo>
                  <a:lnTo>
                    <a:pt x="3719" y="18518"/>
                  </a:lnTo>
                  <a:cubicBezTo>
                    <a:pt x="3877" y="18657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4"/>
                  </a:moveTo>
                  <a:lnTo>
                    <a:pt x="16885" y="19295"/>
                  </a:lnTo>
                  <a:cubicBezTo>
                    <a:pt x="17052" y="19181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0"/>
                    <a:pt x="5190" y="19604"/>
                  </a:cubicBezTo>
                  <a:cubicBezTo>
                    <a:pt x="5190" y="19604"/>
                    <a:pt x="5149" y="20006"/>
                    <a:pt x="5149" y="20006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6"/>
                  </a:cubicBezTo>
                  <a:lnTo>
                    <a:pt x="16431" y="20017"/>
                  </a:lnTo>
                  <a:cubicBezTo>
                    <a:pt x="16266" y="20119"/>
                    <a:pt x="16097" y="20214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0"/>
                    <a:pt x="5819" y="20384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5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7"/>
                    <a:pt x="6670" y="20780"/>
                  </a:cubicBezTo>
                  <a:lnTo>
                    <a:pt x="6697" y="20368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47"/>
                  </a:moveTo>
                  <a:lnTo>
                    <a:pt x="13865" y="20737"/>
                  </a:lnTo>
                  <a:cubicBezTo>
                    <a:pt x="14037" y="20688"/>
                    <a:pt x="14207" y="20630"/>
                    <a:pt x="14374" y="20572"/>
                  </a:cubicBezTo>
                  <a:lnTo>
                    <a:pt x="14399" y="20981"/>
                  </a:lnTo>
                  <a:cubicBezTo>
                    <a:pt x="14231" y="21042"/>
                    <a:pt x="14059" y="21099"/>
                    <a:pt x="13886" y="21147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3"/>
                  </a:cubicBezTo>
                  <a:lnTo>
                    <a:pt x="7714" y="20731"/>
                  </a:lnTo>
                  <a:cubicBezTo>
                    <a:pt x="7882" y="20780"/>
                    <a:pt x="8052" y="20826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399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7"/>
                  </a:lnTo>
                  <a:cubicBezTo>
                    <a:pt x="13201" y="21328"/>
                    <a:pt x="13030" y="21367"/>
                    <a:pt x="12856" y="21399"/>
                  </a:cubicBezTo>
                  <a:close/>
                  <a:moveTo>
                    <a:pt x="9238" y="21483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6"/>
                    <a:pt x="9076" y="21045"/>
                    <a:pt x="9249" y="21071"/>
                  </a:cubicBezTo>
                  <a:cubicBezTo>
                    <a:pt x="9249" y="21071"/>
                    <a:pt x="9238" y="21483"/>
                    <a:pt x="9238" y="21483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1"/>
                    <a:pt x="11998" y="21532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0"/>
                  </a:cubicBezTo>
                  <a:cubicBezTo>
                    <a:pt x="10276" y="21170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0"/>
                    <a:pt x="11304" y="21170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663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1"/>
                  </a:moveTo>
                  <a:cubicBezTo>
                    <a:pt x="14399" y="5861"/>
                    <a:pt x="12643" y="4897"/>
                    <a:pt x="10590" y="4897"/>
                  </a:cubicBezTo>
                  <a:cubicBezTo>
                    <a:pt x="9742" y="4897"/>
                    <a:pt x="8574" y="5310"/>
                    <a:pt x="8583" y="6118"/>
                  </a:cubicBezTo>
                  <a:cubicBezTo>
                    <a:pt x="8603" y="8565"/>
                    <a:pt x="20508" y="7985"/>
                    <a:pt x="21143" y="13913"/>
                  </a:cubicBezTo>
                  <a:cubicBezTo>
                    <a:pt x="21600" y="18176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4"/>
                    <a:pt x="6921" y="17951"/>
                    <a:pt x="6148" y="17169"/>
                  </a:cubicBezTo>
                  <a:lnTo>
                    <a:pt x="5763" y="19348"/>
                  </a:lnTo>
                  <a:lnTo>
                    <a:pt x="0" y="19348"/>
                  </a:lnTo>
                  <a:lnTo>
                    <a:pt x="397" y="12474"/>
                  </a:lnTo>
                  <a:lnTo>
                    <a:pt x="6200" y="12474"/>
                  </a:lnTo>
                  <a:cubicBezTo>
                    <a:pt x="6177" y="14682"/>
                    <a:pt x="8847" y="15059"/>
                    <a:pt x="10186" y="15116"/>
                  </a:cubicBezTo>
                  <a:cubicBezTo>
                    <a:pt x="11301" y="15116"/>
                    <a:pt x="12886" y="14897"/>
                    <a:pt x="12839" y="13777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8"/>
                    <a:pt x="8171" y="1508"/>
                  </a:cubicBezTo>
                  <a:cubicBezTo>
                    <a:pt x="8598" y="1508"/>
                    <a:pt x="9027" y="1528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1"/>
                  </a:lnTo>
                  <a:cubicBezTo>
                    <a:pt x="19924" y="7601"/>
                    <a:pt x="14500" y="7601"/>
                    <a:pt x="14500" y="7601"/>
                  </a:cubicBezTo>
                  <a:close/>
                  <a:moveTo>
                    <a:pt x="14500" y="7601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880"/>
              <a:ext cx="1419" cy="4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3"/>
                    <a:pt x="18406" y="8908"/>
                    <a:pt x="17664" y="9776"/>
                  </a:cubicBezTo>
                  <a:cubicBezTo>
                    <a:pt x="17058" y="10483"/>
                    <a:pt x="16399" y="11099"/>
                    <a:pt x="15696" y="11609"/>
                  </a:cubicBezTo>
                  <a:cubicBezTo>
                    <a:pt x="15071" y="12064"/>
                    <a:pt x="14414" y="12438"/>
                    <a:pt x="13728" y="12714"/>
                  </a:cubicBezTo>
                  <a:cubicBezTo>
                    <a:pt x="13094" y="12970"/>
                    <a:pt x="12436" y="13145"/>
                    <a:pt x="11761" y="13232"/>
                  </a:cubicBezTo>
                  <a:cubicBezTo>
                    <a:pt x="11444" y="13275"/>
                    <a:pt x="11124" y="13298"/>
                    <a:pt x="10800" y="13298"/>
                  </a:cubicBezTo>
                  <a:cubicBezTo>
                    <a:pt x="10460" y="13298"/>
                    <a:pt x="10124" y="13272"/>
                    <a:pt x="9793" y="13228"/>
                  </a:cubicBezTo>
                  <a:cubicBezTo>
                    <a:pt x="9117" y="13136"/>
                    <a:pt x="8460" y="12956"/>
                    <a:pt x="7825" y="12694"/>
                  </a:cubicBezTo>
                  <a:cubicBezTo>
                    <a:pt x="7139" y="12413"/>
                    <a:pt x="6481" y="12036"/>
                    <a:pt x="5857" y="11576"/>
                  </a:cubicBezTo>
                  <a:cubicBezTo>
                    <a:pt x="5154" y="11058"/>
                    <a:pt x="4495" y="10435"/>
                    <a:pt x="3889" y="9720"/>
                  </a:cubicBezTo>
                  <a:cubicBezTo>
                    <a:pt x="3146" y="8841"/>
                    <a:pt x="2484" y="7826"/>
                    <a:pt x="1922" y="6698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7"/>
                    <a:pt x="0" y="8476"/>
                  </a:cubicBezTo>
                  <a:cubicBezTo>
                    <a:pt x="314" y="10787"/>
                    <a:pt x="984" y="12952"/>
                    <a:pt x="1922" y="14832"/>
                  </a:cubicBezTo>
                  <a:cubicBezTo>
                    <a:pt x="2486" y="15965"/>
                    <a:pt x="3149" y="16993"/>
                    <a:pt x="3889" y="17887"/>
                  </a:cubicBezTo>
                  <a:cubicBezTo>
                    <a:pt x="4496" y="18623"/>
                    <a:pt x="5156" y="19263"/>
                    <a:pt x="5857" y="19800"/>
                  </a:cubicBezTo>
                  <a:cubicBezTo>
                    <a:pt x="6482" y="20275"/>
                    <a:pt x="7140" y="20669"/>
                    <a:pt x="7825" y="20963"/>
                  </a:cubicBezTo>
                  <a:cubicBezTo>
                    <a:pt x="8460" y="21237"/>
                    <a:pt x="9118" y="21429"/>
                    <a:pt x="9793" y="21527"/>
                  </a:cubicBezTo>
                  <a:cubicBezTo>
                    <a:pt x="10125" y="21573"/>
                    <a:pt x="10460" y="21599"/>
                    <a:pt x="10800" y="21600"/>
                  </a:cubicBezTo>
                  <a:cubicBezTo>
                    <a:pt x="11123" y="21599"/>
                    <a:pt x="11443" y="21576"/>
                    <a:pt x="11761" y="21532"/>
                  </a:cubicBezTo>
                  <a:cubicBezTo>
                    <a:pt x="12435" y="21439"/>
                    <a:pt x="13093" y="21253"/>
                    <a:pt x="13728" y="20984"/>
                  </a:cubicBezTo>
                  <a:cubicBezTo>
                    <a:pt x="14413" y="20694"/>
                    <a:pt x="15071" y="20305"/>
                    <a:pt x="15696" y="19833"/>
                  </a:cubicBezTo>
                  <a:cubicBezTo>
                    <a:pt x="16397" y="19305"/>
                    <a:pt x="17057" y="18670"/>
                    <a:pt x="17664" y="17943"/>
                  </a:cubicBezTo>
                  <a:cubicBezTo>
                    <a:pt x="18404" y="17060"/>
                    <a:pt x="19066" y="16044"/>
                    <a:pt x="19632" y="14924"/>
                  </a:cubicBezTo>
                  <a:cubicBezTo>
                    <a:pt x="20593" y="13020"/>
                    <a:pt x="21281" y="10824"/>
                    <a:pt x="21600" y="8476"/>
                  </a:cubicBezTo>
                  <a:cubicBezTo>
                    <a:pt x="21600" y="6487"/>
                    <a:pt x="21600" y="2133"/>
                    <a:pt x="21600" y="0"/>
                  </a:cubicBezTo>
                  <a:cubicBezTo>
                    <a:pt x="21319" y="2511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80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8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8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26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20"/>
                    <a:pt x="0" y="4847"/>
                    <a:pt x="0" y="10800"/>
                  </a:cubicBezTo>
                  <a:cubicBezTo>
                    <a:pt x="0" y="16753"/>
                    <a:pt x="4832" y="21581"/>
                    <a:pt x="10800" y="21600"/>
                  </a:cubicBezTo>
                  <a:cubicBezTo>
                    <a:pt x="16768" y="21581"/>
                    <a:pt x="21600" y="16753"/>
                    <a:pt x="21600" y="10800"/>
                  </a:cubicBezTo>
                  <a:cubicBezTo>
                    <a:pt x="21600" y="4847"/>
                    <a:pt x="16768" y="2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426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5"/>
                  </a:moveTo>
                  <a:lnTo>
                    <a:pt x="10282" y="11"/>
                  </a:lnTo>
                  <a:cubicBezTo>
                    <a:pt x="10454" y="4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3"/>
                  </a:lnTo>
                  <a:lnTo>
                    <a:pt x="10800" y="413"/>
                  </a:lnTo>
                  <a:cubicBezTo>
                    <a:pt x="10628" y="414"/>
                    <a:pt x="10457" y="417"/>
                    <a:pt x="10287" y="425"/>
                  </a:cubicBezTo>
                  <a:close/>
                  <a:moveTo>
                    <a:pt x="11848" y="466"/>
                  </a:moveTo>
                  <a:cubicBezTo>
                    <a:pt x="11678" y="449"/>
                    <a:pt x="11507" y="437"/>
                    <a:pt x="11335" y="429"/>
                  </a:cubicBezTo>
                  <a:lnTo>
                    <a:pt x="11339" y="14"/>
                  </a:lnTo>
                  <a:cubicBezTo>
                    <a:pt x="11513" y="23"/>
                    <a:pt x="11685" y="35"/>
                    <a:pt x="11856" y="51"/>
                  </a:cubicBezTo>
                  <a:cubicBezTo>
                    <a:pt x="11856" y="51"/>
                    <a:pt x="11848" y="466"/>
                    <a:pt x="11848" y="466"/>
                  </a:cubicBezTo>
                  <a:close/>
                  <a:moveTo>
                    <a:pt x="9260" y="527"/>
                  </a:moveTo>
                  <a:lnTo>
                    <a:pt x="9249" y="112"/>
                  </a:lnTo>
                  <a:cubicBezTo>
                    <a:pt x="9421" y="88"/>
                    <a:pt x="9592" y="67"/>
                    <a:pt x="9766" y="50"/>
                  </a:cubicBezTo>
                  <a:lnTo>
                    <a:pt x="9772" y="465"/>
                  </a:lnTo>
                  <a:cubicBezTo>
                    <a:pt x="9600" y="481"/>
                    <a:pt x="9429" y="502"/>
                    <a:pt x="9260" y="527"/>
                  </a:cubicBezTo>
                  <a:close/>
                  <a:moveTo>
                    <a:pt x="12875" y="617"/>
                  </a:moveTo>
                  <a:cubicBezTo>
                    <a:pt x="12705" y="585"/>
                    <a:pt x="12534" y="555"/>
                    <a:pt x="12362" y="530"/>
                  </a:cubicBezTo>
                  <a:lnTo>
                    <a:pt x="12372" y="116"/>
                  </a:lnTo>
                  <a:cubicBezTo>
                    <a:pt x="12546" y="141"/>
                    <a:pt x="12718" y="172"/>
                    <a:pt x="12888" y="203"/>
                  </a:cubicBezTo>
                  <a:cubicBezTo>
                    <a:pt x="12888" y="203"/>
                    <a:pt x="12875" y="617"/>
                    <a:pt x="12875" y="617"/>
                  </a:cubicBezTo>
                  <a:close/>
                  <a:moveTo>
                    <a:pt x="8235" y="725"/>
                  </a:moveTo>
                  <a:lnTo>
                    <a:pt x="8218" y="312"/>
                  </a:lnTo>
                  <a:cubicBezTo>
                    <a:pt x="8388" y="272"/>
                    <a:pt x="8559" y="234"/>
                    <a:pt x="8733" y="200"/>
                  </a:cubicBezTo>
                  <a:lnTo>
                    <a:pt x="8747" y="612"/>
                  </a:lnTo>
                  <a:cubicBezTo>
                    <a:pt x="8575" y="646"/>
                    <a:pt x="8404" y="684"/>
                    <a:pt x="8235" y="725"/>
                  </a:cubicBezTo>
                  <a:close/>
                  <a:moveTo>
                    <a:pt x="13898" y="870"/>
                  </a:moveTo>
                  <a:cubicBezTo>
                    <a:pt x="13729" y="821"/>
                    <a:pt x="13559" y="774"/>
                    <a:pt x="13387" y="730"/>
                  </a:cubicBezTo>
                  <a:lnTo>
                    <a:pt x="13403" y="319"/>
                  </a:lnTo>
                  <a:cubicBezTo>
                    <a:pt x="13577" y="360"/>
                    <a:pt x="13748" y="408"/>
                    <a:pt x="13918" y="459"/>
                  </a:cubicBezTo>
                  <a:cubicBezTo>
                    <a:pt x="13918" y="459"/>
                    <a:pt x="13898" y="870"/>
                    <a:pt x="13898" y="870"/>
                  </a:cubicBezTo>
                  <a:close/>
                  <a:moveTo>
                    <a:pt x="7216" y="1031"/>
                  </a:moveTo>
                  <a:lnTo>
                    <a:pt x="7190" y="620"/>
                  </a:lnTo>
                  <a:cubicBezTo>
                    <a:pt x="7360" y="562"/>
                    <a:pt x="7531" y="506"/>
                    <a:pt x="7703" y="454"/>
                  </a:cubicBezTo>
                  <a:lnTo>
                    <a:pt x="7725" y="865"/>
                  </a:lnTo>
                  <a:cubicBezTo>
                    <a:pt x="7553" y="915"/>
                    <a:pt x="7383" y="971"/>
                    <a:pt x="7216" y="1031"/>
                  </a:cubicBezTo>
                  <a:close/>
                  <a:moveTo>
                    <a:pt x="14913" y="1233"/>
                  </a:moveTo>
                  <a:cubicBezTo>
                    <a:pt x="14746" y="1164"/>
                    <a:pt x="14577" y="1098"/>
                    <a:pt x="14405" y="1038"/>
                  </a:cubicBezTo>
                  <a:lnTo>
                    <a:pt x="14431" y="627"/>
                  </a:lnTo>
                  <a:cubicBezTo>
                    <a:pt x="14603" y="689"/>
                    <a:pt x="14773" y="754"/>
                    <a:pt x="14942" y="824"/>
                  </a:cubicBezTo>
                  <a:cubicBezTo>
                    <a:pt x="14942" y="824"/>
                    <a:pt x="14913" y="1233"/>
                    <a:pt x="14913" y="1233"/>
                  </a:cubicBezTo>
                  <a:close/>
                  <a:moveTo>
                    <a:pt x="6203" y="1446"/>
                  </a:moveTo>
                  <a:lnTo>
                    <a:pt x="6170" y="1040"/>
                  </a:lnTo>
                  <a:cubicBezTo>
                    <a:pt x="6338" y="962"/>
                    <a:pt x="6507" y="886"/>
                    <a:pt x="6679" y="816"/>
                  </a:cubicBezTo>
                  <a:lnTo>
                    <a:pt x="6708" y="1225"/>
                  </a:lnTo>
                  <a:cubicBezTo>
                    <a:pt x="6537" y="1294"/>
                    <a:pt x="6369" y="1369"/>
                    <a:pt x="6203" y="1446"/>
                  </a:cubicBezTo>
                  <a:close/>
                  <a:moveTo>
                    <a:pt x="15920" y="1715"/>
                  </a:moveTo>
                  <a:cubicBezTo>
                    <a:pt x="15756" y="1624"/>
                    <a:pt x="15588" y="1539"/>
                    <a:pt x="15418" y="1458"/>
                  </a:cubicBezTo>
                  <a:lnTo>
                    <a:pt x="15451" y="1051"/>
                  </a:lnTo>
                  <a:cubicBezTo>
                    <a:pt x="15623" y="1132"/>
                    <a:pt x="15792" y="1218"/>
                    <a:pt x="15958" y="1308"/>
                  </a:cubicBezTo>
                  <a:cubicBezTo>
                    <a:pt x="15958" y="1308"/>
                    <a:pt x="15920" y="1715"/>
                    <a:pt x="15920" y="1715"/>
                  </a:cubicBezTo>
                  <a:close/>
                  <a:moveTo>
                    <a:pt x="5200" y="1990"/>
                  </a:moveTo>
                  <a:lnTo>
                    <a:pt x="5159" y="1587"/>
                  </a:lnTo>
                  <a:cubicBezTo>
                    <a:pt x="5325" y="1486"/>
                    <a:pt x="5492" y="1389"/>
                    <a:pt x="5663" y="1297"/>
                  </a:cubicBezTo>
                  <a:lnTo>
                    <a:pt x="5701" y="1703"/>
                  </a:lnTo>
                  <a:cubicBezTo>
                    <a:pt x="5531" y="1793"/>
                    <a:pt x="5365" y="1888"/>
                    <a:pt x="5200" y="1990"/>
                  </a:cubicBezTo>
                  <a:close/>
                  <a:moveTo>
                    <a:pt x="16915" y="2325"/>
                  </a:moveTo>
                  <a:cubicBezTo>
                    <a:pt x="16754" y="2211"/>
                    <a:pt x="16589" y="2105"/>
                    <a:pt x="16420" y="2002"/>
                  </a:cubicBezTo>
                  <a:lnTo>
                    <a:pt x="16462" y="1599"/>
                  </a:lnTo>
                  <a:cubicBezTo>
                    <a:pt x="16632" y="1703"/>
                    <a:pt x="16799" y="1812"/>
                    <a:pt x="16962" y="1925"/>
                  </a:cubicBezTo>
                  <a:cubicBezTo>
                    <a:pt x="16962" y="1925"/>
                    <a:pt x="16915" y="2325"/>
                    <a:pt x="16915" y="2325"/>
                  </a:cubicBezTo>
                  <a:close/>
                  <a:moveTo>
                    <a:pt x="4214" y="2669"/>
                  </a:moveTo>
                  <a:lnTo>
                    <a:pt x="4161" y="2274"/>
                  </a:lnTo>
                  <a:cubicBezTo>
                    <a:pt x="4324" y="2149"/>
                    <a:pt x="4490" y="2028"/>
                    <a:pt x="4658" y="1910"/>
                  </a:cubicBezTo>
                  <a:lnTo>
                    <a:pt x="4705" y="2311"/>
                  </a:lnTo>
                  <a:cubicBezTo>
                    <a:pt x="4538" y="2426"/>
                    <a:pt x="4374" y="2546"/>
                    <a:pt x="4214" y="2669"/>
                  </a:cubicBezTo>
                  <a:close/>
                  <a:moveTo>
                    <a:pt x="17891" y="3087"/>
                  </a:moveTo>
                  <a:cubicBezTo>
                    <a:pt x="17734" y="2949"/>
                    <a:pt x="17571" y="2815"/>
                    <a:pt x="17406" y="2685"/>
                  </a:cubicBezTo>
                  <a:lnTo>
                    <a:pt x="17459" y="2293"/>
                  </a:lnTo>
                  <a:cubicBezTo>
                    <a:pt x="17627" y="2422"/>
                    <a:pt x="17790" y="2557"/>
                    <a:pt x="17950" y="2699"/>
                  </a:cubicBezTo>
                  <a:cubicBezTo>
                    <a:pt x="17950" y="2699"/>
                    <a:pt x="17891" y="3087"/>
                    <a:pt x="17891" y="3087"/>
                  </a:cubicBezTo>
                  <a:close/>
                  <a:moveTo>
                    <a:pt x="3251" y="3515"/>
                  </a:moveTo>
                  <a:lnTo>
                    <a:pt x="3186" y="3131"/>
                  </a:lnTo>
                  <a:cubicBezTo>
                    <a:pt x="3344" y="2975"/>
                    <a:pt x="3505" y="2825"/>
                    <a:pt x="3671" y="2679"/>
                  </a:cubicBezTo>
                  <a:lnTo>
                    <a:pt x="3730" y="3070"/>
                  </a:lnTo>
                  <a:cubicBezTo>
                    <a:pt x="3565" y="3214"/>
                    <a:pt x="3406" y="3362"/>
                    <a:pt x="3251" y="3515"/>
                  </a:cubicBezTo>
                  <a:close/>
                  <a:moveTo>
                    <a:pt x="18837" y="4032"/>
                  </a:moveTo>
                  <a:cubicBezTo>
                    <a:pt x="18686" y="3859"/>
                    <a:pt x="18529" y="3693"/>
                    <a:pt x="18369" y="3534"/>
                  </a:cubicBezTo>
                  <a:lnTo>
                    <a:pt x="18434" y="3150"/>
                  </a:lnTo>
                  <a:cubicBezTo>
                    <a:pt x="18597" y="3312"/>
                    <a:pt x="18756" y="3480"/>
                    <a:pt x="18910" y="3656"/>
                  </a:cubicBezTo>
                  <a:cubicBezTo>
                    <a:pt x="18910" y="3656"/>
                    <a:pt x="18837" y="4032"/>
                    <a:pt x="18837" y="4032"/>
                  </a:cubicBezTo>
                  <a:close/>
                  <a:moveTo>
                    <a:pt x="2324" y="4559"/>
                  </a:moveTo>
                  <a:lnTo>
                    <a:pt x="2244" y="4194"/>
                  </a:lnTo>
                  <a:cubicBezTo>
                    <a:pt x="2393" y="4004"/>
                    <a:pt x="2549" y="3813"/>
                    <a:pt x="2710" y="3633"/>
                  </a:cubicBezTo>
                  <a:lnTo>
                    <a:pt x="2782" y="4010"/>
                  </a:lnTo>
                  <a:cubicBezTo>
                    <a:pt x="2623" y="4188"/>
                    <a:pt x="2469" y="4373"/>
                    <a:pt x="2324" y="4559"/>
                  </a:cubicBezTo>
                  <a:close/>
                  <a:moveTo>
                    <a:pt x="19736" y="5204"/>
                  </a:moveTo>
                  <a:cubicBezTo>
                    <a:pt x="19598" y="4994"/>
                    <a:pt x="19449" y="4786"/>
                    <a:pt x="19295" y="4586"/>
                  </a:cubicBezTo>
                  <a:lnTo>
                    <a:pt x="19375" y="4220"/>
                  </a:lnTo>
                  <a:cubicBezTo>
                    <a:pt x="19533" y="4425"/>
                    <a:pt x="19685" y="4637"/>
                    <a:pt x="19827" y="4853"/>
                  </a:cubicBezTo>
                  <a:cubicBezTo>
                    <a:pt x="19827" y="4853"/>
                    <a:pt x="19736" y="5204"/>
                    <a:pt x="19736" y="5204"/>
                  </a:cubicBezTo>
                  <a:close/>
                  <a:moveTo>
                    <a:pt x="1461" y="5867"/>
                  </a:moveTo>
                  <a:lnTo>
                    <a:pt x="1360" y="5534"/>
                  </a:lnTo>
                  <a:cubicBezTo>
                    <a:pt x="1493" y="5292"/>
                    <a:pt x="1639" y="5054"/>
                    <a:pt x="1792" y="4825"/>
                  </a:cubicBezTo>
                  <a:lnTo>
                    <a:pt x="1882" y="5175"/>
                  </a:lnTo>
                  <a:cubicBezTo>
                    <a:pt x="1732" y="5400"/>
                    <a:pt x="1591" y="5631"/>
                    <a:pt x="1461" y="5867"/>
                  </a:cubicBezTo>
                  <a:close/>
                  <a:moveTo>
                    <a:pt x="20547" y="6679"/>
                  </a:moveTo>
                  <a:cubicBezTo>
                    <a:pt x="20428" y="6415"/>
                    <a:pt x="20298" y="6151"/>
                    <a:pt x="20157" y="5896"/>
                  </a:cubicBezTo>
                  <a:lnTo>
                    <a:pt x="20258" y="5565"/>
                  </a:lnTo>
                  <a:cubicBezTo>
                    <a:pt x="20404" y="5828"/>
                    <a:pt x="20540" y="6100"/>
                    <a:pt x="20663" y="6373"/>
                  </a:cubicBezTo>
                  <a:cubicBezTo>
                    <a:pt x="20663" y="6373"/>
                    <a:pt x="20547" y="6679"/>
                    <a:pt x="20547" y="6679"/>
                  </a:cubicBezTo>
                  <a:close/>
                  <a:moveTo>
                    <a:pt x="719" y="7524"/>
                  </a:moveTo>
                  <a:lnTo>
                    <a:pt x="589" y="7256"/>
                  </a:lnTo>
                  <a:cubicBezTo>
                    <a:pt x="695" y="6946"/>
                    <a:pt x="818" y="6638"/>
                    <a:pt x="954" y="6339"/>
                  </a:cubicBezTo>
                  <a:lnTo>
                    <a:pt x="1068" y="6644"/>
                  </a:lnTo>
                  <a:cubicBezTo>
                    <a:pt x="939" y="6930"/>
                    <a:pt x="822" y="7227"/>
                    <a:pt x="719" y="7524"/>
                  </a:cubicBezTo>
                  <a:close/>
                  <a:moveTo>
                    <a:pt x="21176" y="8557"/>
                  </a:moveTo>
                  <a:cubicBezTo>
                    <a:pt x="21100" y="8222"/>
                    <a:pt x="21005" y="7887"/>
                    <a:pt x="20894" y="7561"/>
                  </a:cubicBezTo>
                  <a:lnTo>
                    <a:pt x="21025" y="7298"/>
                  </a:lnTo>
                  <a:cubicBezTo>
                    <a:pt x="21143" y="7642"/>
                    <a:pt x="21245" y="8000"/>
                    <a:pt x="21326" y="8357"/>
                  </a:cubicBezTo>
                  <a:cubicBezTo>
                    <a:pt x="21326" y="8357"/>
                    <a:pt x="21176" y="8557"/>
                    <a:pt x="21176" y="8557"/>
                  </a:cubicBezTo>
                  <a:close/>
                  <a:moveTo>
                    <a:pt x="240" y="9614"/>
                  </a:moveTo>
                  <a:lnTo>
                    <a:pt x="77" y="9500"/>
                  </a:lnTo>
                  <a:cubicBezTo>
                    <a:pt x="124" y="9099"/>
                    <a:pt x="194" y="8698"/>
                    <a:pt x="285" y="8308"/>
                  </a:cubicBezTo>
                  <a:lnTo>
                    <a:pt x="434" y="8515"/>
                  </a:lnTo>
                  <a:cubicBezTo>
                    <a:pt x="350" y="8875"/>
                    <a:pt x="284" y="9246"/>
                    <a:pt x="240" y="9614"/>
                  </a:cubicBezTo>
                  <a:close/>
                  <a:moveTo>
                    <a:pt x="21600" y="10840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799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1"/>
                  </a:lnTo>
                  <a:cubicBezTo>
                    <a:pt x="21576" y="9963"/>
                    <a:pt x="21600" y="10383"/>
                    <a:pt x="21600" y="10799"/>
                  </a:cubicBezTo>
                  <a:cubicBezTo>
                    <a:pt x="21600" y="10799"/>
                    <a:pt x="21600" y="10840"/>
                    <a:pt x="21600" y="10840"/>
                  </a:cubicBezTo>
                  <a:close/>
                  <a:moveTo>
                    <a:pt x="73" y="12072"/>
                  </a:moveTo>
                  <a:cubicBezTo>
                    <a:pt x="25" y="11654"/>
                    <a:pt x="0" y="11224"/>
                    <a:pt x="0" y="10799"/>
                  </a:cubicBezTo>
                  <a:lnTo>
                    <a:pt x="171" y="10787"/>
                  </a:lnTo>
                  <a:lnTo>
                    <a:pt x="171" y="10799"/>
                  </a:lnTo>
                  <a:cubicBezTo>
                    <a:pt x="171" y="11187"/>
                    <a:pt x="193" y="11577"/>
                    <a:pt x="238" y="11960"/>
                  </a:cubicBezTo>
                  <a:cubicBezTo>
                    <a:pt x="238" y="11960"/>
                    <a:pt x="73" y="12072"/>
                    <a:pt x="73" y="12072"/>
                  </a:cubicBezTo>
                  <a:close/>
                  <a:moveTo>
                    <a:pt x="21310" y="13312"/>
                  </a:moveTo>
                  <a:lnTo>
                    <a:pt x="21162" y="13106"/>
                  </a:lnTo>
                  <a:cubicBezTo>
                    <a:pt x="21246" y="12744"/>
                    <a:pt x="21313" y="12375"/>
                    <a:pt x="21357" y="12008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2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0"/>
                    <a:pt x="280" y="13264"/>
                  </a:cubicBezTo>
                  <a:lnTo>
                    <a:pt x="428" y="13061"/>
                  </a:lnTo>
                  <a:cubicBezTo>
                    <a:pt x="506" y="13396"/>
                    <a:pt x="601" y="13732"/>
                    <a:pt x="713" y="14056"/>
                  </a:cubicBezTo>
                  <a:cubicBezTo>
                    <a:pt x="713" y="14056"/>
                    <a:pt x="582" y="14322"/>
                    <a:pt x="582" y="14322"/>
                  </a:cubicBezTo>
                  <a:close/>
                  <a:moveTo>
                    <a:pt x="20639" y="15277"/>
                  </a:moveTo>
                  <a:lnTo>
                    <a:pt x="20524" y="14971"/>
                  </a:lnTo>
                  <a:cubicBezTo>
                    <a:pt x="20653" y="14686"/>
                    <a:pt x="20771" y="14390"/>
                    <a:pt x="20874" y="14095"/>
                  </a:cubicBezTo>
                  <a:lnTo>
                    <a:pt x="21005" y="14362"/>
                  </a:lnTo>
                  <a:cubicBezTo>
                    <a:pt x="20897" y="14671"/>
                    <a:pt x="20774" y="14979"/>
                    <a:pt x="20639" y="15277"/>
                  </a:cubicBezTo>
                  <a:close/>
                  <a:moveTo>
                    <a:pt x="1351" y="16049"/>
                  </a:moveTo>
                  <a:cubicBezTo>
                    <a:pt x="1204" y="15786"/>
                    <a:pt x="1068" y="15514"/>
                    <a:pt x="946" y="15241"/>
                  </a:cubicBezTo>
                  <a:lnTo>
                    <a:pt x="1061" y="14936"/>
                  </a:lnTo>
                  <a:cubicBezTo>
                    <a:pt x="1179" y="15199"/>
                    <a:pt x="1311" y="15461"/>
                    <a:pt x="1452" y="15716"/>
                  </a:cubicBezTo>
                  <a:cubicBezTo>
                    <a:pt x="1452" y="15716"/>
                    <a:pt x="1351" y="16049"/>
                    <a:pt x="1351" y="16049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0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0"/>
                    <a:pt x="19798" y="16789"/>
                  </a:cubicBezTo>
                  <a:close/>
                  <a:moveTo>
                    <a:pt x="2235" y="17390"/>
                  </a:moveTo>
                  <a:cubicBezTo>
                    <a:pt x="2078" y="17188"/>
                    <a:pt x="1925" y="16976"/>
                    <a:pt x="1782" y="16759"/>
                  </a:cubicBezTo>
                  <a:lnTo>
                    <a:pt x="1873" y="16407"/>
                  </a:lnTo>
                  <a:cubicBezTo>
                    <a:pt x="2012" y="16619"/>
                    <a:pt x="2162" y="16826"/>
                    <a:pt x="2315" y="17024"/>
                  </a:cubicBezTo>
                  <a:cubicBezTo>
                    <a:pt x="2315" y="17024"/>
                    <a:pt x="2235" y="17390"/>
                    <a:pt x="2235" y="17390"/>
                  </a:cubicBezTo>
                  <a:close/>
                  <a:moveTo>
                    <a:pt x="18880" y="17974"/>
                  </a:moveTo>
                  <a:lnTo>
                    <a:pt x="18809" y="17600"/>
                  </a:lnTo>
                  <a:cubicBezTo>
                    <a:pt x="18967" y="17421"/>
                    <a:pt x="19121" y="17237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6"/>
                    <a:pt x="18880" y="17974"/>
                  </a:cubicBezTo>
                  <a:close/>
                  <a:moveTo>
                    <a:pt x="3177" y="18457"/>
                  </a:moveTo>
                  <a:cubicBezTo>
                    <a:pt x="3015" y="18297"/>
                    <a:pt x="2854" y="18129"/>
                    <a:pt x="2701" y="17953"/>
                  </a:cubicBezTo>
                  <a:lnTo>
                    <a:pt x="2772" y="17579"/>
                  </a:lnTo>
                  <a:cubicBezTo>
                    <a:pt x="2924" y="17750"/>
                    <a:pt x="3082" y="17916"/>
                    <a:pt x="3240" y="18073"/>
                  </a:cubicBezTo>
                  <a:cubicBezTo>
                    <a:pt x="3240" y="18073"/>
                    <a:pt x="3177" y="18457"/>
                    <a:pt x="3177" y="18457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4"/>
                    <a:pt x="18340" y="18092"/>
                  </a:cubicBezTo>
                  <a:lnTo>
                    <a:pt x="18404" y="18476"/>
                  </a:lnTo>
                  <a:cubicBezTo>
                    <a:pt x="18247" y="18630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5"/>
                    <a:pt x="3820" y="19050"/>
                    <a:pt x="3661" y="18910"/>
                  </a:cubicBezTo>
                  <a:lnTo>
                    <a:pt x="3719" y="18518"/>
                  </a:lnTo>
                  <a:cubicBezTo>
                    <a:pt x="3877" y="18658"/>
                    <a:pt x="4039" y="18790"/>
                    <a:pt x="4204" y="18919"/>
                  </a:cubicBezTo>
                  <a:cubicBezTo>
                    <a:pt x="4204" y="18919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80"/>
                    <a:pt x="17216" y="19060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2"/>
                  </a:cubicBezTo>
                  <a:close/>
                  <a:moveTo>
                    <a:pt x="5149" y="20005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1"/>
                    <a:pt x="5022" y="19502"/>
                    <a:pt x="5190" y="19603"/>
                  </a:cubicBezTo>
                  <a:cubicBezTo>
                    <a:pt x="5190" y="19603"/>
                    <a:pt x="5149" y="20005"/>
                    <a:pt x="5149" y="20005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1"/>
                    <a:pt x="16226" y="19714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5"/>
                    <a:pt x="15926" y="20306"/>
                  </a:cubicBezTo>
                  <a:close/>
                  <a:moveTo>
                    <a:pt x="6160" y="20553"/>
                  </a:moveTo>
                  <a:cubicBezTo>
                    <a:pt x="5988" y="20472"/>
                    <a:pt x="5819" y="20384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7"/>
                  </a:lnTo>
                  <a:cubicBezTo>
                    <a:pt x="15052" y="20308"/>
                    <a:pt x="15221" y="20234"/>
                    <a:pt x="15387" y="20154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70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8"/>
                  </a:moveTo>
                  <a:lnTo>
                    <a:pt x="13865" y="20737"/>
                  </a:lnTo>
                  <a:cubicBezTo>
                    <a:pt x="14037" y="20686"/>
                    <a:pt x="14207" y="20630"/>
                    <a:pt x="14374" y="20571"/>
                  </a:cubicBezTo>
                  <a:lnTo>
                    <a:pt x="14399" y="20981"/>
                  </a:lnTo>
                  <a:cubicBezTo>
                    <a:pt x="14231" y="21043"/>
                    <a:pt x="14059" y="21097"/>
                    <a:pt x="13886" y="21148"/>
                  </a:cubicBezTo>
                  <a:close/>
                  <a:moveTo>
                    <a:pt x="8207" y="21281"/>
                  </a:moveTo>
                  <a:cubicBezTo>
                    <a:pt x="8034" y="21240"/>
                    <a:pt x="7863" y="21192"/>
                    <a:pt x="7692" y="21141"/>
                  </a:cubicBezTo>
                  <a:lnTo>
                    <a:pt x="7714" y="20731"/>
                  </a:lnTo>
                  <a:cubicBezTo>
                    <a:pt x="7882" y="20782"/>
                    <a:pt x="8052" y="20826"/>
                    <a:pt x="8224" y="20869"/>
                  </a:cubicBezTo>
                  <a:cubicBezTo>
                    <a:pt x="8224" y="20869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4"/>
                  </a:cubicBezTo>
                  <a:lnTo>
                    <a:pt x="13372" y="21286"/>
                  </a:lnTo>
                  <a:cubicBezTo>
                    <a:pt x="13201" y="21329"/>
                    <a:pt x="13030" y="21365"/>
                    <a:pt x="12856" y="21400"/>
                  </a:cubicBezTo>
                  <a:close/>
                  <a:moveTo>
                    <a:pt x="9238" y="21485"/>
                  </a:moveTo>
                  <a:cubicBezTo>
                    <a:pt x="9065" y="21457"/>
                    <a:pt x="8894" y="21429"/>
                    <a:pt x="8723" y="21395"/>
                  </a:cubicBezTo>
                  <a:lnTo>
                    <a:pt x="8736" y="20983"/>
                  </a:lnTo>
                  <a:cubicBezTo>
                    <a:pt x="8906" y="21015"/>
                    <a:pt x="9076" y="21045"/>
                    <a:pt x="9249" y="21071"/>
                  </a:cubicBezTo>
                  <a:cubicBezTo>
                    <a:pt x="9249" y="21071"/>
                    <a:pt x="9238" y="21485"/>
                    <a:pt x="9238" y="21485"/>
                  </a:cubicBezTo>
                  <a:close/>
                  <a:moveTo>
                    <a:pt x="11823" y="21550"/>
                  </a:moveTo>
                  <a:lnTo>
                    <a:pt x="11817" y="21134"/>
                  </a:lnTo>
                  <a:cubicBezTo>
                    <a:pt x="11989" y="21118"/>
                    <a:pt x="12161" y="21097"/>
                    <a:pt x="12331" y="21073"/>
                  </a:cubicBezTo>
                  <a:lnTo>
                    <a:pt x="12340" y="21486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5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1"/>
                  </a:cubicBezTo>
                  <a:cubicBezTo>
                    <a:pt x="10276" y="21171"/>
                    <a:pt x="10272" y="21585"/>
                    <a:pt x="10272" y="21585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5"/>
                  </a:lnTo>
                  <a:lnTo>
                    <a:pt x="10800" y="21185"/>
                  </a:lnTo>
                  <a:cubicBezTo>
                    <a:pt x="10969" y="21185"/>
                    <a:pt x="11137" y="21179"/>
                    <a:pt x="11304" y="21171"/>
                  </a:cubicBezTo>
                  <a:lnTo>
                    <a:pt x="11306" y="21587"/>
                  </a:lnTo>
                  <a:cubicBezTo>
                    <a:pt x="11138" y="21594"/>
                    <a:pt x="10970" y="2159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47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2"/>
                  </a:moveTo>
                  <a:cubicBezTo>
                    <a:pt x="14399" y="5863"/>
                    <a:pt x="12643" y="4896"/>
                    <a:pt x="10590" y="4896"/>
                  </a:cubicBezTo>
                  <a:cubicBezTo>
                    <a:pt x="9742" y="4896"/>
                    <a:pt x="8574" y="5308"/>
                    <a:pt x="8583" y="6118"/>
                  </a:cubicBezTo>
                  <a:cubicBezTo>
                    <a:pt x="8603" y="8567"/>
                    <a:pt x="20508" y="7986"/>
                    <a:pt x="21143" y="13911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9"/>
                  </a:lnTo>
                  <a:cubicBezTo>
                    <a:pt x="8131" y="18801"/>
                    <a:pt x="6921" y="17951"/>
                    <a:pt x="6148" y="17170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6"/>
                    <a:pt x="12839" y="13781"/>
                  </a:cubicBezTo>
                  <a:cubicBezTo>
                    <a:pt x="12755" y="11754"/>
                    <a:pt x="797" y="12603"/>
                    <a:pt x="1138" y="6325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6"/>
                    <a:pt x="9453" y="1572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6"/>
                  </a:lnTo>
                  <a:cubicBezTo>
                    <a:pt x="12502" y="2244"/>
                    <a:pt x="13559" y="2813"/>
                    <a:pt x="14248" y="3746"/>
                  </a:cubicBezTo>
                  <a:lnTo>
                    <a:pt x="14425" y="1896"/>
                  </a:lnTo>
                  <a:lnTo>
                    <a:pt x="19338" y="1896"/>
                  </a:lnTo>
                  <a:lnTo>
                    <a:pt x="19924" y="7602"/>
                  </a:lnTo>
                  <a:cubicBezTo>
                    <a:pt x="19924" y="7602"/>
                    <a:pt x="14500" y="7602"/>
                    <a:pt x="14500" y="7602"/>
                  </a:cubicBezTo>
                  <a:close/>
                  <a:moveTo>
                    <a:pt x="14500" y="7602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696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4"/>
                    <a:pt x="18406" y="8908"/>
                    <a:pt x="17664" y="9776"/>
                  </a:cubicBezTo>
                  <a:cubicBezTo>
                    <a:pt x="17058" y="10481"/>
                    <a:pt x="16399" y="11096"/>
                    <a:pt x="15696" y="11608"/>
                  </a:cubicBezTo>
                  <a:cubicBezTo>
                    <a:pt x="15071" y="12062"/>
                    <a:pt x="14414" y="12435"/>
                    <a:pt x="13728" y="12713"/>
                  </a:cubicBezTo>
                  <a:cubicBezTo>
                    <a:pt x="13094" y="12968"/>
                    <a:pt x="12436" y="13144"/>
                    <a:pt x="11761" y="13232"/>
                  </a:cubicBezTo>
                  <a:cubicBezTo>
                    <a:pt x="11444" y="13273"/>
                    <a:pt x="11124" y="13297"/>
                    <a:pt x="10800" y="13297"/>
                  </a:cubicBezTo>
                  <a:cubicBezTo>
                    <a:pt x="10460" y="13294"/>
                    <a:pt x="10124" y="13271"/>
                    <a:pt x="9793" y="13227"/>
                  </a:cubicBezTo>
                  <a:cubicBezTo>
                    <a:pt x="9117" y="13134"/>
                    <a:pt x="8460" y="12955"/>
                    <a:pt x="7825" y="12692"/>
                  </a:cubicBezTo>
                  <a:cubicBezTo>
                    <a:pt x="7139" y="12412"/>
                    <a:pt x="6481" y="12033"/>
                    <a:pt x="5857" y="11575"/>
                  </a:cubicBezTo>
                  <a:cubicBezTo>
                    <a:pt x="5154" y="11058"/>
                    <a:pt x="4495" y="10434"/>
                    <a:pt x="3889" y="9718"/>
                  </a:cubicBezTo>
                  <a:cubicBezTo>
                    <a:pt x="3146" y="8840"/>
                    <a:pt x="2484" y="7822"/>
                    <a:pt x="1922" y="6697"/>
                  </a:cubicBezTo>
                  <a:cubicBezTo>
                    <a:pt x="950" y="4748"/>
                    <a:pt x="276" y="2472"/>
                    <a:pt x="0" y="0"/>
                  </a:cubicBezTo>
                  <a:cubicBezTo>
                    <a:pt x="0" y="2132"/>
                    <a:pt x="0" y="6486"/>
                    <a:pt x="0" y="8475"/>
                  </a:cubicBezTo>
                  <a:cubicBezTo>
                    <a:pt x="314" y="10785"/>
                    <a:pt x="984" y="12949"/>
                    <a:pt x="1922" y="14831"/>
                  </a:cubicBezTo>
                  <a:cubicBezTo>
                    <a:pt x="2486" y="15964"/>
                    <a:pt x="3149" y="16992"/>
                    <a:pt x="3889" y="17886"/>
                  </a:cubicBezTo>
                  <a:cubicBezTo>
                    <a:pt x="4496" y="18620"/>
                    <a:pt x="5156" y="19261"/>
                    <a:pt x="5857" y="19798"/>
                  </a:cubicBezTo>
                  <a:cubicBezTo>
                    <a:pt x="6482" y="20276"/>
                    <a:pt x="7140" y="20667"/>
                    <a:pt x="7825" y="20962"/>
                  </a:cubicBezTo>
                  <a:cubicBezTo>
                    <a:pt x="8460" y="21235"/>
                    <a:pt x="9118" y="21426"/>
                    <a:pt x="9793" y="21525"/>
                  </a:cubicBezTo>
                  <a:cubicBezTo>
                    <a:pt x="10125" y="21571"/>
                    <a:pt x="10460" y="21597"/>
                    <a:pt x="10800" y="21600"/>
                  </a:cubicBezTo>
                  <a:cubicBezTo>
                    <a:pt x="11123" y="21597"/>
                    <a:pt x="11443" y="21574"/>
                    <a:pt x="11761" y="21531"/>
                  </a:cubicBezTo>
                  <a:cubicBezTo>
                    <a:pt x="12435" y="21438"/>
                    <a:pt x="13093" y="21251"/>
                    <a:pt x="13728" y="20983"/>
                  </a:cubicBezTo>
                  <a:cubicBezTo>
                    <a:pt x="14413" y="20692"/>
                    <a:pt x="15071" y="20305"/>
                    <a:pt x="15696" y="19831"/>
                  </a:cubicBezTo>
                  <a:cubicBezTo>
                    <a:pt x="16397" y="19303"/>
                    <a:pt x="17057" y="18668"/>
                    <a:pt x="17664" y="17940"/>
                  </a:cubicBezTo>
                  <a:cubicBezTo>
                    <a:pt x="18404" y="17059"/>
                    <a:pt x="19066" y="16044"/>
                    <a:pt x="19632" y="14922"/>
                  </a:cubicBezTo>
                  <a:cubicBezTo>
                    <a:pt x="20593" y="13020"/>
                    <a:pt x="21281" y="10822"/>
                    <a:pt x="21600" y="8475"/>
                  </a:cubicBezTo>
                  <a:cubicBezTo>
                    <a:pt x="21600" y="6486"/>
                    <a:pt x="21600" y="2132"/>
                    <a:pt x="21600" y="0"/>
                  </a:cubicBezTo>
                  <a:cubicBezTo>
                    <a:pt x="21319" y="2510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9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799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799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236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1"/>
                    <a:pt x="10800" y="21600"/>
                  </a:cubicBezTo>
                  <a:cubicBezTo>
                    <a:pt x="16768" y="21581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236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5"/>
                  </a:lnTo>
                  <a:lnTo>
                    <a:pt x="10800" y="415"/>
                  </a:lnTo>
                  <a:cubicBezTo>
                    <a:pt x="10628" y="415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6"/>
                  </a:lnTo>
                  <a:cubicBezTo>
                    <a:pt x="11513" y="25"/>
                    <a:pt x="11685" y="37"/>
                    <a:pt x="11856" y="53"/>
                  </a:cubicBezTo>
                  <a:cubicBezTo>
                    <a:pt x="11856" y="53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6"/>
                  </a:lnTo>
                  <a:cubicBezTo>
                    <a:pt x="9421" y="90"/>
                    <a:pt x="9592" y="69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29"/>
                  </a:cubicBezTo>
                  <a:close/>
                  <a:moveTo>
                    <a:pt x="12875" y="621"/>
                  </a:moveTo>
                  <a:cubicBezTo>
                    <a:pt x="12705" y="587"/>
                    <a:pt x="12534" y="557"/>
                    <a:pt x="12362" y="531"/>
                  </a:cubicBezTo>
                  <a:lnTo>
                    <a:pt x="12372" y="118"/>
                  </a:lnTo>
                  <a:cubicBezTo>
                    <a:pt x="12546" y="143"/>
                    <a:pt x="12718" y="173"/>
                    <a:pt x="12888" y="205"/>
                  </a:cubicBezTo>
                  <a:cubicBezTo>
                    <a:pt x="12888" y="205"/>
                    <a:pt x="12875" y="621"/>
                    <a:pt x="12875" y="621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4"/>
                    <a:pt x="8559" y="235"/>
                    <a:pt x="8733" y="204"/>
                  </a:cubicBezTo>
                  <a:lnTo>
                    <a:pt x="8747" y="614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2"/>
                  </a:moveTo>
                  <a:cubicBezTo>
                    <a:pt x="13729" y="823"/>
                    <a:pt x="13559" y="775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1"/>
                    <a:pt x="13918" y="461"/>
                  </a:cubicBezTo>
                  <a:cubicBezTo>
                    <a:pt x="13918" y="461"/>
                    <a:pt x="13898" y="872"/>
                    <a:pt x="13898" y="872"/>
                  </a:cubicBezTo>
                  <a:close/>
                  <a:moveTo>
                    <a:pt x="7216" y="1034"/>
                  </a:moveTo>
                  <a:lnTo>
                    <a:pt x="7190" y="622"/>
                  </a:lnTo>
                  <a:cubicBezTo>
                    <a:pt x="7360" y="561"/>
                    <a:pt x="7531" y="507"/>
                    <a:pt x="7703" y="455"/>
                  </a:cubicBezTo>
                  <a:lnTo>
                    <a:pt x="7725" y="867"/>
                  </a:lnTo>
                  <a:cubicBezTo>
                    <a:pt x="7553" y="918"/>
                    <a:pt x="7383" y="974"/>
                    <a:pt x="7216" y="1034"/>
                  </a:cubicBezTo>
                  <a:close/>
                  <a:moveTo>
                    <a:pt x="14913" y="1236"/>
                  </a:moveTo>
                  <a:cubicBezTo>
                    <a:pt x="14746" y="1167"/>
                    <a:pt x="14577" y="1100"/>
                    <a:pt x="14405" y="1041"/>
                  </a:cubicBezTo>
                  <a:lnTo>
                    <a:pt x="14431" y="628"/>
                  </a:lnTo>
                  <a:cubicBezTo>
                    <a:pt x="14603" y="691"/>
                    <a:pt x="14773" y="756"/>
                    <a:pt x="14942" y="827"/>
                  </a:cubicBezTo>
                  <a:cubicBezTo>
                    <a:pt x="14942" y="827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3"/>
                  </a:lnTo>
                  <a:cubicBezTo>
                    <a:pt x="6338" y="965"/>
                    <a:pt x="6507" y="889"/>
                    <a:pt x="6679" y="818"/>
                  </a:cubicBezTo>
                  <a:lnTo>
                    <a:pt x="6708" y="1226"/>
                  </a:lnTo>
                  <a:cubicBezTo>
                    <a:pt x="6537" y="1297"/>
                    <a:pt x="6369" y="1370"/>
                    <a:pt x="6203" y="1451"/>
                  </a:cubicBezTo>
                  <a:close/>
                  <a:moveTo>
                    <a:pt x="15920" y="1716"/>
                  </a:moveTo>
                  <a:cubicBezTo>
                    <a:pt x="15756" y="1626"/>
                    <a:pt x="15588" y="1541"/>
                    <a:pt x="15418" y="1458"/>
                  </a:cubicBezTo>
                  <a:lnTo>
                    <a:pt x="15451" y="1052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6"/>
                    <a:pt x="15920" y="1716"/>
                  </a:cubicBezTo>
                  <a:close/>
                  <a:moveTo>
                    <a:pt x="5200" y="1991"/>
                  </a:moveTo>
                  <a:lnTo>
                    <a:pt x="5159" y="1589"/>
                  </a:lnTo>
                  <a:cubicBezTo>
                    <a:pt x="5325" y="1488"/>
                    <a:pt x="5492" y="1391"/>
                    <a:pt x="5663" y="1300"/>
                  </a:cubicBezTo>
                  <a:lnTo>
                    <a:pt x="5701" y="1703"/>
                  </a:lnTo>
                  <a:cubicBezTo>
                    <a:pt x="5531" y="1796"/>
                    <a:pt x="5365" y="1890"/>
                    <a:pt x="5200" y="1991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7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6"/>
                    <a:pt x="16962" y="1927"/>
                  </a:cubicBezTo>
                  <a:cubicBezTo>
                    <a:pt x="16962" y="1927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7"/>
                  </a:lnTo>
                  <a:cubicBezTo>
                    <a:pt x="4324" y="2151"/>
                    <a:pt x="4490" y="2031"/>
                    <a:pt x="4658" y="1913"/>
                  </a:cubicBezTo>
                  <a:lnTo>
                    <a:pt x="4705" y="2313"/>
                  </a:lnTo>
                  <a:cubicBezTo>
                    <a:pt x="4538" y="2429"/>
                    <a:pt x="4374" y="2546"/>
                    <a:pt x="4214" y="2673"/>
                  </a:cubicBezTo>
                  <a:close/>
                  <a:moveTo>
                    <a:pt x="17891" y="3089"/>
                  </a:moveTo>
                  <a:cubicBezTo>
                    <a:pt x="17734" y="2950"/>
                    <a:pt x="17571" y="2817"/>
                    <a:pt x="17406" y="2689"/>
                  </a:cubicBezTo>
                  <a:lnTo>
                    <a:pt x="17459" y="2292"/>
                  </a:lnTo>
                  <a:cubicBezTo>
                    <a:pt x="17627" y="2423"/>
                    <a:pt x="17790" y="2560"/>
                    <a:pt x="17950" y="2700"/>
                  </a:cubicBezTo>
                  <a:cubicBezTo>
                    <a:pt x="17950" y="2700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8"/>
                    <a:pt x="3505" y="2829"/>
                    <a:pt x="3671" y="2683"/>
                  </a:cubicBezTo>
                  <a:lnTo>
                    <a:pt x="3730" y="3073"/>
                  </a:lnTo>
                  <a:cubicBezTo>
                    <a:pt x="3565" y="3215"/>
                    <a:pt x="3406" y="3366"/>
                    <a:pt x="3251" y="3517"/>
                  </a:cubicBezTo>
                  <a:close/>
                  <a:moveTo>
                    <a:pt x="18837" y="4033"/>
                  </a:moveTo>
                  <a:cubicBezTo>
                    <a:pt x="18686" y="3861"/>
                    <a:pt x="18529" y="3694"/>
                    <a:pt x="18369" y="3538"/>
                  </a:cubicBezTo>
                  <a:lnTo>
                    <a:pt x="18434" y="3152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3"/>
                    <a:pt x="18837" y="4033"/>
                  </a:cubicBezTo>
                  <a:close/>
                  <a:moveTo>
                    <a:pt x="2324" y="4561"/>
                  </a:moveTo>
                  <a:lnTo>
                    <a:pt x="2244" y="4196"/>
                  </a:lnTo>
                  <a:cubicBezTo>
                    <a:pt x="2393" y="4007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1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7"/>
                    <a:pt x="19685" y="4640"/>
                    <a:pt x="19827" y="4854"/>
                  </a:cubicBezTo>
                  <a:cubicBezTo>
                    <a:pt x="19827" y="4854"/>
                    <a:pt x="19736" y="5206"/>
                    <a:pt x="19736" y="5206"/>
                  </a:cubicBezTo>
                  <a:close/>
                  <a:moveTo>
                    <a:pt x="1461" y="5869"/>
                  </a:moveTo>
                  <a:lnTo>
                    <a:pt x="1360" y="5535"/>
                  </a:lnTo>
                  <a:cubicBezTo>
                    <a:pt x="1493" y="5295"/>
                    <a:pt x="1639" y="5057"/>
                    <a:pt x="1792" y="4826"/>
                  </a:cubicBezTo>
                  <a:lnTo>
                    <a:pt x="1882" y="5178"/>
                  </a:lnTo>
                  <a:cubicBezTo>
                    <a:pt x="1732" y="5402"/>
                    <a:pt x="1591" y="5636"/>
                    <a:pt x="1461" y="5869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4"/>
                    <a:pt x="20157" y="5899"/>
                  </a:cubicBezTo>
                  <a:lnTo>
                    <a:pt x="20258" y="5565"/>
                  </a:lnTo>
                  <a:cubicBezTo>
                    <a:pt x="20404" y="5830"/>
                    <a:pt x="20540" y="6103"/>
                    <a:pt x="20663" y="6375"/>
                  </a:cubicBezTo>
                  <a:cubicBezTo>
                    <a:pt x="20663" y="6375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7"/>
                    <a:pt x="818" y="6639"/>
                    <a:pt x="954" y="6340"/>
                  </a:cubicBezTo>
                  <a:lnTo>
                    <a:pt x="1068" y="6645"/>
                  </a:lnTo>
                  <a:cubicBezTo>
                    <a:pt x="939" y="6933"/>
                    <a:pt x="822" y="7229"/>
                    <a:pt x="719" y="7526"/>
                  </a:cubicBezTo>
                  <a:close/>
                  <a:moveTo>
                    <a:pt x="21176" y="8559"/>
                  </a:moveTo>
                  <a:cubicBezTo>
                    <a:pt x="21100" y="8224"/>
                    <a:pt x="21005" y="7888"/>
                    <a:pt x="20894" y="7563"/>
                  </a:cubicBezTo>
                  <a:lnTo>
                    <a:pt x="21025" y="7300"/>
                  </a:lnTo>
                  <a:cubicBezTo>
                    <a:pt x="21143" y="7645"/>
                    <a:pt x="21245" y="8002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8"/>
                    <a:pt x="240" y="9615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3"/>
                  </a:cubicBezTo>
                  <a:lnTo>
                    <a:pt x="21530" y="9552"/>
                  </a:lnTo>
                  <a:cubicBezTo>
                    <a:pt x="21576" y="9963"/>
                    <a:pt x="21600" y="10384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4"/>
                  </a:moveTo>
                  <a:cubicBezTo>
                    <a:pt x="25" y="11654"/>
                    <a:pt x="0" y="11225"/>
                    <a:pt x="0" y="10800"/>
                  </a:cubicBezTo>
                  <a:lnTo>
                    <a:pt x="171" y="10788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3"/>
                  </a:cubicBezTo>
                  <a:cubicBezTo>
                    <a:pt x="238" y="11963"/>
                    <a:pt x="73" y="12074"/>
                    <a:pt x="73" y="12074"/>
                  </a:cubicBezTo>
                  <a:close/>
                  <a:moveTo>
                    <a:pt x="21310" y="13313"/>
                  </a:moveTo>
                  <a:lnTo>
                    <a:pt x="21162" y="13108"/>
                  </a:lnTo>
                  <a:cubicBezTo>
                    <a:pt x="21246" y="12745"/>
                    <a:pt x="21313" y="12376"/>
                    <a:pt x="21357" y="12010"/>
                  </a:cubicBezTo>
                  <a:lnTo>
                    <a:pt x="21521" y="12126"/>
                  </a:lnTo>
                  <a:cubicBezTo>
                    <a:pt x="21473" y="12524"/>
                    <a:pt x="21401" y="12923"/>
                    <a:pt x="21310" y="13313"/>
                  </a:cubicBezTo>
                  <a:close/>
                  <a:moveTo>
                    <a:pt x="582" y="14324"/>
                  </a:moveTo>
                  <a:cubicBezTo>
                    <a:pt x="463" y="13977"/>
                    <a:pt x="361" y="13621"/>
                    <a:pt x="280" y="13266"/>
                  </a:cubicBezTo>
                  <a:lnTo>
                    <a:pt x="428" y="13062"/>
                  </a:lnTo>
                  <a:cubicBezTo>
                    <a:pt x="506" y="13397"/>
                    <a:pt x="601" y="13731"/>
                    <a:pt x="713" y="14058"/>
                  </a:cubicBezTo>
                  <a:cubicBezTo>
                    <a:pt x="713" y="14058"/>
                    <a:pt x="582" y="14324"/>
                    <a:pt x="582" y="14324"/>
                  </a:cubicBezTo>
                  <a:close/>
                  <a:moveTo>
                    <a:pt x="20639" y="15278"/>
                  </a:moveTo>
                  <a:lnTo>
                    <a:pt x="20524" y="14973"/>
                  </a:lnTo>
                  <a:cubicBezTo>
                    <a:pt x="20653" y="14685"/>
                    <a:pt x="20771" y="14391"/>
                    <a:pt x="20874" y="14095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1"/>
                  </a:moveTo>
                  <a:cubicBezTo>
                    <a:pt x="1204" y="15786"/>
                    <a:pt x="1068" y="15516"/>
                    <a:pt x="946" y="15243"/>
                  </a:cubicBezTo>
                  <a:lnTo>
                    <a:pt x="1061" y="14939"/>
                  </a:lnTo>
                  <a:cubicBezTo>
                    <a:pt x="1179" y="15199"/>
                    <a:pt x="1311" y="15461"/>
                    <a:pt x="1452" y="15717"/>
                  </a:cubicBezTo>
                  <a:cubicBezTo>
                    <a:pt x="1452" y="15717"/>
                    <a:pt x="1351" y="16051"/>
                    <a:pt x="1351" y="16051"/>
                  </a:cubicBezTo>
                  <a:close/>
                  <a:moveTo>
                    <a:pt x="19798" y="16788"/>
                  </a:moveTo>
                  <a:lnTo>
                    <a:pt x="19709" y="16436"/>
                  </a:lnTo>
                  <a:cubicBezTo>
                    <a:pt x="19858" y="16214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8"/>
                  </a:cubicBezTo>
                  <a:close/>
                  <a:moveTo>
                    <a:pt x="2235" y="17392"/>
                  </a:moveTo>
                  <a:cubicBezTo>
                    <a:pt x="2078" y="17189"/>
                    <a:pt x="1925" y="16976"/>
                    <a:pt x="1782" y="16761"/>
                  </a:cubicBezTo>
                  <a:lnTo>
                    <a:pt x="1873" y="16408"/>
                  </a:lnTo>
                  <a:cubicBezTo>
                    <a:pt x="2012" y="16621"/>
                    <a:pt x="2162" y="16826"/>
                    <a:pt x="2315" y="17026"/>
                  </a:cubicBezTo>
                  <a:cubicBezTo>
                    <a:pt x="2315" y="17026"/>
                    <a:pt x="2235" y="17392"/>
                    <a:pt x="2235" y="17392"/>
                  </a:cubicBezTo>
                  <a:close/>
                  <a:moveTo>
                    <a:pt x="18880" y="17976"/>
                  </a:moveTo>
                  <a:lnTo>
                    <a:pt x="18809" y="17598"/>
                  </a:lnTo>
                  <a:cubicBezTo>
                    <a:pt x="18967" y="17421"/>
                    <a:pt x="19121" y="17238"/>
                    <a:pt x="19267" y="17048"/>
                  </a:cubicBezTo>
                  <a:lnTo>
                    <a:pt x="19347" y="17414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7"/>
                    <a:pt x="2854" y="18129"/>
                    <a:pt x="2701" y="17954"/>
                  </a:cubicBezTo>
                  <a:lnTo>
                    <a:pt x="2772" y="17579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8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7"/>
                  </a:lnTo>
                  <a:cubicBezTo>
                    <a:pt x="18247" y="18631"/>
                    <a:pt x="18085" y="18781"/>
                    <a:pt x="17919" y="18928"/>
                  </a:cubicBezTo>
                  <a:close/>
                  <a:moveTo>
                    <a:pt x="4152" y="19316"/>
                  </a:moveTo>
                  <a:cubicBezTo>
                    <a:pt x="3984" y="19185"/>
                    <a:pt x="3820" y="19049"/>
                    <a:pt x="3661" y="18909"/>
                  </a:cubicBezTo>
                  <a:lnTo>
                    <a:pt x="3719" y="18519"/>
                  </a:lnTo>
                  <a:cubicBezTo>
                    <a:pt x="3877" y="18658"/>
                    <a:pt x="4039" y="18790"/>
                    <a:pt x="4204" y="18921"/>
                  </a:cubicBezTo>
                  <a:cubicBezTo>
                    <a:pt x="4204" y="18921"/>
                    <a:pt x="4152" y="19316"/>
                    <a:pt x="4152" y="19316"/>
                  </a:cubicBezTo>
                  <a:close/>
                  <a:moveTo>
                    <a:pt x="16931" y="19694"/>
                  </a:moveTo>
                  <a:lnTo>
                    <a:pt x="16885" y="19294"/>
                  </a:lnTo>
                  <a:cubicBezTo>
                    <a:pt x="17052" y="19179"/>
                    <a:pt x="17216" y="19060"/>
                    <a:pt x="17376" y="18935"/>
                  </a:cubicBezTo>
                  <a:lnTo>
                    <a:pt x="17428" y="19332"/>
                  </a:lnTo>
                  <a:cubicBezTo>
                    <a:pt x="17266" y="19455"/>
                    <a:pt x="17100" y="19578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79"/>
                  </a:cubicBezTo>
                  <a:lnTo>
                    <a:pt x="4695" y="19280"/>
                  </a:lnTo>
                  <a:cubicBezTo>
                    <a:pt x="4858" y="19392"/>
                    <a:pt x="5022" y="19499"/>
                    <a:pt x="5190" y="19605"/>
                  </a:cubicBezTo>
                  <a:cubicBezTo>
                    <a:pt x="5190" y="19605"/>
                    <a:pt x="5149" y="20006"/>
                    <a:pt x="5149" y="20006"/>
                  </a:cubicBezTo>
                  <a:close/>
                  <a:moveTo>
                    <a:pt x="15926" y="20307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4"/>
                    <a:pt x="15926" y="20307"/>
                  </a:cubicBezTo>
                  <a:close/>
                  <a:moveTo>
                    <a:pt x="6160" y="20553"/>
                  </a:moveTo>
                  <a:cubicBezTo>
                    <a:pt x="5988" y="20470"/>
                    <a:pt x="5819" y="20387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3"/>
                    <a:pt x="6193" y="20147"/>
                  </a:cubicBezTo>
                  <a:cubicBezTo>
                    <a:pt x="6193" y="20147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4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5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68"/>
                  </a:lnTo>
                  <a:cubicBezTo>
                    <a:pt x="6865" y="20438"/>
                    <a:pt x="7034" y="20505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50"/>
                  </a:moveTo>
                  <a:lnTo>
                    <a:pt x="13865" y="20737"/>
                  </a:lnTo>
                  <a:cubicBezTo>
                    <a:pt x="14037" y="20687"/>
                    <a:pt x="14207" y="20632"/>
                    <a:pt x="14374" y="20573"/>
                  </a:cubicBezTo>
                  <a:lnTo>
                    <a:pt x="14399" y="20982"/>
                  </a:lnTo>
                  <a:cubicBezTo>
                    <a:pt x="14231" y="21042"/>
                    <a:pt x="14059" y="21099"/>
                    <a:pt x="13886" y="21150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2"/>
                  </a:cubicBezTo>
                  <a:lnTo>
                    <a:pt x="7714" y="20729"/>
                  </a:lnTo>
                  <a:cubicBezTo>
                    <a:pt x="7882" y="20781"/>
                    <a:pt x="8052" y="20827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401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6"/>
                  </a:cubicBezTo>
                  <a:lnTo>
                    <a:pt x="13372" y="21288"/>
                  </a:lnTo>
                  <a:cubicBezTo>
                    <a:pt x="13201" y="21330"/>
                    <a:pt x="13030" y="21367"/>
                    <a:pt x="12856" y="21401"/>
                  </a:cubicBezTo>
                  <a:close/>
                  <a:moveTo>
                    <a:pt x="9238" y="21486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6"/>
                    <a:pt x="9238" y="21486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2"/>
                    <a:pt x="11998" y="21533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8"/>
                  </a:cubicBezTo>
                  <a:lnTo>
                    <a:pt x="9763" y="21131"/>
                  </a:lnTo>
                  <a:cubicBezTo>
                    <a:pt x="9932" y="21150"/>
                    <a:pt x="10103" y="21163"/>
                    <a:pt x="10276" y="21172"/>
                  </a:cubicBezTo>
                  <a:cubicBezTo>
                    <a:pt x="10276" y="21172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2"/>
                    <a:pt x="11304" y="21172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28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6"/>
                    <a:pt x="10590" y="4896"/>
                  </a:cubicBezTo>
                  <a:cubicBezTo>
                    <a:pt x="9742" y="4896"/>
                    <a:pt x="8574" y="5307"/>
                    <a:pt x="8583" y="6119"/>
                  </a:cubicBezTo>
                  <a:cubicBezTo>
                    <a:pt x="8603" y="8568"/>
                    <a:pt x="20508" y="7985"/>
                    <a:pt x="21143" y="13909"/>
                  </a:cubicBezTo>
                  <a:cubicBezTo>
                    <a:pt x="21600" y="18177"/>
                    <a:pt x="16950" y="19779"/>
                    <a:pt x="13024" y="19779"/>
                  </a:cubicBezTo>
                  <a:cubicBezTo>
                    <a:pt x="12624" y="19779"/>
                    <a:pt x="12230" y="19750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91"/>
                  </a:lnTo>
                  <a:cubicBezTo>
                    <a:pt x="8131" y="18802"/>
                    <a:pt x="6921" y="17950"/>
                    <a:pt x="6148" y="17167"/>
                  </a:cubicBezTo>
                  <a:lnTo>
                    <a:pt x="5763" y="19347"/>
                  </a:lnTo>
                  <a:lnTo>
                    <a:pt x="0" y="19347"/>
                  </a:lnTo>
                  <a:lnTo>
                    <a:pt x="397" y="12473"/>
                  </a:lnTo>
                  <a:lnTo>
                    <a:pt x="6200" y="12473"/>
                  </a:lnTo>
                  <a:cubicBezTo>
                    <a:pt x="6177" y="14683"/>
                    <a:pt x="8847" y="15059"/>
                    <a:pt x="10186" y="15112"/>
                  </a:cubicBezTo>
                  <a:cubicBezTo>
                    <a:pt x="11301" y="15112"/>
                    <a:pt x="12886" y="14896"/>
                    <a:pt x="12839" y="13779"/>
                  </a:cubicBezTo>
                  <a:cubicBezTo>
                    <a:pt x="12755" y="11753"/>
                    <a:pt x="797" y="12602"/>
                    <a:pt x="1138" y="6328"/>
                  </a:cubicBezTo>
                  <a:cubicBezTo>
                    <a:pt x="1320" y="2966"/>
                    <a:pt x="5382" y="1507"/>
                    <a:pt x="8171" y="1507"/>
                  </a:cubicBezTo>
                  <a:cubicBezTo>
                    <a:pt x="8598" y="1507"/>
                    <a:pt x="9027" y="1527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1"/>
                    <a:pt x="13559" y="2813"/>
                    <a:pt x="14248" y="3746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0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2"/>
                    <a:pt x="18406" y="8906"/>
                    <a:pt x="17664" y="9774"/>
                  </a:cubicBezTo>
                  <a:cubicBezTo>
                    <a:pt x="17058" y="10482"/>
                    <a:pt x="16399" y="11097"/>
                    <a:pt x="15696" y="11609"/>
                  </a:cubicBezTo>
                  <a:cubicBezTo>
                    <a:pt x="15071" y="12062"/>
                    <a:pt x="14414" y="12435"/>
                    <a:pt x="13728" y="12712"/>
                  </a:cubicBezTo>
                  <a:cubicBezTo>
                    <a:pt x="13094" y="12967"/>
                    <a:pt x="12436" y="13144"/>
                    <a:pt x="11761" y="13233"/>
                  </a:cubicBezTo>
                  <a:cubicBezTo>
                    <a:pt x="11444" y="13271"/>
                    <a:pt x="11124" y="13296"/>
                    <a:pt x="10800" y="13296"/>
                  </a:cubicBezTo>
                  <a:cubicBezTo>
                    <a:pt x="10460" y="13293"/>
                    <a:pt x="10124" y="13270"/>
                    <a:pt x="9793" y="13227"/>
                  </a:cubicBezTo>
                  <a:cubicBezTo>
                    <a:pt x="9117" y="13134"/>
                    <a:pt x="8460" y="12954"/>
                    <a:pt x="7825" y="12693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9"/>
                  </a:cubicBezTo>
                  <a:cubicBezTo>
                    <a:pt x="3146" y="8840"/>
                    <a:pt x="2484" y="7824"/>
                    <a:pt x="1922" y="6697"/>
                  </a:cubicBezTo>
                  <a:cubicBezTo>
                    <a:pt x="950" y="4749"/>
                    <a:pt x="276" y="2469"/>
                    <a:pt x="0" y="0"/>
                  </a:cubicBezTo>
                  <a:cubicBezTo>
                    <a:pt x="0" y="2133"/>
                    <a:pt x="0" y="6488"/>
                    <a:pt x="0" y="8475"/>
                  </a:cubicBezTo>
                  <a:cubicBezTo>
                    <a:pt x="314" y="10785"/>
                    <a:pt x="984" y="12950"/>
                    <a:pt x="1922" y="14830"/>
                  </a:cubicBezTo>
                  <a:cubicBezTo>
                    <a:pt x="2486" y="15963"/>
                    <a:pt x="3149" y="16991"/>
                    <a:pt x="3889" y="17885"/>
                  </a:cubicBezTo>
                  <a:cubicBezTo>
                    <a:pt x="4496" y="18618"/>
                    <a:pt x="5156" y="19262"/>
                    <a:pt x="5857" y="19794"/>
                  </a:cubicBezTo>
                  <a:cubicBezTo>
                    <a:pt x="6482" y="20273"/>
                    <a:pt x="7140" y="20666"/>
                    <a:pt x="7825" y="20962"/>
                  </a:cubicBezTo>
                  <a:cubicBezTo>
                    <a:pt x="8460" y="21234"/>
                    <a:pt x="9118" y="21425"/>
                    <a:pt x="9793" y="21524"/>
                  </a:cubicBezTo>
                  <a:cubicBezTo>
                    <a:pt x="10125" y="21571"/>
                    <a:pt x="10460" y="21596"/>
                    <a:pt x="10800" y="21600"/>
                  </a:cubicBezTo>
                  <a:cubicBezTo>
                    <a:pt x="11123" y="21596"/>
                    <a:pt x="11443" y="21573"/>
                    <a:pt x="11761" y="21530"/>
                  </a:cubicBezTo>
                  <a:cubicBezTo>
                    <a:pt x="12435" y="21437"/>
                    <a:pt x="13093" y="21252"/>
                    <a:pt x="13728" y="20979"/>
                  </a:cubicBezTo>
                  <a:cubicBezTo>
                    <a:pt x="14413" y="20691"/>
                    <a:pt x="15071" y="20304"/>
                    <a:pt x="15696" y="19833"/>
                  </a:cubicBezTo>
                  <a:cubicBezTo>
                    <a:pt x="16397" y="19302"/>
                    <a:pt x="17057" y="18667"/>
                    <a:pt x="17664" y="17941"/>
                  </a:cubicBezTo>
                  <a:cubicBezTo>
                    <a:pt x="18404" y="17058"/>
                    <a:pt x="19066" y="16040"/>
                    <a:pt x="19632" y="14920"/>
                  </a:cubicBezTo>
                  <a:cubicBezTo>
                    <a:pt x="20593" y="13019"/>
                    <a:pt x="21281" y="10824"/>
                    <a:pt x="21600" y="8475"/>
                  </a:cubicBezTo>
                  <a:cubicBezTo>
                    <a:pt x="21600" y="6488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2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5"/>
                    <a:pt x="0" y="10799"/>
                  </a:cubicBezTo>
                  <a:cubicBezTo>
                    <a:pt x="0" y="16753"/>
                    <a:pt x="4832" y="21580"/>
                    <a:pt x="10800" y="21600"/>
                  </a:cubicBezTo>
                  <a:cubicBezTo>
                    <a:pt x="16768" y="21580"/>
                    <a:pt x="21600" y="16753"/>
                    <a:pt x="21600" y="10799"/>
                  </a:cubicBezTo>
                  <a:cubicBezTo>
                    <a:pt x="21600" y="4845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DC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1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3"/>
                    <a:pt x="18406" y="8907"/>
                    <a:pt x="17664" y="9774"/>
                  </a:cubicBezTo>
                  <a:cubicBezTo>
                    <a:pt x="17058" y="10481"/>
                    <a:pt x="16399" y="11098"/>
                    <a:pt x="15696" y="11608"/>
                  </a:cubicBezTo>
                  <a:cubicBezTo>
                    <a:pt x="15071" y="12064"/>
                    <a:pt x="14414" y="12434"/>
                    <a:pt x="13728" y="12712"/>
                  </a:cubicBezTo>
                  <a:cubicBezTo>
                    <a:pt x="13094" y="12967"/>
                    <a:pt x="12436" y="13144"/>
                    <a:pt x="11761" y="13232"/>
                  </a:cubicBezTo>
                  <a:cubicBezTo>
                    <a:pt x="11444" y="13274"/>
                    <a:pt x="11124" y="13297"/>
                    <a:pt x="10800" y="13299"/>
                  </a:cubicBezTo>
                  <a:cubicBezTo>
                    <a:pt x="10460" y="13297"/>
                    <a:pt x="10124" y="13274"/>
                    <a:pt x="9793" y="13227"/>
                  </a:cubicBezTo>
                  <a:cubicBezTo>
                    <a:pt x="9117" y="13135"/>
                    <a:pt x="8460" y="12955"/>
                    <a:pt x="7825" y="12694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8"/>
                  </a:cubicBezTo>
                  <a:cubicBezTo>
                    <a:pt x="3146" y="8841"/>
                    <a:pt x="2484" y="7825"/>
                    <a:pt x="1922" y="6696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6"/>
                    <a:pt x="0" y="8474"/>
                  </a:cubicBezTo>
                  <a:cubicBezTo>
                    <a:pt x="314" y="10786"/>
                    <a:pt x="984" y="12950"/>
                    <a:pt x="1922" y="14831"/>
                  </a:cubicBezTo>
                  <a:cubicBezTo>
                    <a:pt x="2486" y="15964"/>
                    <a:pt x="3149" y="16992"/>
                    <a:pt x="3889" y="17888"/>
                  </a:cubicBezTo>
                  <a:cubicBezTo>
                    <a:pt x="4496" y="18622"/>
                    <a:pt x="5156" y="19262"/>
                    <a:pt x="5857" y="19799"/>
                  </a:cubicBezTo>
                  <a:cubicBezTo>
                    <a:pt x="6482" y="20276"/>
                    <a:pt x="7140" y="20668"/>
                    <a:pt x="7825" y="20964"/>
                  </a:cubicBezTo>
                  <a:cubicBezTo>
                    <a:pt x="8460" y="21236"/>
                    <a:pt x="9118" y="21429"/>
                    <a:pt x="9793" y="21526"/>
                  </a:cubicBezTo>
                  <a:cubicBezTo>
                    <a:pt x="10125" y="21574"/>
                    <a:pt x="10460" y="21599"/>
                    <a:pt x="10800" y="21600"/>
                  </a:cubicBezTo>
                  <a:cubicBezTo>
                    <a:pt x="11123" y="21599"/>
                    <a:pt x="11443" y="21575"/>
                    <a:pt x="11761" y="21532"/>
                  </a:cubicBezTo>
                  <a:cubicBezTo>
                    <a:pt x="12435" y="21439"/>
                    <a:pt x="13093" y="21254"/>
                    <a:pt x="13728" y="20983"/>
                  </a:cubicBezTo>
                  <a:cubicBezTo>
                    <a:pt x="14413" y="20694"/>
                    <a:pt x="15071" y="20303"/>
                    <a:pt x="15696" y="19833"/>
                  </a:cubicBezTo>
                  <a:cubicBezTo>
                    <a:pt x="16397" y="19303"/>
                    <a:pt x="17057" y="18669"/>
                    <a:pt x="17664" y="17942"/>
                  </a:cubicBezTo>
                  <a:cubicBezTo>
                    <a:pt x="18404" y="17060"/>
                    <a:pt x="19066" y="16043"/>
                    <a:pt x="19632" y="14921"/>
                  </a:cubicBezTo>
                  <a:cubicBezTo>
                    <a:pt x="20593" y="13019"/>
                    <a:pt x="21281" y="10824"/>
                    <a:pt x="21600" y="8474"/>
                  </a:cubicBezTo>
                  <a:cubicBezTo>
                    <a:pt x="21600" y="6486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6" cy="4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" y="170"/>
              <a:ext cx="478" cy="208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</p:grpSp>
      <p:grpSp>
        <p:nvGrpSpPr>
          <p:cNvPr id="304" name="Group 302出自【趣你的PPT】(微信:qunideppt)：最优质的PPT资源库"/>
          <p:cNvGrpSpPr>
            <a:grpSpLocks/>
          </p:cNvGrpSpPr>
          <p:nvPr/>
        </p:nvGrpSpPr>
        <p:grpSpPr bwMode="auto">
          <a:xfrm>
            <a:off x="4908239" y="2452028"/>
            <a:ext cx="909962" cy="830445"/>
            <a:chOff x="0" y="0"/>
            <a:chExt cx="1419" cy="1294"/>
          </a:xfrm>
        </p:grpSpPr>
        <p:sp>
          <p:nvSpPr>
            <p:cNvPr id="3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834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827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9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29"/>
                  </a:cubicBezTo>
                  <a:close/>
                  <a:moveTo>
                    <a:pt x="11848" y="469"/>
                  </a:moveTo>
                  <a:cubicBezTo>
                    <a:pt x="11678" y="450"/>
                    <a:pt x="11507" y="440"/>
                    <a:pt x="11335" y="430"/>
                  </a:cubicBezTo>
                  <a:lnTo>
                    <a:pt x="11339" y="16"/>
                  </a:lnTo>
                  <a:cubicBezTo>
                    <a:pt x="11513" y="23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4"/>
                  </a:lnTo>
                  <a:cubicBezTo>
                    <a:pt x="9421" y="88"/>
                    <a:pt x="9592" y="69"/>
                    <a:pt x="9766" y="51"/>
                  </a:cubicBezTo>
                  <a:lnTo>
                    <a:pt x="9772" y="466"/>
                  </a:lnTo>
                  <a:cubicBezTo>
                    <a:pt x="9600" y="483"/>
                    <a:pt x="9429" y="503"/>
                    <a:pt x="9260" y="529"/>
                  </a:cubicBezTo>
                  <a:close/>
                  <a:moveTo>
                    <a:pt x="12875" y="618"/>
                  </a:moveTo>
                  <a:cubicBezTo>
                    <a:pt x="12705" y="585"/>
                    <a:pt x="12534" y="557"/>
                    <a:pt x="12362" y="532"/>
                  </a:cubicBezTo>
                  <a:lnTo>
                    <a:pt x="12372" y="115"/>
                  </a:lnTo>
                  <a:cubicBezTo>
                    <a:pt x="12546" y="143"/>
                    <a:pt x="12718" y="171"/>
                    <a:pt x="12888" y="206"/>
                  </a:cubicBezTo>
                  <a:cubicBezTo>
                    <a:pt x="12888" y="206"/>
                    <a:pt x="12875" y="618"/>
                    <a:pt x="12875" y="618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2"/>
                    <a:pt x="8559" y="236"/>
                    <a:pt x="8733" y="202"/>
                  </a:cubicBezTo>
                  <a:lnTo>
                    <a:pt x="8747" y="616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3"/>
                  </a:moveTo>
                  <a:cubicBezTo>
                    <a:pt x="13729" y="823"/>
                    <a:pt x="13559" y="774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0"/>
                    <a:pt x="13918" y="462"/>
                  </a:cubicBezTo>
                  <a:cubicBezTo>
                    <a:pt x="13918" y="462"/>
                    <a:pt x="13898" y="873"/>
                    <a:pt x="13898" y="873"/>
                  </a:cubicBezTo>
                  <a:close/>
                  <a:moveTo>
                    <a:pt x="7216" y="1033"/>
                  </a:moveTo>
                  <a:lnTo>
                    <a:pt x="7190" y="624"/>
                  </a:lnTo>
                  <a:cubicBezTo>
                    <a:pt x="7360" y="561"/>
                    <a:pt x="7531" y="508"/>
                    <a:pt x="7703" y="457"/>
                  </a:cubicBezTo>
                  <a:lnTo>
                    <a:pt x="7725" y="867"/>
                  </a:lnTo>
                  <a:cubicBezTo>
                    <a:pt x="7553" y="919"/>
                    <a:pt x="7383" y="975"/>
                    <a:pt x="7216" y="1033"/>
                  </a:cubicBezTo>
                  <a:close/>
                  <a:moveTo>
                    <a:pt x="14913" y="1236"/>
                  </a:moveTo>
                  <a:cubicBezTo>
                    <a:pt x="14746" y="1166"/>
                    <a:pt x="14577" y="1101"/>
                    <a:pt x="14405" y="1040"/>
                  </a:cubicBezTo>
                  <a:lnTo>
                    <a:pt x="14431" y="630"/>
                  </a:lnTo>
                  <a:cubicBezTo>
                    <a:pt x="14603" y="691"/>
                    <a:pt x="14773" y="758"/>
                    <a:pt x="14942" y="826"/>
                  </a:cubicBezTo>
                  <a:cubicBezTo>
                    <a:pt x="14942" y="826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2"/>
                  </a:lnTo>
                  <a:cubicBezTo>
                    <a:pt x="6338" y="963"/>
                    <a:pt x="6507" y="887"/>
                    <a:pt x="6679" y="819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1"/>
                  </a:cubicBezTo>
                  <a:close/>
                  <a:moveTo>
                    <a:pt x="15920" y="1714"/>
                  </a:moveTo>
                  <a:cubicBezTo>
                    <a:pt x="15756" y="1627"/>
                    <a:pt x="15588" y="1541"/>
                    <a:pt x="15418" y="1458"/>
                  </a:cubicBezTo>
                  <a:lnTo>
                    <a:pt x="15451" y="1054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4"/>
                    <a:pt x="15920" y="1714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6"/>
                    <a:pt x="5492" y="1391"/>
                    <a:pt x="5663" y="1298"/>
                  </a:cubicBezTo>
                  <a:lnTo>
                    <a:pt x="5701" y="1703"/>
                  </a:lnTo>
                  <a:cubicBezTo>
                    <a:pt x="5531" y="1795"/>
                    <a:pt x="5365" y="1891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3"/>
                    <a:pt x="16589" y="2105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5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1"/>
                  </a:moveTo>
                  <a:lnTo>
                    <a:pt x="4161" y="2277"/>
                  </a:lnTo>
                  <a:cubicBezTo>
                    <a:pt x="4324" y="2151"/>
                    <a:pt x="4490" y="2030"/>
                    <a:pt x="4658" y="1913"/>
                  </a:cubicBezTo>
                  <a:lnTo>
                    <a:pt x="4705" y="2313"/>
                  </a:lnTo>
                  <a:cubicBezTo>
                    <a:pt x="4538" y="2428"/>
                    <a:pt x="4374" y="2546"/>
                    <a:pt x="4214" y="2671"/>
                  </a:cubicBezTo>
                  <a:close/>
                  <a:moveTo>
                    <a:pt x="17891" y="3089"/>
                  </a:moveTo>
                  <a:cubicBezTo>
                    <a:pt x="17734" y="2952"/>
                    <a:pt x="17571" y="2817"/>
                    <a:pt x="17406" y="2687"/>
                  </a:cubicBezTo>
                  <a:lnTo>
                    <a:pt x="17459" y="2294"/>
                  </a:lnTo>
                  <a:cubicBezTo>
                    <a:pt x="17627" y="2424"/>
                    <a:pt x="17790" y="2560"/>
                    <a:pt x="17950" y="2699"/>
                  </a:cubicBezTo>
                  <a:cubicBezTo>
                    <a:pt x="17950" y="2699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7"/>
                    <a:pt x="3505" y="2828"/>
                    <a:pt x="3671" y="2682"/>
                  </a:cubicBezTo>
                  <a:lnTo>
                    <a:pt x="3730" y="3073"/>
                  </a:lnTo>
                  <a:cubicBezTo>
                    <a:pt x="3565" y="3216"/>
                    <a:pt x="3406" y="3364"/>
                    <a:pt x="3251" y="3517"/>
                  </a:cubicBezTo>
                  <a:close/>
                  <a:moveTo>
                    <a:pt x="18837" y="4035"/>
                  </a:moveTo>
                  <a:cubicBezTo>
                    <a:pt x="18686" y="3861"/>
                    <a:pt x="18529" y="3694"/>
                    <a:pt x="18369" y="3537"/>
                  </a:cubicBezTo>
                  <a:lnTo>
                    <a:pt x="18434" y="3153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5"/>
                    <a:pt x="18837" y="4035"/>
                  </a:cubicBezTo>
                  <a:close/>
                  <a:moveTo>
                    <a:pt x="2324" y="4563"/>
                  </a:moveTo>
                  <a:lnTo>
                    <a:pt x="2244" y="4197"/>
                  </a:lnTo>
                  <a:cubicBezTo>
                    <a:pt x="2393" y="4004"/>
                    <a:pt x="2549" y="3816"/>
                    <a:pt x="2710" y="3635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6"/>
                    <a:pt x="19685" y="4640"/>
                    <a:pt x="19827" y="4852"/>
                  </a:cubicBezTo>
                  <a:cubicBezTo>
                    <a:pt x="19827" y="4852"/>
                    <a:pt x="19736" y="5206"/>
                    <a:pt x="19736" y="5206"/>
                  </a:cubicBezTo>
                  <a:close/>
                  <a:moveTo>
                    <a:pt x="1461" y="5868"/>
                  </a:moveTo>
                  <a:lnTo>
                    <a:pt x="1360" y="5535"/>
                  </a:lnTo>
                  <a:cubicBezTo>
                    <a:pt x="1493" y="5294"/>
                    <a:pt x="1639" y="5056"/>
                    <a:pt x="1792" y="4825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68"/>
                  </a:cubicBezTo>
                  <a:close/>
                  <a:moveTo>
                    <a:pt x="20547" y="6680"/>
                  </a:moveTo>
                  <a:cubicBezTo>
                    <a:pt x="20428" y="6415"/>
                    <a:pt x="20298" y="6154"/>
                    <a:pt x="20157" y="5897"/>
                  </a:cubicBezTo>
                  <a:lnTo>
                    <a:pt x="20258" y="5565"/>
                  </a:lnTo>
                  <a:cubicBezTo>
                    <a:pt x="20404" y="5829"/>
                    <a:pt x="20540" y="6102"/>
                    <a:pt x="20663" y="6373"/>
                  </a:cubicBezTo>
                  <a:cubicBezTo>
                    <a:pt x="20663" y="6373"/>
                    <a:pt x="20547" y="6680"/>
                    <a:pt x="20547" y="6680"/>
                  </a:cubicBezTo>
                  <a:close/>
                  <a:moveTo>
                    <a:pt x="719" y="7525"/>
                  </a:moveTo>
                  <a:lnTo>
                    <a:pt x="589" y="7257"/>
                  </a:lnTo>
                  <a:cubicBezTo>
                    <a:pt x="695" y="6948"/>
                    <a:pt x="818" y="6638"/>
                    <a:pt x="954" y="6339"/>
                  </a:cubicBezTo>
                  <a:lnTo>
                    <a:pt x="1068" y="6645"/>
                  </a:lnTo>
                  <a:cubicBezTo>
                    <a:pt x="939" y="6934"/>
                    <a:pt x="822" y="7228"/>
                    <a:pt x="719" y="7525"/>
                  </a:cubicBezTo>
                  <a:close/>
                  <a:moveTo>
                    <a:pt x="21176" y="8559"/>
                  </a:moveTo>
                  <a:cubicBezTo>
                    <a:pt x="21100" y="8223"/>
                    <a:pt x="21005" y="7888"/>
                    <a:pt x="20894" y="7563"/>
                  </a:cubicBezTo>
                  <a:lnTo>
                    <a:pt x="21025" y="7299"/>
                  </a:lnTo>
                  <a:cubicBezTo>
                    <a:pt x="21143" y="7646"/>
                    <a:pt x="21245" y="8000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6"/>
                  </a:moveTo>
                  <a:lnTo>
                    <a:pt x="77" y="9502"/>
                  </a:lnTo>
                  <a:cubicBezTo>
                    <a:pt x="124" y="9101"/>
                    <a:pt x="194" y="8699"/>
                    <a:pt x="285" y="8311"/>
                  </a:cubicBezTo>
                  <a:lnTo>
                    <a:pt x="434" y="8515"/>
                  </a:lnTo>
                  <a:cubicBezTo>
                    <a:pt x="350" y="8878"/>
                    <a:pt x="284" y="9245"/>
                    <a:pt x="240" y="9616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1"/>
                    <a:pt x="21409" y="10038"/>
                    <a:pt x="21365" y="9664"/>
                  </a:cubicBezTo>
                  <a:lnTo>
                    <a:pt x="21530" y="9552"/>
                  </a:lnTo>
                  <a:cubicBezTo>
                    <a:pt x="21576" y="9963"/>
                    <a:pt x="21600" y="10382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5"/>
                    <a:pt x="0" y="10800"/>
                  </a:cubicBezTo>
                  <a:lnTo>
                    <a:pt x="171" y="10787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1"/>
                  </a:moveTo>
                  <a:lnTo>
                    <a:pt x="21162" y="13107"/>
                  </a:lnTo>
                  <a:cubicBezTo>
                    <a:pt x="21246" y="12746"/>
                    <a:pt x="21313" y="12376"/>
                    <a:pt x="21357" y="12009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1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2"/>
                    <a:pt x="280" y="13266"/>
                  </a:cubicBezTo>
                  <a:lnTo>
                    <a:pt x="428" y="13064"/>
                  </a:lnTo>
                  <a:cubicBezTo>
                    <a:pt x="506" y="13397"/>
                    <a:pt x="601" y="13731"/>
                    <a:pt x="713" y="14057"/>
                  </a:cubicBezTo>
                  <a:cubicBezTo>
                    <a:pt x="713" y="14057"/>
                    <a:pt x="582" y="14322"/>
                    <a:pt x="582" y="14322"/>
                  </a:cubicBezTo>
                  <a:close/>
                  <a:moveTo>
                    <a:pt x="20639" y="15279"/>
                  </a:moveTo>
                  <a:lnTo>
                    <a:pt x="20524" y="14972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2"/>
                    <a:pt x="20774" y="14981"/>
                    <a:pt x="20639" y="15279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5"/>
                    <a:pt x="946" y="15243"/>
                  </a:cubicBezTo>
                  <a:lnTo>
                    <a:pt x="1061" y="14937"/>
                  </a:lnTo>
                  <a:cubicBezTo>
                    <a:pt x="1179" y="15200"/>
                    <a:pt x="1311" y="15462"/>
                    <a:pt x="1452" y="15718"/>
                  </a:cubicBezTo>
                  <a:cubicBezTo>
                    <a:pt x="1452" y="15718"/>
                    <a:pt x="1351" y="16050"/>
                    <a:pt x="1351" y="16050"/>
                  </a:cubicBezTo>
                  <a:close/>
                  <a:moveTo>
                    <a:pt x="19798" y="16787"/>
                  </a:moveTo>
                  <a:lnTo>
                    <a:pt x="19709" y="16436"/>
                  </a:lnTo>
                  <a:cubicBezTo>
                    <a:pt x="19858" y="16211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1"/>
                    <a:pt x="19798" y="16787"/>
                  </a:cubicBezTo>
                  <a:close/>
                  <a:moveTo>
                    <a:pt x="2235" y="17390"/>
                  </a:moveTo>
                  <a:cubicBezTo>
                    <a:pt x="2078" y="17187"/>
                    <a:pt x="1925" y="16977"/>
                    <a:pt x="1782" y="16759"/>
                  </a:cubicBezTo>
                  <a:lnTo>
                    <a:pt x="1873" y="16407"/>
                  </a:lnTo>
                  <a:cubicBezTo>
                    <a:pt x="2012" y="16618"/>
                    <a:pt x="2162" y="16826"/>
                    <a:pt x="2315" y="17025"/>
                  </a:cubicBezTo>
                  <a:cubicBezTo>
                    <a:pt x="2315" y="17025"/>
                    <a:pt x="2235" y="17390"/>
                    <a:pt x="2235" y="17390"/>
                  </a:cubicBezTo>
                  <a:close/>
                  <a:moveTo>
                    <a:pt x="18880" y="17976"/>
                  </a:moveTo>
                  <a:lnTo>
                    <a:pt x="18809" y="17599"/>
                  </a:lnTo>
                  <a:cubicBezTo>
                    <a:pt x="18967" y="17422"/>
                    <a:pt x="19121" y="17235"/>
                    <a:pt x="19267" y="17050"/>
                  </a:cubicBezTo>
                  <a:lnTo>
                    <a:pt x="19347" y="17415"/>
                  </a:lnTo>
                  <a:cubicBezTo>
                    <a:pt x="19198" y="17606"/>
                    <a:pt x="19041" y="17796"/>
                    <a:pt x="18880" y="17976"/>
                  </a:cubicBezTo>
                  <a:close/>
                  <a:moveTo>
                    <a:pt x="3177" y="18459"/>
                  </a:moveTo>
                  <a:cubicBezTo>
                    <a:pt x="3015" y="18298"/>
                    <a:pt x="2854" y="18127"/>
                    <a:pt x="2701" y="17954"/>
                  </a:cubicBezTo>
                  <a:lnTo>
                    <a:pt x="2772" y="17578"/>
                  </a:lnTo>
                  <a:cubicBezTo>
                    <a:pt x="2924" y="17749"/>
                    <a:pt x="3082" y="17915"/>
                    <a:pt x="3240" y="18074"/>
                  </a:cubicBezTo>
                  <a:cubicBezTo>
                    <a:pt x="3240" y="18074"/>
                    <a:pt x="3177" y="18459"/>
                    <a:pt x="3177" y="18459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6"/>
                    <a:pt x="18340" y="18092"/>
                  </a:cubicBezTo>
                  <a:lnTo>
                    <a:pt x="18404" y="18476"/>
                  </a:lnTo>
                  <a:cubicBezTo>
                    <a:pt x="18247" y="18631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3"/>
                    <a:pt x="3820" y="19049"/>
                    <a:pt x="3661" y="18910"/>
                  </a:cubicBezTo>
                  <a:lnTo>
                    <a:pt x="3719" y="18519"/>
                  </a:lnTo>
                  <a:cubicBezTo>
                    <a:pt x="3877" y="18656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78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5"/>
                    <a:pt x="17100" y="19578"/>
                    <a:pt x="16931" y="19692"/>
                  </a:cubicBezTo>
                  <a:close/>
                  <a:moveTo>
                    <a:pt x="5149" y="20004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1"/>
                    <a:pt x="5190" y="19604"/>
                  </a:cubicBezTo>
                  <a:cubicBezTo>
                    <a:pt x="5190" y="19604"/>
                    <a:pt x="5149" y="20004"/>
                    <a:pt x="5149" y="20004"/>
                  </a:cubicBezTo>
                  <a:close/>
                  <a:moveTo>
                    <a:pt x="15926" y="20306"/>
                  </a:moveTo>
                  <a:lnTo>
                    <a:pt x="15890" y="19903"/>
                  </a:lnTo>
                  <a:cubicBezTo>
                    <a:pt x="16059" y="19812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9"/>
                    <a:pt x="16097" y="20215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2"/>
                    <a:pt x="5819" y="20387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6"/>
                    <a:pt x="15221" y="20233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77"/>
                  </a:cubicBezTo>
                  <a:lnTo>
                    <a:pt x="6697" y="20370"/>
                  </a:lnTo>
                  <a:cubicBezTo>
                    <a:pt x="6865" y="20439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9"/>
                  </a:moveTo>
                  <a:lnTo>
                    <a:pt x="13865" y="20738"/>
                  </a:lnTo>
                  <a:cubicBezTo>
                    <a:pt x="14037" y="20685"/>
                    <a:pt x="14207" y="20632"/>
                    <a:pt x="14374" y="20571"/>
                  </a:cubicBezTo>
                  <a:lnTo>
                    <a:pt x="14399" y="20981"/>
                  </a:lnTo>
                  <a:cubicBezTo>
                    <a:pt x="14231" y="21041"/>
                    <a:pt x="14059" y="21097"/>
                    <a:pt x="13886" y="21149"/>
                  </a:cubicBezTo>
                  <a:close/>
                  <a:moveTo>
                    <a:pt x="8207" y="21281"/>
                  </a:moveTo>
                  <a:cubicBezTo>
                    <a:pt x="8034" y="21242"/>
                    <a:pt x="7863" y="21193"/>
                    <a:pt x="7692" y="21141"/>
                  </a:cubicBezTo>
                  <a:lnTo>
                    <a:pt x="7714" y="20731"/>
                  </a:lnTo>
                  <a:cubicBezTo>
                    <a:pt x="7882" y="20780"/>
                    <a:pt x="8052" y="20827"/>
                    <a:pt x="8224" y="20870"/>
                  </a:cubicBezTo>
                  <a:cubicBezTo>
                    <a:pt x="8224" y="20870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6"/>
                  </a:lnTo>
                  <a:cubicBezTo>
                    <a:pt x="13201" y="21328"/>
                    <a:pt x="13030" y="21366"/>
                    <a:pt x="12856" y="21400"/>
                  </a:cubicBezTo>
                  <a:close/>
                  <a:moveTo>
                    <a:pt x="9238" y="21484"/>
                  </a:moveTo>
                  <a:cubicBezTo>
                    <a:pt x="9065" y="21459"/>
                    <a:pt x="8894" y="21429"/>
                    <a:pt x="8723" y="21396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4"/>
                    <a:pt x="9238" y="21484"/>
                  </a:cubicBezTo>
                  <a:close/>
                  <a:moveTo>
                    <a:pt x="11823" y="21550"/>
                  </a:moveTo>
                  <a:lnTo>
                    <a:pt x="11817" y="21135"/>
                  </a:lnTo>
                  <a:cubicBezTo>
                    <a:pt x="11989" y="21119"/>
                    <a:pt x="12161" y="21097"/>
                    <a:pt x="12331" y="21074"/>
                  </a:cubicBezTo>
                  <a:lnTo>
                    <a:pt x="12340" y="21488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3"/>
                    <a:pt x="10276" y="21171"/>
                  </a:cubicBezTo>
                  <a:cubicBezTo>
                    <a:pt x="10276" y="21171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4"/>
                    <a:pt x="11137" y="21179"/>
                    <a:pt x="11304" y="21173"/>
                  </a:cubicBezTo>
                  <a:lnTo>
                    <a:pt x="11306" y="21586"/>
                  </a:lnTo>
                  <a:cubicBezTo>
                    <a:pt x="11138" y="21594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880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5"/>
                    <a:pt x="10590" y="4895"/>
                  </a:cubicBezTo>
                  <a:cubicBezTo>
                    <a:pt x="9742" y="4895"/>
                    <a:pt x="8574" y="5307"/>
                    <a:pt x="8583" y="6118"/>
                  </a:cubicBezTo>
                  <a:cubicBezTo>
                    <a:pt x="8603" y="8567"/>
                    <a:pt x="20508" y="7988"/>
                    <a:pt x="21143" y="13909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4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2"/>
                    <a:pt x="6921" y="17951"/>
                    <a:pt x="6148" y="17167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7"/>
                    <a:pt x="12839" y="13779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9"/>
                    <a:pt x="9453" y="1570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4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4"/>
                  </a:lnTo>
                  <a:lnTo>
                    <a:pt x="19338" y="1894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64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7"/>
                    <a:pt x="0" y="10801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1"/>
                  </a:cubicBezTo>
                  <a:cubicBezTo>
                    <a:pt x="21600" y="4847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617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6"/>
                    <a:pt x="0" y="10799"/>
                  </a:cubicBezTo>
                  <a:cubicBezTo>
                    <a:pt x="0" y="16752"/>
                    <a:pt x="4832" y="21583"/>
                    <a:pt x="10800" y="21600"/>
                  </a:cubicBezTo>
                  <a:cubicBezTo>
                    <a:pt x="16768" y="21583"/>
                    <a:pt x="21600" y="16752"/>
                    <a:pt x="21600" y="10799"/>
                  </a:cubicBezTo>
                  <a:cubicBezTo>
                    <a:pt x="21600" y="4846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610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5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6"/>
                  </a:lnTo>
                  <a:lnTo>
                    <a:pt x="10800" y="416"/>
                  </a:lnTo>
                  <a:cubicBezTo>
                    <a:pt x="10628" y="416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7"/>
                  </a:lnTo>
                  <a:cubicBezTo>
                    <a:pt x="11513" y="26"/>
                    <a:pt x="11685" y="37"/>
                    <a:pt x="11856" y="55"/>
                  </a:cubicBezTo>
                  <a:cubicBezTo>
                    <a:pt x="11856" y="55"/>
                    <a:pt x="11848" y="469"/>
                    <a:pt x="11848" y="469"/>
                  </a:cubicBezTo>
                  <a:close/>
                  <a:moveTo>
                    <a:pt x="9260" y="530"/>
                  </a:moveTo>
                  <a:lnTo>
                    <a:pt x="9249" y="114"/>
                  </a:lnTo>
                  <a:cubicBezTo>
                    <a:pt x="9421" y="90"/>
                    <a:pt x="9592" y="71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30"/>
                  </a:cubicBezTo>
                  <a:close/>
                  <a:moveTo>
                    <a:pt x="12875" y="619"/>
                  </a:moveTo>
                  <a:cubicBezTo>
                    <a:pt x="12705" y="587"/>
                    <a:pt x="12534" y="557"/>
                    <a:pt x="12362" y="530"/>
                  </a:cubicBezTo>
                  <a:lnTo>
                    <a:pt x="12372" y="117"/>
                  </a:lnTo>
                  <a:cubicBezTo>
                    <a:pt x="12546" y="143"/>
                    <a:pt x="12718" y="172"/>
                    <a:pt x="12888" y="206"/>
                  </a:cubicBezTo>
                  <a:cubicBezTo>
                    <a:pt x="12888" y="206"/>
                    <a:pt x="12875" y="619"/>
                    <a:pt x="12875" y="619"/>
                  </a:cubicBezTo>
                  <a:close/>
                  <a:moveTo>
                    <a:pt x="8235" y="728"/>
                  </a:moveTo>
                  <a:lnTo>
                    <a:pt x="8218" y="315"/>
                  </a:lnTo>
                  <a:cubicBezTo>
                    <a:pt x="8388" y="274"/>
                    <a:pt x="8559" y="236"/>
                    <a:pt x="8733" y="202"/>
                  </a:cubicBezTo>
                  <a:lnTo>
                    <a:pt x="8747" y="615"/>
                  </a:lnTo>
                  <a:cubicBezTo>
                    <a:pt x="8575" y="649"/>
                    <a:pt x="8404" y="687"/>
                    <a:pt x="8235" y="728"/>
                  </a:cubicBezTo>
                  <a:close/>
                  <a:moveTo>
                    <a:pt x="13898" y="874"/>
                  </a:moveTo>
                  <a:cubicBezTo>
                    <a:pt x="13729" y="823"/>
                    <a:pt x="13559" y="776"/>
                    <a:pt x="13387" y="734"/>
                  </a:cubicBezTo>
                  <a:lnTo>
                    <a:pt x="13403" y="320"/>
                  </a:lnTo>
                  <a:cubicBezTo>
                    <a:pt x="13577" y="363"/>
                    <a:pt x="13748" y="409"/>
                    <a:pt x="13918" y="462"/>
                  </a:cubicBezTo>
                  <a:cubicBezTo>
                    <a:pt x="13918" y="462"/>
                    <a:pt x="13898" y="874"/>
                    <a:pt x="13898" y="874"/>
                  </a:cubicBezTo>
                  <a:close/>
                  <a:moveTo>
                    <a:pt x="7216" y="1033"/>
                  </a:moveTo>
                  <a:lnTo>
                    <a:pt x="7190" y="622"/>
                  </a:lnTo>
                  <a:cubicBezTo>
                    <a:pt x="7360" y="562"/>
                    <a:pt x="7531" y="506"/>
                    <a:pt x="7703" y="455"/>
                  </a:cubicBezTo>
                  <a:lnTo>
                    <a:pt x="7725" y="867"/>
                  </a:lnTo>
                  <a:cubicBezTo>
                    <a:pt x="7553" y="920"/>
                    <a:pt x="7383" y="974"/>
                    <a:pt x="7216" y="1033"/>
                  </a:cubicBezTo>
                  <a:close/>
                  <a:moveTo>
                    <a:pt x="14913" y="1235"/>
                  </a:moveTo>
                  <a:cubicBezTo>
                    <a:pt x="14746" y="1166"/>
                    <a:pt x="14577" y="1102"/>
                    <a:pt x="14405" y="1040"/>
                  </a:cubicBezTo>
                  <a:lnTo>
                    <a:pt x="14431" y="631"/>
                  </a:lnTo>
                  <a:cubicBezTo>
                    <a:pt x="14603" y="691"/>
                    <a:pt x="14773" y="758"/>
                    <a:pt x="14942" y="827"/>
                  </a:cubicBezTo>
                  <a:cubicBezTo>
                    <a:pt x="14942" y="827"/>
                    <a:pt x="14913" y="1235"/>
                    <a:pt x="14913" y="1235"/>
                  </a:cubicBezTo>
                  <a:close/>
                  <a:moveTo>
                    <a:pt x="6203" y="1450"/>
                  </a:moveTo>
                  <a:lnTo>
                    <a:pt x="6170" y="1043"/>
                  </a:lnTo>
                  <a:cubicBezTo>
                    <a:pt x="6338" y="964"/>
                    <a:pt x="6507" y="888"/>
                    <a:pt x="6679" y="817"/>
                  </a:cubicBezTo>
                  <a:lnTo>
                    <a:pt x="6708" y="1227"/>
                  </a:lnTo>
                  <a:cubicBezTo>
                    <a:pt x="6537" y="1298"/>
                    <a:pt x="6369" y="1371"/>
                    <a:pt x="6203" y="1450"/>
                  </a:cubicBezTo>
                  <a:close/>
                  <a:moveTo>
                    <a:pt x="15920" y="1715"/>
                  </a:moveTo>
                  <a:cubicBezTo>
                    <a:pt x="15756" y="1627"/>
                    <a:pt x="15588" y="1541"/>
                    <a:pt x="15418" y="1461"/>
                  </a:cubicBezTo>
                  <a:lnTo>
                    <a:pt x="15451" y="1053"/>
                  </a:lnTo>
                  <a:cubicBezTo>
                    <a:pt x="15623" y="1135"/>
                    <a:pt x="15792" y="1221"/>
                    <a:pt x="15958" y="1310"/>
                  </a:cubicBezTo>
                  <a:cubicBezTo>
                    <a:pt x="15958" y="1310"/>
                    <a:pt x="15920" y="1715"/>
                    <a:pt x="15920" y="1715"/>
                  </a:cubicBezTo>
                  <a:close/>
                  <a:moveTo>
                    <a:pt x="5200" y="1992"/>
                  </a:moveTo>
                  <a:lnTo>
                    <a:pt x="5159" y="1590"/>
                  </a:lnTo>
                  <a:cubicBezTo>
                    <a:pt x="5325" y="1487"/>
                    <a:pt x="5492" y="1391"/>
                    <a:pt x="5663" y="1298"/>
                  </a:cubicBezTo>
                  <a:lnTo>
                    <a:pt x="5701" y="1704"/>
                  </a:lnTo>
                  <a:cubicBezTo>
                    <a:pt x="5531" y="1797"/>
                    <a:pt x="5365" y="1890"/>
                    <a:pt x="5200" y="1992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8"/>
                    <a:pt x="16420" y="2004"/>
                  </a:cubicBezTo>
                  <a:lnTo>
                    <a:pt x="16462" y="1602"/>
                  </a:lnTo>
                  <a:cubicBezTo>
                    <a:pt x="16632" y="1705"/>
                    <a:pt x="16799" y="1814"/>
                    <a:pt x="16962" y="1929"/>
                  </a:cubicBezTo>
                  <a:cubicBezTo>
                    <a:pt x="16962" y="1929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6"/>
                  </a:lnTo>
                  <a:cubicBezTo>
                    <a:pt x="4324" y="2151"/>
                    <a:pt x="4490" y="2032"/>
                    <a:pt x="4658" y="1914"/>
                  </a:cubicBezTo>
                  <a:lnTo>
                    <a:pt x="4705" y="2313"/>
                  </a:lnTo>
                  <a:cubicBezTo>
                    <a:pt x="4538" y="2428"/>
                    <a:pt x="4374" y="2547"/>
                    <a:pt x="4214" y="2673"/>
                  </a:cubicBezTo>
                  <a:close/>
                  <a:moveTo>
                    <a:pt x="17891" y="3091"/>
                  </a:moveTo>
                  <a:cubicBezTo>
                    <a:pt x="17734" y="2951"/>
                    <a:pt x="17571" y="2817"/>
                    <a:pt x="17406" y="2688"/>
                  </a:cubicBezTo>
                  <a:lnTo>
                    <a:pt x="17459" y="2295"/>
                  </a:lnTo>
                  <a:cubicBezTo>
                    <a:pt x="17627" y="2422"/>
                    <a:pt x="17790" y="2560"/>
                    <a:pt x="17950" y="2702"/>
                  </a:cubicBezTo>
                  <a:cubicBezTo>
                    <a:pt x="17950" y="2702"/>
                    <a:pt x="17891" y="3091"/>
                    <a:pt x="17891" y="3091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9"/>
                    <a:pt x="3505" y="2828"/>
                    <a:pt x="3671" y="2682"/>
                  </a:cubicBezTo>
                  <a:lnTo>
                    <a:pt x="3730" y="3072"/>
                  </a:lnTo>
                  <a:cubicBezTo>
                    <a:pt x="3565" y="3215"/>
                    <a:pt x="3406" y="3365"/>
                    <a:pt x="3251" y="3517"/>
                  </a:cubicBezTo>
                  <a:close/>
                  <a:moveTo>
                    <a:pt x="18837" y="4032"/>
                  </a:moveTo>
                  <a:cubicBezTo>
                    <a:pt x="18686" y="3863"/>
                    <a:pt x="18529" y="3695"/>
                    <a:pt x="18369" y="3538"/>
                  </a:cubicBezTo>
                  <a:lnTo>
                    <a:pt x="18434" y="3152"/>
                  </a:lnTo>
                  <a:cubicBezTo>
                    <a:pt x="18597" y="3314"/>
                    <a:pt x="18756" y="3485"/>
                    <a:pt x="18910" y="3658"/>
                  </a:cubicBezTo>
                  <a:cubicBezTo>
                    <a:pt x="18910" y="3658"/>
                    <a:pt x="18837" y="4032"/>
                    <a:pt x="18837" y="4032"/>
                  </a:cubicBezTo>
                  <a:close/>
                  <a:moveTo>
                    <a:pt x="2324" y="4563"/>
                  </a:moveTo>
                  <a:lnTo>
                    <a:pt x="2244" y="4196"/>
                  </a:lnTo>
                  <a:cubicBezTo>
                    <a:pt x="2393" y="4004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3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8"/>
                    <a:pt x="19295" y="4587"/>
                  </a:cubicBezTo>
                  <a:lnTo>
                    <a:pt x="19375" y="4222"/>
                  </a:lnTo>
                  <a:cubicBezTo>
                    <a:pt x="19533" y="4428"/>
                    <a:pt x="19685" y="4640"/>
                    <a:pt x="19827" y="4855"/>
                  </a:cubicBezTo>
                  <a:cubicBezTo>
                    <a:pt x="19827" y="4855"/>
                    <a:pt x="19736" y="5206"/>
                    <a:pt x="19736" y="5206"/>
                  </a:cubicBezTo>
                  <a:close/>
                  <a:moveTo>
                    <a:pt x="1461" y="5870"/>
                  </a:moveTo>
                  <a:lnTo>
                    <a:pt x="1360" y="5537"/>
                  </a:lnTo>
                  <a:cubicBezTo>
                    <a:pt x="1493" y="5294"/>
                    <a:pt x="1639" y="5056"/>
                    <a:pt x="1792" y="4826"/>
                  </a:cubicBezTo>
                  <a:lnTo>
                    <a:pt x="1882" y="5178"/>
                  </a:lnTo>
                  <a:cubicBezTo>
                    <a:pt x="1732" y="5403"/>
                    <a:pt x="1591" y="5636"/>
                    <a:pt x="1461" y="5870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3"/>
                    <a:pt x="20157" y="5898"/>
                  </a:cubicBezTo>
                  <a:lnTo>
                    <a:pt x="20258" y="5567"/>
                  </a:lnTo>
                  <a:cubicBezTo>
                    <a:pt x="20404" y="5828"/>
                    <a:pt x="20540" y="6103"/>
                    <a:pt x="20663" y="6374"/>
                  </a:cubicBezTo>
                  <a:cubicBezTo>
                    <a:pt x="20663" y="6374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9"/>
                    <a:pt x="818" y="6640"/>
                    <a:pt x="954" y="6339"/>
                  </a:cubicBezTo>
                  <a:lnTo>
                    <a:pt x="1068" y="6646"/>
                  </a:lnTo>
                  <a:cubicBezTo>
                    <a:pt x="939" y="6933"/>
                    <a:pt x="822" y="7228"/>
                    <a:pt x="719" y="7526"/>
                  </a:cubicBezTo>
                  <a:close/>
                  <a:moveTo>
                    <a:pt x="21176" y="8558"/>
                  </a:moveTo>
                  <a:cubicBezTo>
                    <a:pt x="21100" y="8224"/>
                    <a:pt x="21005" y="7889"/>
                    <a:pt x="20894" y="7563"/>
                  </a:cubicBezTo>
                  <a:lnTo>
                    <a:pt x="21025" y="7300"/>
                  </a:lnTo>
                  <a:cubicBezTo>
                    <a:pt x="21143" y="7644"/>
                    <a:pt x="21245" y="8002"/>
                    <a:pt x="21326" y="8357"/>
                  </a:cubicBezTo>
                  <a:cubicBezTo>
                    <a:pt x="21326" y="8357"/>
                    <a:pt x="21176" y="8558"/>
                    <a:pt x="21176" y="8558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7"/>
                    <a:pt x="240" y="9615"/>
                  </a:cubicBezTo>
                  <a:close/>
                  <a:moveTo>
                    <a:pt x="21600" y="10843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2"/>
                  </a:lnTo>
                  <a:cubicBezTo>
                    <a:pt x="21576" y="9964"/>
                    <a:pt x="21600" y="10384"/>
                    <a:pt x="21600" y="10800"/>
                  </a:cubicBezTo>
                  <a:cubicBezTo>
                    <a:pt x="21600" y="10800"/>
                    <a:pt x="21600" y="10843"/>
                    <a:pt x="21600" y="10843"/>
                  </a:cubicBezTo>
                  <a:close/>
                  <a:moveTo>
                    <a:pt x="73" y="12073"/>
                  </a:moveTo>
                  <a:cubicBezTo>
                    <a:pt x="25" y="11655"/>
                    <a:pt x="0" y="11227"/>
                    <a:pt x="0" y="10800"/>
                  </a:cubicBezTo>
                  <a:lnTo>
                    <a:pt x="171" y="10789"/>
                  </a:lnTo>
                  <a:lnTo>
                    <a:pt x="171" y="10800"/>
                  </a:lnTo>
                  <a:cubicBezTo>
                    <a:pt x="171" y="11188"/>
                    <a:pt x="193" y="11579"/>
                    <a:pt x="238" y="11960"/>
                  </a:cubicBezTo>
                  <a:cubicBezTo>
                    <a:pt x="238" y="11960"/>
                    <a:pt x="73" y="12073"/>
                    <a:pt x="73" y="12073"/>
                  </a:cubicBezTo>
                  <a:close/>
                  <a:moveTo>
                    <a:pt x="21310" y="13313"/>
                  </a:moveTo>
                  <a:lnTo>
                    <a:pt x="21162" y="13106"/>
                  </a:lnTo>
                  <a:cubicBezTo>
                    <a:pt x="21246" y="12745"/>
                    <a:pt x="21313" y="12376"/>
                    <a:pt x="21357" y="12008"/>
                  </a:cubicBezTo>
                  <a:lnTo>
                    <a:pt x="21521" y="12124"/>
                  </a:lnTo>
                  <a:cubicBezTo>
                    <a:pt x="21473" y="12525"/>
                    <a:pt x="21401" y="12923"/>
                    <a:pt x="21310" y="13313"/>
                  </a:cubicBezTo>
                  <a:close/>
                  <a:moveTo>
                    <a:pt x="582" y="14322"/>
                  </a:moveTo>
                  <a:cubicBezTo>
                    <a:pt x="463" y="13977"/>
                    <a:pt x="361" y="13621"/>
                    <a:pt x="280" y="13267"/>
                  </a:cubicBezTo>
                  <a:lnTo>
                    <a:pt x="428" y="13065"/>
                  </a:lnTo>
                  <a:cubicBezTo>
                    <a:pt x="506" y="13398"/>
                    <a:pt x="601" y="13731"/>
                    <a:pt x="713" y="14058"/>
                  </a:cubicBezTo>
                  <a:cubicBezTo>
                    <a:pt x="713" y="14058"/>
                    <a:pt x="582" y="14322"/>
                    <a:pt x="582" y="14322"/>
                  </a:cubicBezTo>
                  <a:close/>
                  <a:moveTo>
                    <a:pt x="20639" y="15278"/>
                  </a:moveTo>
                  <a:lnTo>
                    <a:pt x="20524" y="14971"/>
                  </a:lnTo>
                  <a:cubicBezTo>
                    <a:pt x="20653" y="14685"/>
                    <a:pt x="20771" y="14391"/>
                    <a:pt x="20874" y="14096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0"/>
                  </a:moveTo>
                  <a:cubicBezTo>
                    <a:pt x="1204" y="15786"/>
                    <a:pt x="1068" y="15514"/>
                    <a:pt x="946" y="15244"/>
                  </a:cubicBezTo>
                  <a:lnTo>
                    <a:pt x="1061" y="14937"/>
                  </a:lnTo>
                  <a:cubicBezTo>
                    <a:pt x="1179" y="15200"/>
                    <a:pt x="1311" y="15461"/>
                    <a:pt x="1452" y="15717"/>
                  </a:cubicBezTo>
                  <a:cubicBezTo>
                    <a:pt x="1452" y="15717"/>
                    <a:pt x="1351" y="16050"/>
                    <a:pt x="1351" y="16050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9"/>
                  </a:cubicBezTo>
                  <a:close/>
                  <a:moveTo>
                    <a:pt x="2235" y="17391"/>
                  </a:moveTo>
                  <a:cubicBezTo>
                    <a:pt x="2078" y="17188"/>
                    <a:pt x="1925" y="16977"/>
                    <a:pt x="1782" y="16760"/>
                  </a:cubicBezTo>
                  <a:lnTo>
                    <a:pt x="1873" y="16408"/>
                  </a:lnTo>
                  <a:cubicBezTo>
                    <a:pt x="2012" y="16619"/>
                    <a:pt x="2162" y="16826"/>
                    <a:pt x="2315" y="17025"/>
                  </a:cubicBezTo>
                  <a:cubicBezTo>
                    <a:pt x="2315" y="17025"/>
                    <a:pt x="2235" y="17391"/>
                    <a:pt x="2235" y="17391"/>
                  </a:cubicBezTo>
                  <a:close/>
                  <a:moveTo>
                    <a:pt x="18880" y="17976"/>
                  </a:moveTo>
                  <a:lnTo>
                    <a:pt x="18809" y="17600"/>
                  </a:lnTo>
                  <a:cubicBezTo>
                    <a:pt x="18967" y="17423"/>
                    <a:pt x="19121" y="17236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8"/>
                    <a:pt x="2854" y="18128"/>
                    <a:pt x="2701" y="17957"/>
                  </a:cubicBezTo>
                  <a:lnTo>
                    <a:pt x="2772" y="17580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7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6"/>
                  </a:lnTo>
                  <a:cubicBezTo>
                    <a:pt x="18247" y="18632"/>
                    <a:pt x="18085" y="18781"/>
                    <a:pt x="17919" y="18927"/>
                  </a:cubicBezTo>
                  <a:close/>
                  <a:moveTo>
                    <a:pt x="4152" y="19315"/>
                  </a:moveTo>
                  <a:cubicBezTo>
                    <a:pt x="3984" y="19184"/>
                    <a:pt x="3820" y="19049"/>
                    <a:pt x="3661" y="18911"/>
                  </a:cubicBezTo>
                  <a:lnTo>
                    <a:pt x="3719" y="18518"/>
                  </a:lnTo>
                  <a:cubicBezTo>
                    <a:pt x="3877" y="18657"/>
                    <a:pt x="4039" y="18790"/>
                    <a:pt x="4204" y="18920"/>
                  </a:cubicBezTo>
                  <a:cubicBezTo>
                    <a:pt x="4204" y="18920"/>
                    <a:pt x="4152" y="19315"/>
                    <a:pt x="4152" y="19315"/>
                  </a:cubicBezTo>
                  <a:close/>
                  <a:moveTo>
                    <a:pt x="16931" y="19694"/>
                  </a:moveTo>
                  <a:lnTo>
                    <a:pt x="16885" y="19295"/>
                  </a:lnTo>
                  <a:cubicBezTo>
                    <a:pt x="17052" y="19181"/>
                    <a:pt x="17216" y="19058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3"/>
                    <a:pt x="5022" y="19500"/>
                    <a:pt x="5190" y="19604"/>
                  </a:cubicBezTo>
                  <a:cubicBezTo>
                    <a:pt x="5190" y="19604"/>
                    <a:pt x="5149" y="20006"/>
                    <a:pt x="5149" y="20006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6"/>
                  </a:cubicBezTo>
                  <a:lnTo>
                    <a:pt x="16431" y="20017"/>
                  </a:lnTo>
                  <a:cubicBezTo>
                    <a:pt x="16266" y="20119"/>
                    <a:pt x="16097" y="20214"/>
                    <a:pt x="15926" y="20306"/>
                  </a:cubicBezTo>
                  <a:close/>
                  <a:moveTo>
                    <a:pt x="6160" y="20551"/>
                  </a:moveTo>
                  <a:cubicBezTo>
                    <a:pt x="5988" y="20470"/>
                    <a:pt x="5819" y="20384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1"/>
                    <a:pt x="6160" y="20551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5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7"/>
                    <a:pt x="6670" y="20780"/>
                  </a:cubicBezTo>
                  <a:lnTo>
                    <a:pt x="6697" y="20368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47"/>
                  </a:moveTo>
                  <a:lnTo>
                    <a:pt x="13865" y="20737"/>
                  </a:lnTo>
                  <a:cubicBezTo>
                    <a:pt x="14037" y="20688"/>
                    <a:pt x="14207" y="20630"/>
                    <a:pt x="14374" y="20572"/>
                  </a:cubicBezTo>
                  <a:lnTo>
                    <a:pt x="14399" y="20981"/>
                  </a:lnTo>
                  <a:cubicBezTo>
                    <a:pt x="14231" y="21042"/>
                    <a:pt x="14059" y="21099"/>
                    <a:pt x="13886" y="21147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3"/>
                  </a:cubicBezTo>
                  <a:lnTo>
                    <a:pt x="7714" y="20731"/>
                  </a:lnTo>
                  <a:cubicBezTo>
                    <a:pt x="7882" y="20780"/>
                    <a:pt x="8052" y="20826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399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5"/>
                  </a:cubicBezTo>
                  <a:lnTo>
                    <a:pt x="13372" y="21287"/>
                  </a:lnTo>
                  <a:cubicBezTo>
                    <a:pt x="13201" y="21328"/>
                    <a:pt x="13030" y="21367"/>
                    <a:pt x="12856" y="21399"/>
                  </a:cubicBezTo>
                  <a:close/>
                  <a:moveTo>
                    <a:pt x="9238" y="21483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6"/>
                    <a:pt x="9076" y="21045"/>
                    <a:pt x="9249" y="21071"/>
                  </a:cubicBezTo>
                  <a:cubicBezTo>
                    <a:pt x="9249" y="21071"/>
                    <a:pt x="9238" y="21483"/>
                    <a:pt x="9238" y="21483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1"/>
                    <a:pt x="11998" y="21532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0"/>
                  </a:cubicBezTo>
                  <a:cubicBezTo>
                    <a:pt x="10276" y="21170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0"/>
                    <a:pt x="11304" y="21170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663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1"/>
                  </a:moveTo>
                  <a:cubicBezTo>
                    <a:pt x="14399" y="5861"/>
                    <a:pt x="12643" y="4897"/>
                    <a:pt x="10590" y="4897"/>
                  </a:cubicBezTo>
                  <a:cubicBezTo>
                    <a:pt x="9742" y="4897"/>
                    <a:pt x="8574" y="5310"/>
                    <a:pt x="8583" y="6118"/>
                  </a:cubicBezTo>
                  <a:cubicBezTo>
                    <a:pt x="8603" y="8565"/>
                    <a:pt x="20508" y="7985"/>
                    <a:pt x="21143" y="13913"/>
                  </a:cubicBezTo>
                  <a:cubicBezTo>
                    <a:pt x="21600" y="18176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8"/>
                  </a:lnTo>
                  <a:cubicBezTo>
                    <a:pt x="8131" y="18804"/>
                    <a:pt x="6921" y="17951"/>
                    <a:pt x="6148" y="17169"/>
                  </a:cubicBezTo>
                  <a:lnTo>
                    <a:pt x="5763" y="19348"/>
                  </a:lnTo>
                  <a:lnTo>
                    <a:pt x="0" y="19348"/>
                  </a:lnTo>
                  <a:lnTo>
                    <a:pt x="397" y="12474"/>
                  </a:lnTo>
                  <a:lnTo>
                    <a:pt x="6200" y="12474"/>
                  </a:lnTo>
                  <a:cubicBezTo>
                    <a:pt x="6177" y="14682"/>
                    <a:pt x="8847" y="15059"/>
                    <a:pt x="10186" y="15116"/>
                  </a:cubicBezTo>
                  <a:cubicBezTo>
                    <a:pt x="11301" y="15116"/>
                    <a:pt x="12886" y="14897"/>
                    <a:pt x="12839" y="13777"/>
                  </a:cubicBezTo>
                  <a:cubicBezTo>
                    <a:pt x="12755" y="11754"/>
                    <a:pt x="797" y="12603"/>
                    <a:pt x="1138" y="6328"/>
                  </a:cubicBezTo>
                  <a:cubicBezTo>
                    <a:pt x="1320" y="2967"/>
                    <a:pt x="5382" y="1508"/>
                    <a:pt x="8171" y="1508"/>
                  </a:cubicBezTo>
                  <a:cubicBezTo>
                    <a:pt x="8598" y="1508"/>
                    <a:pt x="9027" y="1528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3"/>
                    <a:pt x="13559" y="2813"/>
                    <a:pt x="14248" y="3744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1"/>
                  </a:lnTo>
                  <a:cubicBezTo>
                    <a:pt x="19924" y="7601"/>
                    <a:pt x="14500" y="7601"/>
                    <a:pt x="14500" y="7601"/>
                  </a:cubicBezTo>
                  <a:close/>
                  <a:moveTo>
                    <a:pt x="14500" y="7601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880"/>
              <a:ext cx="1419" cy="41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3"/>
                    <a:pt x="18406" y="8908"/>
                    <a:pt x="17664" y="9776"/>
                  </a:cubicBezTo>
                  <a:cubicBezTo>
                    <a:pt x="17058" y="10483"/>
                    <a:pt x="16399" y="11099"/>
                    <a:pt x="15696" y="11609"/>
                  </a:cubicBezTo>
                  <a:cubicBezTo>
                    <a:pt x="15071" y="12064"/>
                    <a:pt x="14414" y="12438"/>
                    <a:pt x="13728" y="12714"/>
                  </a:cubicBezTo>
                  <a:cubicBezTo>
                    <a:pt x="13094" y="12970"/>
                    <a:pt x="12436" y="13145"/>
                    <a:pt x="11761" y="13232"/>
                  </a:cubicBezTo>
                  <a:cubicBezTo>
                    <a:pt x="11444" y="13275"/>
                    <a:pt x="11124" y="13298"/>
                    <a:pt x="10800" y="13298"/>
                  </a:cubicBezTo>
                  <a:cubicBezTo>
                    <a:pt x="10460" y="13298"/>
                    <a:pt x="10124" y="13272"/>
                    <a:pt x="9793" y="13228"/>
                  </a:cubicBezTo>
                  <a:cubicBezTo>
                    <a:pt x="9117" y="13136"/>
                    <a:pt x="8460" y="12956"/>
                    <a:pt x="7825" y="12694"/>
                  </a:cubicBezTo>
                  <a:cubicBezTo>
                    <a:pt x="7139" y="12413"/>
                    <a:pt x="6481" y="12036"/>
                    <a:pt x="5857" y="11576"/>
                  </a:cubicBezTo>
                  <a:cubicBezTo>
                    <a:pt x="5154" y="11058"/>
                    <a:pt x="4495" y="10435"/>
                    <a:pt x="3889" y="9720"/>
                  </a:cubicBezTo>
                  <a:cubicBezTo>
                    <a:pt x="3146" y="8841"/>
                    <a:pt x="2484" y="7826"/>
                    <a:pt x="1922" y="6698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7"/>
                    <a:pt x="0" y="8476"/>
                  </a:cubicBezTo>
                  <a:cubicBezTo>
                    <a:pt x="314" y="10787"/>
                    <a:pt x="984" y="12952"/>
                    <a:pt x="1922" y="14832"/>
                  </a:cubicBezTo>
                  <a:cubicBezTo>
                    <a:pt x="2486" y="15965"/>
                    <a:pt x="3149" y="16993"/>
                    <a:pt x="3889" y="17887"/>
                  </a:cubicBezTo>
                  <a:cubicBezTo>
                    <a:pt x="4496" y="18623"/>
                    <a:pt x="5156" y="19263"/>
                    <a:pt x="5857" y="19800"/>
                  </a:cubicBezTo>
                  <a:cubicBezTo>
                    <a:pt x="6482" y="20275"/>
                    <a:pt x="7140" y="20669"/>
                    <a:pt x="7825" y="20963"/>
                  </a:cubicBezTo>
                  <a:cubicBezTo>
                    <a:pt x="8460" y="21237"/>
                    <a:pt x="9118" y="21429"/>
                    <a:pt x="9793" y="21527"/>
                  </a:cubicBezTo>
                  <a:cubicBezTo>
                    <a:pt x="10125" y="21573"/>
                    <a:pt x="10460" y="21599"/>
                    <a:pt x="10800" y="21600"/>
                  </a:cubicBezTo>
                  <a:cubicBezTo>
                    <a:pt x="11123" y="21599"/>
                    <a:pt x="11443" y="21576"/>
                    <a:pt x="11761" y="21532"/>
                  </a:cubicBezTo>
                  <a:cubicBezTo>
                    <a:pt x="12435" y="21439"/>
                    <a:pt x="13093" y="21253"/>
                    <a:pt x="13728" y="20984"/>
                  </a:cubicBezTo>
                  <a:cubicBezTo>
                    <a:pt x="14413" y="20694"/>
                    <a:pt x="15071" y="20305"/>
                    <a:pt x="15696" y="19833"/>
                  </a:cubicBezTo>
                  <a:cubicBezTo>
                    <a:pt x="16397" y="19305"/>
                    <a:pt x="17057" y="18670"/>
                    <a:pt x="17664" y="17943"/>
                  </a:cubicBezTo>
                  <a:cubicBezTo>
                    <a:pt x="18404" y="17060"/>
                    <a:pt x="19066" y="16044"/>
                    <a:pt x="19632" y="14924"/>
                  </a:cubicBezTo>
                  <a:cubicBezTo>
                    <a:pt x="20593" y="13020"/>
                    <a:pt x="21281" y="10824"/>
                    <a:pt x="21600" y="8476"/>
                  </a:cubicBezTo>
                  <a:cubicBezTo>
                    <a:pt x="21600" y="6487"/>
                    <a:pt x="21600" y="2133"/>
                    <a:pt x="21600" y="0"/>
                  </a:cubicBezTo>
                  <a:cubicBezTo>
                    <a:pt x="21319" y="2511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80"/>
              <a:ext cx="1419" cy="60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9"/>
                    <a:pt x="0" y="4848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8"/>
                    <a:pt x="16768" y="19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26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20"/>
                    <a:pt x="0" y="4847"/>
                    <a:pt x="0" y="10800"/>
                  </a:cubicBezTo>
                  <a:cubicBezTo>
                    <a:pt x="0" y="16753"/>
                    <a:pt x="4832" y="21581"/>
                    <a:pt x="10800" y="21600"/>
                  </a:cubicBezTo>
                  <a:cubicBezTo>
                    <a:pt x="16768" y="21581"/>
                    <a:pt x="21600" y="16753"/>
                    <a:pt x="21600" y="10800"/>
                  </a:cubicBezTo>
                  <a:cubicBezTo>
                    <a:pt x="21600" y="4847"/>
                    <a:pt x="16768" y="2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426"/>
              <a:ext cx="1192" cy="46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25"/>
                  </a:moveTo>
                  <a:lnTo>
                    <a:pt x="10282" y="11"/>
                  </a:lnTo>
                  <a:cubicBezTo>
                    <a:pt x="10454" y="4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3"/>
                  </a:lnTo>
                  <a:lnTo>
                    <a:pt x="10800" y="413"/>
                  </a:lnTo>
                  <a:cubicBezTo>
                    <a:pt x="10628" y="414"/>
                    <a:pt x="10457" y="417"/>
                    <a:pt x="10287" y="425"/>
                  </a:cubicBezTo>
                  <a:close/>
                  <a:moveTo>
                    <a:pt x="11848" y="466"/>
                  </a:moveTo>
                  <a:cubicBezTo>
                    <a:pt x="11678" y="449"/>
                    <a:pt x="11507" y="437"/>
                    <a:pt x="11335" y="429"/>
                  </a:cubicBezTo>
                  <a:lnTo>
                    <a:pt x="11339" y="14"/>
                  </a:lnTo>
                  <a:cubicBezTo>
                    <a:pt x="11513" y="23"/>
                    <a:pt x="11685" y="35"/>
                    <a:pt x="11856" y="51"/>
                  </a:cubicBezTo>
                  <a:cubicBezTo>
                    <a:pt x="11856" y="51"/>
                    <a:pt x="11848" y="466"/>
                    <a:pt x="11848" y="466"/>
                  </a:cubicBezTo>
                  <a:close/>
                  <a:moveTo>
                    <a:pt x="9260" y="527"/>
                  </a:moveTo>
                  <a:lnTo>
                    <a:pt x="9249" y="112"/>
                  </a:lnTo>
                  <a:cubicBezTo>
                    <a:pt x="9421" y="88"/>
                    <a:pt x="9592" y="67"/>
                    <a:pt x="9766" y="50"/>
                  </a:cubicBezTo>
                  <a:lnTo>
                    <a:pt x="9772" y="465"/>
                  </a:lnTo>
                  <a:cubicBezTo>
                    <a:pt x="9600" y="481"/>
                    <a:pt x="9429" y="502"/>
                    <a:pt x="9260" y="527"/>
                  </a:cubicBezTo>
                  <a:close/>
                  <a:moveTo>
                    <a:pt x="12875" y="617"/>
                  </a:moveTo>
                  <a:cubicBezTo>
                    <a:pt x="12705" y="585"/>
                    <a:pt x="12534" y="555"/>
                    <a:pt x="12362" y="530"/>
                  </a:cubicBezTo>
                  <a:lnTo>
                    <a:pt x="12372" y="116"/>
                  </a:lnTo>
                  <a:cubicBezTo>
                    <a:pt x="12546" y="141"/>
                    <a:pt x="12718" y="172"/>
                    <a:pt x="12888" y="203"/>
                  </a:cubicBezTo>
                  <a:cubicBezTo>
                    <a:pt x="12888" y="203"/>
                    <a:pt x="12875" y="617"/>
                    <a:pt x="12875" y="617"/>
                  </a:cubicBezTo>
                  <a:close/>
                  <a:moveTo>
                    <a:pt x="8235" y="725"/>
                  </a:moveTo>
                  <a:lnTo>
                    <a:pt x="8218" y="312"/>
                  </a:lnTo>
                  <a:cubicBezTo>
                    <a:pt x="8388" y="272"/>
                    <a:pt x="8559" y="234"/>
                    <a:pt x="8733" y="200"/>
                  </a:cubicBezTo>
                  <a:lnTo>
                    <a:pt x="8747" y="612"/>
                  </a:lnTo>
                  <a:cubicBezTo>
                    <a:pt x="8575" y="646"/>
                    <a:pt x="8404" y="684"/>
                    <a:pt x="8235" y="725"/>
                  </a:cubicBezTo>
                  <a:close/>
                  <a:moveTo>
                    <a:pt x="13898" y="870"/>
                  </a:moveTo>
                  <a:cubicBezTo>
                    <a:pt x="13729" y="821"/>
                    <a:pt x="13559" y="774"/>
                    <a:pt x="13387" y="730"/>
                  </a:cubicBezTo>
                  <a:lnTo>
                    <a:pt x="13403" y="319"/>
                  </a:lnTo>
                  <a:cubicBezTo>
                    <a:pt x="13577" y="360"/>
                    <a:pt x="13748" y="408"/>
                    <a:pt x="13918" y="459"/>
                  </a:cubicBezTo>
                  <a:cubicBezTo>
                    <a:pt x="13918" y="459"/>
                    <a:pt x="13898" y="870"/>
                    <a:pt x="13898" y="870"/>
                  </a:cubicBezTo>
                  <a:close/>
                  <a:moveTo>
                    <a:pt x="7216" y="1031"/>
                  </a:moveTo>
                  <a:lnTo>
                    <a:pt x="7190" y="620"/>
                  </a:lnTo>
                  <a:cubicBezTo>
                    <a:pt x="7360" y="562"/>
                    <a:pt x="7531" y="506"/>
                    <a:pt x="7703" y="454"/>
                  </a:cubicBezTo>
                  <a:lnTo>
                    <a:pt x="7725" y="865"/>
                  </a:lnTo>
                  <a:cubicBezTo>
                    <a:pt x="7553" y="915"/>
                    <a:pt x="7383" y="971"/>
                    <a:pt x="7216" y="1031"/>
                  </a:cubicBezTo>
                  <a:close/>
                  <a:moveTo>
                    <a:pt x="14913" y="1233"/>
                  </a:moveTo>
                  <a:cubicBezTo>
                    <a:pt x="14746" y="1164"/>
                    <a:pt x="14577" y="1098"/>
                    <a:pt x="14405" y="1038"/>
                  </a:cubicBezTo>
                  <a:lnTo>
                    <a:pt x="14431" y="627"/>
                  </a:lnTo>
                  <a:cubicBezTo>
                    <a:pt x="14603" y="689"/>
                    <a:pt x="14773" y="754"/>
                    <a:pt x="14942" y="824"/>
                  </a:cubicBezTo>
                  <a:cubicBezTo>
                    <a:pt x="14942" y="824"/>
                    <a:pt x="14913" y="1233"/>
                    <a:pt x="14913" y="1233"/>
                  </a:cubicBezTo>
                  <a:close/>
                  <a:moveTo>
                    <a:pt x="6203" y="1446"/>
                  </a:moveTo>
                  <a:lnTo>
                    <a:pt x="6170" y="1040"/>
                  </a:lnTo>
                  <a:cubicBezTo>
                    <a:pt x="6338" y="962"/>
                    <a:pt x="6507" y="886"/>
                    <a:pt x="6679" y="816"/>
                  </a:cubicBezTo>
                  <a:lnTo>
                    <a:pt x="6708" y="1225"/>
                  </a:lnTo>
                  <a:cubicBezTo>
                    <a:pt x="6537" y="1294"/>
                    <a:pt x="6369" y="1369"/>
                    <a:pt x="6203" y="1446"/>
                  </a:cubicBezTo>
                  <a:close/>
                  <a:moveTo>
                    <a:pt x="15920" y="1715"/>
                  </a:moveTo>
                  <a:cubicBezTo>
                    <a:pt x="15756" y="1624"/>
                    <a:pt x="15588" y="1539"/>
                    <a:pt x="15418" y="1458"/>
                  </a:cubicBezTo>
                  <a:lnTo>
                    <a:pt x="15451" y="1051"/>
                  </a:lnTo>
                  <a:cubicBezTo>
                    <a:pt x="15623" y="1132"/>
                    <a:pt x="15792" y="1218"/>
                    <a:pt x="15958" y="1308"/>
                  </a:cubicBezTo>
                  <a:cubicBezTo>
                    <a:pt x="15958" y="1308"/>
                    <a:pt x="15920" y="1715"/>
                    <a:pt x="15920" y="1715"/>
                  </a:cubicBezTo>
                  <a:close/>
                  <a:moveTo>
                    <a:pt x="5200" y="1990"/>
                  </a:moveTo>
                  <a:lnTo>
                    <a:pt x="5159" y="1587"/>
                  </a:lnTo>
                  <a:cubicBezTo>
                    <a:pt x="5325" y="1486"/>
                    <a:pt x="5492" y="1389"/>
                    <a:pt x="5663" y="1297"/>
                  </a:cubicBezTo>
                  <a:lnTo>
                    <a:pt x="5701" y="1703"/>
                  </a:lnTo>
                  <a:cubicBezTo>
                    <a:pt x="5531" y="1793"/>
                    <a:pt x="5365" y="1888"/>
                    <a:pt x="5200" y="1990"/>
                  </a:cubicBezTo>
                  <a:close/>
                  <a:moveTo>
                    <a:pt x="16915" y="2325"/>
                  </a:moveTo>
                  <a:cubicBezTo>
                    <a:pt x="16754" y="2211"/>
                    <a:pt x="16589" y="2105"/>
                    <a:pt x="16420" y="2002"/>
                  </a:cubicBezTo>
                  <a:lnTo>
                    <a:pt x="16462" y="1599"/>
                  </a:lnTo>
                  <a:cubicBezTo>
                    <a:pt x="16632" y="1703"/>
                    <a:pt x="16799" y="1812"/>
                    <a:pt x="16962" y="1925"/>
                  </a:cubicBezTo>
                  <a:cubicBezTo>
                    <a:pt x="16962" y="1925"/>
                    <a:pt x="16915" y="2325"/>
                    <a:pt x="16915" y="2325"/>
                  </a:cubicBezTo>
                  <a:close/>
                  <a:moveTo>
                    <a:pt x="4214" y="2669"/>
                  </a:moveTo>
                  <a:lnTo>
                    <a:pt x="4161" y="2274"/>
                  </a:lnTo>
                  <a:cubicBezTo>
                    <a:pt x="4324" y="2149"/>
                    <a:pt x="4490" y="2028"/>
                    <a:pt x="4658" y="1910"/>
                  </a:cubicBezTo>
                  <a:lnTo>
                    <a:pt x="4705" y="2311"/>
                  </a:lnTo>
                  <a:cubicBezTo>
                    <a:pt x="4538" y="2426"/>
                    <a:pt x="4374" y="2546"/>
                    <a:pt x="4214" y="2669"/>
                  </a:cubicBezTo>
                  <a:close/>
                  <a:moveTo>
                    <a:pt x="17891" y="3087"/>
                  </a:moveTo>
                  <a:cubicBezTo>
                    <a:pt x="17734" y="2949"/>
                    <a:pt x="17571" y="2815"/>
                    <a:pt x="17406" y="2685"/>
                  </a:cubicBezTo>
                  <a:lnTo>
                    <a:pt x="17459" y="2293"/>
                  </a:lnTo>
                  <a:cubicBezTo>
                    <a:pt x="17627" y="2422"/>
                    <a:pt x="17790" y="2557"/>
                    <a:pt x="17950" y="2699"/>
                  </a:cubicBezTo>
                  <a:cubicBezTo>
                    <a:pt x="17950" y="2699"/>
                    <a:pt x="17891" y="3087"/>
                    <a:pt x="17891" y="3087"/>
                  </a:cubicBezTo>
                  <a:close/>
                  <a:moveTo>
                    <a:pt x="3251" y="3515"/>
                  </a:moveTo>
                  <a:lnTo>
                    <a:pt x="3186" y="3131"/>
                  </a:lnTo>
                  <a:cubicBezTo>
                    <a:pt x="3344" y="2975"/>
                    <a:pt x="3505" y="2825"/>
                    <a:pt x="3671" y="2679"/>
                  </a:cubicBezTo>
                  <a:lnTo>
                    <a:pt x="3730" y="3070"/>
                  </a:lnTo>
                  <a:cubicBezTo>
                    <a:pt x="3565" y="3214"/>
                    <a:pt x="3406" y="3362"/>
                    <a:pt x="3251" y="3515"/>
                  </a:cubicBezTo>
                  <a:close/>
                  <a:moveTo>
                    <a:pt x="18837" y="4032"/>
                  </a:moveTo>
                  <a:cubicBezTo>
                    <a:pt x="18686" y="3859"/>
                    <a:pt x="18529" y="3693"/>
                    <a:pt x="18369" y="3534"/>
                  </a:cubicBezTo>
                  <a:lnTo>
                    <a:pt x="18434" y="3150"/>
                  </a:lnTo>
                  <a:cubicBezTo>
                    <a:pt x="18597" y="3312"/>
                    <a:pt x="18756" y="3480"/>
                    <a:pt x="18910" y="3656"/>
                  </a:cubicBezTo>
                  <a:cubicBezTo>
                    <a:pt x="18910" y="3656"/>
                    <a:pt x="18837" y="4032"/>
                    <a:pt x="18837" y="4032"/>
                  </a:cubicBezTo>
                  <a:close/>
                  <a:moveTo>
                    <a:pt x="2324" y="4559"/>
                  </a:moveTo>
                  <a:lnTo>
                    <a:pt x="2244" y="4194"/>
                  </a:lnTo>
                  <a:cubicBezTo>
                    <a:pt x="2393" y="4004"/>
                    <a:pt x="2549" y="3813"/>
                    <a:pt x="2710" y="3633"/>
                  </a:cubicBezTo>
                  <a:lnTo>
                    <a:pt x="2782" y="4010"/>
                  </a:lnTo>
                  <a:cubicBezTo>
                    <a:pt x="2623" y="4188"/>
                    <a:pt x="2469" y="4373"/>
                    <a:pt x="2324" y="4559"/>
                  </a:cubicBezTo>
                  <a:close/>
                  <a:moveTo>
                    <a:pt x="19736" y="5204"/>
                  </a:moveTo>
                  <a:cubicBezTo>
                    <a:pt x="19598" y="4994"/>
                    <a:pt x="19449" y="4786"/>
                    <a:pt x="19295" y="4586"/>
                  </a:cubicBezTo>
                  <a:lnTo>
                    <a:pt x="19375" y="4220"/>
                  </a:lnTo>
                  <a:cubicBezTo>
                    <a:pt x="19533" y="4425"/>
                    <a:pt x="19685" y="4637"/>
                    <a:pt x="19827" y="4853"/>
                  </a:cubicBezTo>
                  <a:cubicBezTo>
                    <a:pt x="19827" y="4853"/>
                    <a:pt x="19736" y="5204"/>
                    <a:pt x="19736" y="5204"/>
                  </a:cubicBezTo>
                  <a:close/>
                  <a:moveTo>
                    <a:pt x="1461" y="5867"/>
                  </a:moveTo>
                  <a:lnTo>
                    <a:pt x="1360" y="5534"/>
                  </a:lnTo>
                  <a:cubicBezTo>
                    <a:pt x="1493" y="5292"/>
                    <a:pt x="1639" y="5054"/>
                    <a:pt x="1792" y="4825"/>
                  </a:cubicBezTo>
                  <a:lnTo>
                    <a:pt x="1882" y="5175"/>
                  </a:lnTo>
                  <a:cubicBezTo>
                    <a:pt x="1732" y="5400"/>
                    <a:pt x="1591" y="5631"/>
                    <a:pt x="1461" y="5867"/>
                  </a:cubicBezTo>
                  <a:close/>
                  <a:moveTo>
                    <a:pt x="20547" y="6679"/>
                  </a:moveTo>
                  <a:cubicBezTo>
                    <a:pt x="20428" y="6415"/>
                    <a:pt x="20298" y="6151"/>
                    <a:pt x="20157" y="5896"/>
                  </a:cubicBezTo>
                  <a:lnTo>
                    <a:pt x="20258" y="5565"/>
                  </a:lnTo>
                  <a:cubicBezTo>
                    <a:pt x="20404" y="5828"/>
                    <a:pt x="20540" y="6100"/>
                    <a:pt x="20663" y="6373"/>
                  </a:cubicBezTo>
                  <a:cubicBezTo>
                    <a:pt x="20663" y="6373"/>
                    <a:pt x="20547" y="6679"/>
                    <a:pt x="20547" y="6679"/>
                  </a:cubicBezTo>
                  <a:close/>
                  <a:moveTo>
                    <a:pt x="719" y="7524"/>
                  </a:moveTo>
                  <a:lnTo>
                    <a:pt x="589" y="7256"/>
                  </a:lnTo>
                  <a:cubicBezTo>
                    <a:pt x="695" y="6946"/>
                    <a:pt x="818" y="6638"/>
                    <a:pt x="954" y="6339"/>
                  </a:cubicBezTo>
                  <a:lnTo>
                    <a:pt x="1068" y="6644"/>
                  </a:lnTo>
                  <a:cubicBezTo>
                    <a:pt x="939" y="6930"/>
                    <a:pt x="822" y="7227"/>
                    <a:pt x="719" y="7524"/>
                  </a:cubicBezTo>
                  <a:close/>
                  <a:moveTo>
                    <a:pt x="21176" y="8557"/>
                  </a:moveTo>
                  <a:cubicBezTo>
                    <a:pt x="21100" y="8222"/>
                    <a:pt x="21005" y="7887"/>
                    <a:pt x="20894" y="7561"/>
                  </a:cubicBezTo>
                  <a:lnTo>
                    <a:pt x="21025" y="7298"/>
                  </a:lnTo>
                  <a:cubicBezTo>
                    <a:pt x="21143" y="7642"/>
                    <a:pt x="21245" y="8000"/>
                    <a:pt x="21326" y="8357"/>
                  </a:cubicBezTo>
                  <a:cubicBezTo>
                    <a:pt x="21326" y="8357"/>
                    <a:pt x="21176" y="8557"/>
                    <a:pt x="21176" y="8557"/>
                  </a:cubicBezTo>
                  <a:close/>
                  <a:moveTo>
                    <a:pt x="240" y="9614"/>
                  </a:moveTo>
                  <a:lnTo>
                    <a:pt x="77" y="9500"/>
                  </a:lnTo>
                  <a:cubicBezTo>
                    <a:pt x="124" y="9099"/>
                    <a:pt x="194" y="8698"/>
                    <a:pt x="285" y="8308"/>
                  </a:cubicBezTo>
                  <a:lnTo>
                    <a:pt x="434" y="8515"/>
                  </a:lnTo>
                  <a:cubicBezTo>
                    <a:pt x="350" y="8875"/>
                    <a:pt x="284" y="9246"/>
                    <a:pt x="240" y="9614"/>
                  </a:cubicBezTo>
                  <a:close/>
                  <a:moveTo>
                    <a:pt x="21600" y="10840"/>
                  </a:moveTo>
                  <a:lnTo>
                    <a:pt x="21429" y="10836"/>
                  </a:lnTo>
                  <a:lnTo>
                    <a:pt x="21515" y="10838"/>
                  </a:lnTo>
                  <a:lnTo>
                    <a:pt x="21429" y="10799"/>
                  </a:lnTo>
                  <a:cubicBezTo>
                    <a:pt x="21429" y="10420"/>
                    <a:pt x="21409" y="10038"/>
                    <a:pt x="21365" y="9662"/>
                  </a:cubicBezTo>
                  <a:lnTo>
                    <a:pt x="21530" y="9551"/>
                  </a:lnTo>
                  <a:cubicBezTo>
                    <a:pt x="21576" y="9963"/>
                    <a:pt x="21600" y="10383"/>
                    <a:pt x="21600" y="10799"/>
                  </a:cubicBezTo>
                  <a:cubicBezTo>
                    <a:pt x="21600" y="10799"/>
                    <a:pt x="21600" y="10840"/>
                    <a:pt x="21600" y="10840"/>
                  </a:cubicBezTo>
                  <a:close/>
                  <a:moveTo>
                    <a:pt x="73" y="12072"/>
                  </a:moveTo>
                  <a:cubicBezTo>
                    <a:pt x="25" y="11654"/>
                    <a:pt x="0" y="11224"/>
                    <a:pt x="0" y="10799"/>
                  </a:cubicBezTo>
                  <a:lnTo>
                    <a:pt x="171" y="10787"/>
                  </a:lnTo>
                  <a:lnTo>
                    <a:pt x="171" y="10799"/>
                  </a:lnTo>
                  <a:cubicBezTo>
                    <a:pt x="171" y="11187"/>
                    <a:pt x="193" y="11577"/>
                    <a:pt x="238" y="11960"/>
                  </a:cubicBezTo>
                  <a:cubicBezTo>
                    <a:pt x="238" y="11960"/>
                    <a:pt x="73" y="12072"/>
                    <a:pt x="73" y="12072"/>
                  </a:cubicBezTo>
                  <a:close/>
                  <a:moveTo>
                    <a:pt x="21310" y="13312"/>
                  </a:moveTo>
                  <a:lnTo>
                    <a:pt x="21162" y="13106"/>
                  </a:lnTo>
                  <a:cubicBezTo>
                    <a:pt x="21246" y="12744"/>
                    <a:pt x="21313" y="12375"/>
                    <a:pt x="21357" y="12008"/>
                  </a:cubicBezTo>
                  <a:lnTo>
                    <a:pt x="21521" y="12125"/>
                  </a:lnTo>
                  <a:cubicBezTo>
                    <a:pt x="21473" y="12523"/>
                    <a:pt x="21401" y="12923"/>
                    <a:pt x="21310" y="13312"/>
                  </a:cubicBezTo>
                  <a:close/>
                  <a:moveTo>
                    <a:pt x="582" y="14322"/>
                  </a:moveTo>
                  <a:cubicBezTo>
                    <a:pt x="463" y="13976"/>
                    <a:pt x="361" y="13620"/>
                    <a:pt x="280" y="13264"/>
                  </a:cubicBezTo>
                  <a:lnTo>
                    <a:pt x="428" y="13061"/>
                  </a:lnTo>
                  <a:cubicBezTo>
                    <a:pt x="506" y="13396"/>
                    <a:pt x="601" y="13732"/>
                    <a:pt x="713" y="14056"/>
                  </a:cubicBezTo>
                  <a:cubicBezTo>
                    <a:pt x="713" y="14056"/>
                    <a:pt x="582" y="14322"/>
                    <a:pt x="582" y="14322"/>
                  </a:cubicBezTo>
                  <a:close/>
                  <a:moveTo>
                    <a:pt x="20639" y="15277"/>
                  </a:moveTo>
                  <a:lnTo>
                    <a:pt x="20524" y="14971"/>
                  </a:lnTo>
                  <a:cubicBezTo>
                    <a:pt x="20653" y="14686"/>
                    <a:pt x="20771" y="14390"/>
                    <a:pt x="20874" y="14095"/>
                  </a:cubicBezTo>
                  <a:lnTo>
                    <a:pt x="21005" y="14362"/>
                  </a:lnTo>
                  <a:cubicBezTo>
                    <a:pt x="20897" y="14671"/>
                    <a:pt x="20774" y="14979"/>
                    <a:pt x="20639" y="15277"/>
                  </a:cubicBezTo>
                  <a:close/>
                  <a:moveTo>
                    <a:pt x="1351" y="16049"/>
                  </a:moveTo>
                  <a:cubicBezTo>
                    <a:pt x="1204" y="15786"/>
                    <a:pt x="1068" y="15514"/>
                    <a:pt x="946" y="15241"/>
                  </a:cubicBezTo>
                  <a:lnTo>
                    <a:pt x="1061" y="14936"/>
                  </a:lnTo>
                  <a:cubicBezTo>
                    <a:pt x="1179" y="15199"/>
                    <a:pt x="1311" y="15461"/>
                    <a:pt x="1452" y="15716"/>
                  </a:cubicBezTo>
                  <a:cubicBezTo>
                    <a:pt x="1452" y="15716"/>
                    <a:pt x="1351" y="16049"/>
                    <a:pt x="1351" y="16049"/>
                  </a:cubicBezTo>
                  <a:close/>
                  <a:moveTo>
                    <a:pt x="19798" y="16789"/>
                  </a:moveTo>
                  <a:lnTo>
                    <a:pt x="19709" y="16436"/>
                  </a:lnTo>
                  <a:cubicBezTo>
                    <a:pt x="19858" y="16212"/>
                    <a:pt x="20000" y="15980"/>
                    <a:pt x="20131" y="15747"/>
                  </a:cubicBezTo>
                  <a:lnTo>
                    <a:pt x="20232" y="16082"/>
                  </a:lnTo>
                  <a:cubicBezTo>
                    <a:pt x="20098" y="16322"/>
                    <a:pt x="19952" y="16560"/>
                    <a:pt x="19798" y="16789"/>
                  </a:cubicBezTo>
                  <a:close/>
                  <a:moveTo>
                    <a:pt x="2235" y="17390"/>
                  </a:moveTo>
                  <a:cubicBezTo>
                    <a:pt x="2078" y="17188"/>
                    <a:pt x="1925" y="16976"/>
                    <a:pt x="1782" y="16759"/>
                  </a:cubicBezTo>
                  <a:lnTo>
                    <a:pt x="1873" y="16407"/>
                  </a:lnTo>
                  <a:cubicBezTo>
                    <a:pt x="2012" y="16619"/>
                    <a:pt x="2162" y="16826"/>
                    <a:pt x="2315" y="17024"/>
                  </a:cubicBezTo>
                  <a:cubicBezTo>
                    <a:pt x="2315" y="17024"/>
                    <a:pt x="2235" y="17390"/>
                    <a:pt x="2235" y="17390"/>
                  </a:cubicBezTo>
                  <a:close/>
                  <a:moveTo>
                    <a:pt x="18880" y="17974"/>
                  </a:moveTo>
                  <a:lnTo>
                    <a:pt x="18809" y="17600"/>
                  </a:lnTo>
                  <a:cubicBezTo>
                    <a:pt x="18967" y="17421"/>
                    <a:pt x="19121" y="17237"/>
                    <a:pt x="19267" y="17050"/>
                  </a:cubicBezTo>
                  <a:lnTo>
                    <a:pt x="19347" y="17416"/>
                  </a:lnTo>
                  <a:cubicBezTo>
                    <a:pt x="19198" y="17607"/>
                    <a:pt x="19041" y="17796"/>
                    <a:pt x="18880" y="17974"/>
                  </a:cubicBezTo>
                  <a:close/>
                  <a:moveTo>
                    <a:pt x="3177" y="18457"/>
                  </a:moveTo>
                  <a:cubicBezTo>
                    <a:pt x="3015" y="18297"/>
                    <a:pt x="2854" y="18129"/>
                    <a:pt x="2701" y="17953"/>
                  </a:cubicBezTo>
                  <a:lnTo>
                    <a:pt x="2772" y="17579"/>
                  </a:lnTo>
                  <a:cubicBezTo>
                    <a:pt x="2924" y="17750"/>
                    <a:pt x="3082" y="17916"/>
                    <a:pt x="3240" y="18073"/>
                  </a:cubicBezTo>
                  <a:cubicBezTo>
                    <a:pt x="3240" y="18073"/>
                    <a:pt x="3177" y="18457"/>
                    <a:pt x="3177" y="18457"/>
                  </a:cubicBezTo>
                  <a:close/>
                  <a:moveTo>
                    <a:pt x="17919" y="18929"/>
                  </a:moveTo>
                  <a:lnTo>
                    <a:pt x="17862" y="18537"/>
                  </a:lnTo>
                  <a:cubicBezTo>
                    <a:pt x="18025" y="18393"/>
                    <a:pt x="18185" y="18244"/>
                    <a:pt x="18340" y="18092"/>
                  </a:cubicBezTo>
                  <a:lnTo>
                    <a:pt x="18404" y="18476"/>
                  </a:lnTo>
                  <a:cubicBezTo>
                    <a:pt x="18247" y="18630"/>
                    <a:pt x="18085" y="18782"/>
                    <a:pt x="17919" y="18929"/>
                  </a:cubicBezTo>
                  <a:close/>
                  <a:moveTo>
                    <a:pt x="4152" y="19315"/>
                  </a:moveTo>
                  <a:cubicBezTo>
                    <a:pt x="3984" y="19185"/>
                    <a:pt x="3820" y="19050"/>
                    <a:pt x="3661" y="18910"/>
                  </a:cubicBezTo>
                  <a:lnTo>
                    <a:pt x="3719" y="18518"/>
                  </a:lnTo>
                  <a:cubicBezTo>
                    <a:pt x="3877" y="18658"/>
                    <a:pt x="4039" y="18790"/>
                    <a:pt x="4204" y="18919"/>
                  </a:cubicBezTo>
                  <a:cubicBezTo>
                    <a:pt x="4204" y="18919"/>
                    <a:pt x="4152" y="19315"/>
                    <a:pt x="4152" y="19315"/>
                  </a:cubicBezTo>
                  <a:close/>
                  <a:moveTo>
                    <a:pt x="16931" y="19692"/>
                  </a:moveTo>
                  <a:lnTo>
                    <a:pt x="16885" y="19294"/>
                  </a:lnTo>
                  <a:cubicBezTo>
                    <a:pt x="17052" y="19180"/>
                    <a:pt x="17216" y="19060"/>
                    <a:pt x="17376" y="18936"/>
                  </a:cubicBezTo>
                  <a:lnTo>
                    <a:pt x="17428" y="19331"/>
                  </a:lnTo>
                  <a:cubicBezTo>
                    <a:pt x="17266" y="19456"/>
                    <a:pt x="17100" y="19577"/>
                    <a:pt x="16931" y="19692"/>
                  </a:cubicBezTo>
                  <a:close/>
                  <a:moveTo>
                    <a:pt x="5149" y="20005"/>
                  </a:moveTo>
                  <a:cubicBezTo>
                    <a:pt x="4979" y="19901"/>
                    <a:pt x="4813" y="19793"/>
                    <a:pt x="4648" y="19680"/>
                  </a:cubicBezTo>
                  <a:lnTo>
                    <a:pt x="4695" y="19280"/>
                  </a:lnTo>
                  <a:cubicBezTo>
                    <a:pt x="4858" y="19391"/>
                    <a:pt x="5022" y="19502"/>
                    <a:pt x="5190" y="19603"/>
                  </a:cubicBezTo>
                  <a:cubicBezTo>
                    <a:pt x="5190" y="19603"/>
                    <a:pt x="5149" y="20005"/>
                    <a:pt x="5149" y="20005"/>
                  </a:cubicBezTo>
                  <a:close/>
                  <a:moveTo>
                    <a:pt x="15926" y="20306"/>
                  </a:moveTo>
                  <a:lnTo>
                    <a:pt x="15890" y="19901"/>
                  </a:lnTo>
                  <a:cubicBezTo>
                    <a:pt x="16059" y="19811"/>
                    <a:pt x="16226" y="19714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5"/>
                    <a:pt x="15926" y="20306"/>
                  </a:cubicBezTo>
                  <a:close/>
                  <a:moveTo>
                    <a:pt x="6160" y="20553"/>
                  </a:moveTo>
                  <a:cubicBezTo>
                    <a:pt x="5988" y="20472"/>
                    <a:pt x="5819" y="20384"/>
                    <a:pt x="5652" y="20294"/>
                  </a:cubicBezTo>
                  <a:lnTo>
                    <a:pt x="5690" y="19890"/>
                  </a:lnTo>
                  <a:cubicBezTo>
                    <a:pt x="5854" y="19980"/>
                    <a:pt x="6023" y="20066"/>
                    <a:pt x="6193" y="20146"/>
                  </a:cubicBezTo>
                  <a:cubicBezTo>
                    <a:pt x="6193" y="20146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7"/>
                  </a:lnTo>
                  <a:cubicBezTo>
                    <a:pt x="15052" y="20308"/>
                    <a:pt x="15221" y="20234"/>
                    <a:pt x="15387" y="20154"/>
                  </a:cubicBezTo>
                  <a:lnTo>
                    <a:pt x="15420" y="20563"/>
                  </a:lnTo>
                  <a:cubicBezTo>
                    <a:pt x="15252" y="20641"/>
                    <a:pt x="15082" y="20717"/>
                    <a:pt x="14910" y="20787"/>
                  </a:cubicBezTo>
                  <a:close/>
                  <a:moveTo>
                    <a:pt x="7181" y="20974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70"/>
                  </a:lnTo>
                  <a:cubicBezTo>
                    <a:pt x="6865" y="20440"/>
                    <a:pt x="7034" y="20502"/>
                    <a:pt x="7206" y="20565"/>
                  </a:cubicBezTo>
                  <a:cubicBezTo>
                    <a:pt x="7206" y="20565"/>
                    <a:pt x="7181" y="20974"/>
                    <a:pt x="7181" y="20974"/>
                  </a:cubicBezTo>
                  <a:close/>
                  <a:moveTo>
                    <a:pt x="13886" y="21148"/>
                  </a:moveTo>
                  <a:lnTo>
                    <a:pt x="13865" y="20737"/>
                  </a:lnTo>
                  <a:cubicBezTo>
                    <a:pt x="14037" y="20686"/>
                    <a:pt x="14207" y="20630"/>
                    <a:pt x="14374" y="20571"/>
                  </a:cubicBezTo>
                  <a:lnTo>
                    <a:pt x="14399" y="20981"/>
                  </a:lnTo>
                  <a:cubicBezTo>
                    <a:pt x="14231" y="21043"/>
                    <a:pt x="14059" y="21097"/>
                    <a:pt x="13886" y="21148"/>
                  </a:cubicBezTo>
                  <a:close/>
                  <a:moveTo>
                    <a:pt x="8207" y="21281"/>
                  </a:moveTo>
                  <a:cubicBezTo>
                    <a:pt x="8034" y="21240"/>
                    <a:pt x="7863" y="21192"/>
                    <a:pt x="7692" y="21141"/>
                  </a:cubicBezTo>
                  <a:lnTo>
                    <a:pt x="7714" y="20731"/>
                  </a:lnTo>
                  <a:cubicBezTo>
                    <a:pt x="7882" y="20782"/>
                    <a:pt x="8052" y="20826"/>
                    <a:pt x="8224" y="20869"/>
                  </a:cubicBezTo>
                  <a:cubicBezTo>
                    <a:pt x="8224" y="20869"/>
                    <a:pt x="8207" y="21281"/>
                    <a:pt x="8207" y="21281"/>
                  </a:cubicBezTo>
                  <a:close/>
                  <a:moveTo>
                    <a:pt x="12856" y="21400"/>
                  </a:moveTo>
                  <a:lnTo>
                    <a:pt x="12843" y="20988"/>
                  </a:lnTo>
                  <a:cubicBezTo>
                    <a:pt x="13015" y="20953"/>
                    <a:pt x="13186" y="20916"/>
                    <a:pt x="13355" y="20874"/>
                  </a:cubicBezTo>
                  <a:lnTo>
                    <a:pt x="13372" y="21286"/>
                  </a:lnTo>
                  <a:cubicBezTo>
                    <a:pt x="13201" y="21329"/>
                    <a:pt x="13030" y="21365"/>
                    <a:pt x="12856" y="21400"/>
                  </a:cubicBezTo>
                  <a:close/>
                  <a:moveTo>
                    <a:pt x="9238" y="21485"/>
                  </a:moveTo>
                  <a:cubicBezTo>
                    <a:pt x="9065" y="21457"/>
                    <a:pt x="8894" y="21429"/>
                    <a:pt x="8723" y="21395"/>
                  </a:cubicBezTo>
                  <a:lnTo>
                    <a:pt x="8736" y="20983"/>
                  </a:lnTo>
                  <a:cubicBezTo>
                    <a:pt x="8906" y="21015"/>
                    <a:pt x="9076" y="21045"/>
                    <a:pt x="9249" y="21071"/>
                  </a:cubicBezTo>
                  <a:cubicBezTo>
                    <a:pt x="9249" y="21071"/>
                    <a:pt x="9238" y="21485"/>
                    <a:pt x="9238" y="21485"/>
                  </a:cubicBezTo>
                  <a:close/>
                  <a:moveTo>
                    <a:pt x="11823" y="21550"/>
                  </a:moveTo>
                  <a:lnTo>
                    <a:pt x="11817" y="21134"/>
                  </a:lnTo>
                  <a:cubicBezTo>
                    <a:pt x="11989" y="21118"/>
                    <a:pt x="12161" y="21097"/>
                    <a:pt x="12331" y="21073"/>
                  </a:cubicBezTo>
                  <a:lnTo>
                    <a:pt x="12340" y="21486"/>
                  </a:lnTo>
                  <a:cubicBezTo>
                    <a:pt x="12169" y="21512"/>
                    <a:pt x="11998" y="21532"/>
                    <a:pt x="11823" y="21550"/>
                  </a:cubicBezTo>
                  <a:close/>
                  <a:moveTo>
                    <a:pt x="10272" y="21585"/>
                  </a:moveTo>
                  <a:cubicBezTo>
                    <a:pt x="10099" y="21577"/>
                    <a:pt x="9926" y="21563"/>
                    <a:pt x="9755" y="21547"/>
                  </a:cubicBezTo>
                  <a:lnTo>
                    <a:pt x="9763" y="21133"/>
                  </a:lnTo>
                  <a:cubicBezTo>
                    <a:pt x="9932" y="21149"/>
                    <a:pt x="10103" y="21162"/>
                    <a:pt x="10276" y="21171"/>
                  </a:cubicBezTo>
                  <a:cubicBezTo>
                    <a:pt x="10276" y="21171"/>
                    <a:pt x="10272" y="21585"/>
                    <a:pt x="10272" y="21585"/>
                  </a:cubicBezTo>
                  <a:close/>
                  <a:moveTo>
                    <a:pt x="10800" y="21600"/>
                  </a:moveTo>
                  <a:lnTo>
                    <a:pt x="10790" y="21393"/>
                  </a:lnTo>
                  <a:lnTo>
                    <a:pt x="10790" y="21185"/>
                  </a:lnTo>
                  <a:lnTo>
                    <a:pt x="10800" y="21185"/>
                  </a:lnTo>
                  <a:cubicBezTo>
                    <a:pt x="10969" y="21185"/>
                    <a:pt x="11137" y="21179"/>
                    <a:pt x="11304" y="21171"/>
                  </a:cubicBezTo>
                  <a:lnTo>
                    <a:pt x="11306" y="21587"/>
                  </a:lnTo>
                  <a:cubicBezTo>
                    <a:pt x="11138" y="21594"/>
                    <a:pt x="10970" y="21599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47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2"/>
                  </a:moveTo>
                  <a:cubicBezTo>
                    <a:pt x="14399" y="5863"/>
                    <a:pt x="12643" y="4896"/>
                    <a:pt x="10590" y="4896"/>
                  </a:cubicBezTo>
                  <a:cubicBezTo>
                    <a:pt x="9742" y="4896"/>
                    <a:pt x="8574" y="5308"/>
                    <a:pt x="8583" y="6118"/>
                  </a:cubicBezTo>
                  <a:cubicBezTo>
                    <a:pt x="8603" y="8567"/>
                    <a:pt x="20508" y="7986"/>
                    <a:pt x="21143" y="13911"/>
                  </a:cubicBezTo>
                  <a:cubicBezTo>
                    <a:pt x="21600" y="18179"/>
                    <a:pt x="16950" y="19780"/>
                    <a:pt x="13024" y="19780"/>
                  </a:cubicBezTo>
                  <a:cubicBezTo>
                    <a:pt x="12624" y="19780"/>
                    <a:pt x="12230" y="19752"/>
                    <a:pt x="11864" y="19724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89"/>
                  </a:lnTo>
                  <a:cubicBezTo>
                    <a:pt x="8131" y="18801"/>
                    <a:pt x="6921" y="17951"/>
                    <a:pt x="6148" y="17170"/>
                  </a:cubicBezTo>
                  <a:lnTo>
                    <a:pt x="5763" y="19346"/>
                  </a:lnTo>
                  <a:lnTo>
                    <a:pt x="0" y="19346"/>
                  </a:lnTo>
                  <a:lnTo>
                    <a:pt x="397" y="12475"/>
                  </a:lnTo>
                  <a:lnTo>
                    <a:pt x="6200" y="12475"/>
                  </a:lnTo>
                  <a:cubicBezTo>
                    <a:pt x="6177" y="14683"/>
                    <a:pt x="8847" y="15059"/>
                    <a:pt x="10186" y="15114"/>
                  </a:cubicBezTo>
                  <a:cubicBezTo>
                    <a:pt x="11301" y="15114"/>
                    <a:pt x="12886" y="14896"/>
                    <a:pt x="12839" y="13781"/>
                  </a:cubicBezTo>
                  <a:cubicBezTo>
                    <a:pt x="12755" y="11754"/>
                    <a:pt x="797" y="12603"/>
                    <a:pt x="1138" y="6325"/>
                  </a:cubicBezTo>
                  <a:cubicBezTo>
                    <a:pt x="1320" y="2967"/>
                    <a:pt x="5382" y="1507"/>
                    <a:pt x="8171" y="1507"/>
                  </a:cubicBezTo>
                  <a:cubicBezTo>
                    <a:pt x="8598" y="1507"/>
                    <a:pt x="9027" y="1526"/>
                    <a:pt x="9453" y="1572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6"/>
                  </a:lnTo>
                  <a:cubicBezTo>
                    <a:pt x="12502" y="2244"/>
                    <a:pt x="13559" y="2813"/>
                    <a:pt x="14248" y="3746"/>
                  </a:cubicBezTo>
                  <a:lnTo>
                    <a:pt x="14425" y="1896"/>
                  </a:lnTo>
                  <a:lnTo>
                    <a:pt x="19338" y="1896"/>
                  </a:lnTo>
                  <a:lnTo>
                    <a:pt x="19924" y="7602"/>
                  </a:lnTo>
                  <a:cubicBezTo>
                    <a:pt x="19924" y="7602"/>
                    <a:pt x="14500" y="7602"/>
                    <a:pt x="14500" y="7602"/>
                  </a:cubicBezTo>
                  <a:close/>
                  <a:moveTo>
                    <a:pt x="14500" y="7602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696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4"/>
                    <a:pt x="18406" y="8908"/>
                    <a:pt x="17664" y="9776"/>
                  </a:cubicBezTo>
                  <a:cubicBezTo>
                    <a:pt x="17058" y="10481"/>
                    <a:pt x="16399" y="11096"/>
                    <a:pt x="15696" y="11608"/>
                  </a:cubicBezTo>
                  <a:cubicBezTo>
                    <a:pt x="15071" y="12062"/>
                    <a:pt x="14414" y="12435"/>
                    <a:pt x="13728" y="12713"/>
                  </a:cubicBezTo>
                  <a:cubicBezTo>
                    <a:pt x="13094" y="12968"/>
                    <a:pt x="12436" y="13144"/>
                    <a:pt x="11761" y="13232"/>
                  </a:cubicBezTo>
                  <a:cubicBezTo>
                    <a:pt x="11444" y="13273"/>
                    <a:pt x="11124" y="13297"/>
                    <a:pt x="10800" y="13297"/>
                  </a:cubicBezTo>
                  <a:cubicBezTo>
                    <a:pt x="10460" y="13294"/>
                    <a:pt x="10124" y="13271"/>
                    <a:pt x="9793" y="13227"/>
                  </a:cubicBezTo>
                  <a:cubicBezTo>
                    <a:pt x="9117" y="13134"/>
                    <a:pt x="8460" y="12955"/>
                    <a:pt x="7825" y="12692"/>
                  </a:cubicBezTo>
                  <a:cubicBezTo>
                    <a:pt x="7139" y="12412"/>
                    <a:pt x="6481" y="12033"/>
                    <a:pt x="5857" y="11575"/>
                  </a:cubicBezTo>
                  <a:cubicBezTo>
                    <a:pt x="5154" y="11058"/>
                    <a:pt x="4495" y="10434"/>
                    <a:pt x="3889" y="9718"/>
                  </a:cubicBezTo>
                  <a:cubicBezTo>
                    <a:pt x="3146" y="8840"/>
                    <a:pt x="2484" y="7822"/>
                    <a:pt x="1922" y="6697"/>
                  </a:cubicBezTo>
                  <a:cubicBezTo>
                    <a:pt x="950" y="4748"/>
                    <a:pt x="276" y="2472"/>
                    <a:pt x="0" y="0"/>
                  </a:cubicBezTo>
                  <a:cubicBezTo>
                    <a:pt x="0" y="2132"/>
                    <a:pt x="0" y="6486"/>
                    <a:pt x="0" y="8475"/>
                  </a:cubicBezTo>
                  <a:cubicBezTo>
                    <a:pt x="314" y="10785"/>
                    <a:pt x="984" y="12949"/>
                    <a:pt x="1922" y="14831"/>
                  </a:cubicBezTo>
                  <a:cubicBezTo>
                    <a:pt x="2486" y="15964"/>
                    <a:pt x="3149" y="16992"/>
                    <a:pt x="3889" y="17886"/>
                  </a:cubicBezTo>
                  <a:cubicBezTo>
                    <a:pt x="4496" y="18620"/>
                    <a:pt x="5156" y="19261"/>
                    <a:pt x="5857" y="19798"/>
                  </a:cubicBezTo>
                  <a:cubicBezTo>
                    <a:pt x="6482" y="20276"/>
                    <a:pt x="7140" y="20667"/>
                    <a:pt x="7825" y="20962"/>
                  </a:cubicBezTo>
                  <a:cubicBezTo>
                    <a:pt x="8460" y="21235"/>
                    <a:pt x="9118" y="21426"/>
                    <a:pt x="9793" y="21525"/>
                  </a:cubicBezTo>
                  <a:cubicBezTo>
                    <a:pt x="10125" y="21571"/>
                    <a:pt x="10460" y="21597"/>
                    <a:pt x="10800" y="21600"/>
                  </a:cubicBezTo>
                  <a:cubicBezTo>
                    <a:pt x="11123" y="21597"/>
                    <a:pt x="11443" y="21574"/>
                    <a:pt x="11761" y="21531"/>
                  </a:cubicBezTo>
                  <a:cubicBezTo>
                    <a:pt x="12435" y="21438"/>
                    <a:pt x="13093" y="21251"/>
                    <a:pt x="13728" y="20983"/>
                  </a:cubicBezTo>
                  <a:cubicBezTo>
                    <a:pt x="14413" y="20692"/>
                    <a:pt x="15071" y="20305"/>
                    <a:pt x="15696" y="19831"/>
                  </a:cubicBezTo>
                  <a:cubicBezTo>
                    <a:pt x="16397" y="19303"/>
                    <a:pt x="17057" y="18668"/>
                    <a:pt x="17664" y="17940"/>
                  </a:cubicBezTo>
                  <a:cubicBezTo>
                    <a:pt x="18404" y="17059"/>
                    <a:pt x="19066" y="16044"/>
                    <a:pt x="19632" y="14922"/>
                  </a:cubicBezTo>
                  <a:cubicBezTo>
                    <a:pt x="20593" y="13020"/>
                    <a:pt x="21281" y="10822"/>
                    <a:pt x="21600" y="8475"/>
                  </a:cubicBezTo>
                  <a:cubicBezTo>
                    <a:pt x="21600" y="6486"/>
                    <a:pt x="21600" y="2132"/>
                    <a:pt x="21600" y="0"/>
                  </a:cubicBezTo>
                  <a:cubicBezTo>
                    <a:pt x="21319" y="2510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19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799"/>
                  </a:cubicBezTo>
                  <a:cubicBezTo>
                    <a:pt x="0" y="16753"/>
                    <a:pt x="4832" y="21582"/>
                    <a:pt x="10800" y="21600"/>
                  </a:cubicBezTo>
                  <a:cubicBezTo>
                    <a:pt x="16768" y="21582"/>
                    <a:pt x="21600" y="16753"/>
                    <a:pt x="21600" y="10799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236"/>
              <a:ext cx="1183" cy="4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1"/>
                    <a:pt x="10800" y="21600"/>
                  </a:cubicBezTo>
                  <a:cubicBezTo>
                    <a:pt x="16768" y="21581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EDB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" y="236"/>
              <a:ext cx="1192" cy="46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287" y="430"/>
                  </a:moveTo>
                  <a:lnTo>
                    <a:pt x="10282" y="14"/>
                  </a:lnTo>
                  <a:cubicBezTo>
                    <a:pt x="10454" y="5"/>
                    <a:pt x="10627" y="0"/>
                    <a:pt x="10800" y="0"/>
                  </a:cubicBezTo>
                  <a:lnTo>
                    <a:pt x="10822" y="0"/>
                  </a:lnTo>
                  <a:lnTo>
                    <a:pt x="10822" y="415"/>
                  </a:lnTo>
                  <a:lnTo>
                    <a:pt x="10800" y="415"/>
                  </a:lnTo>
                  <a:cubicBezTo>
                    <a:pt x="10628" y="415"/>
                    <a:pt x="10457" y="421"/>
                    <a:pt x="10287" y="430"/>
                  </a:cubicBezTo>
                  <a:close/>
                  <a:moveTo>
                    <a:pt x="11848" y="469"/>
                  </a:moveTo>
                  <a:cubicBezTo>
                    <a:pt x="11678" y="453"/>
                    <a:pt x="11507" y="439"/>
                    <a:pt x="11335" y="430"/>
                  </a:cubicBezTo>
                  <a:lnTo>
                    <a:pt x="11339" y="16"/>
                  </a:lnTo>
                  <a:cubicBezTo>
                    <a:pt x="11513" y="25"/>
                    <a:pt x="11685" y="37"/>
                    <a:pt x="11856" y="53"/>
                  </a:cubicBezTo>
                  <a:cubicBezTo>
                    <a:pt x="11856" y="53"/>
                    <a:pt x="11848" y="469"/>
                    <a:pt x="11848" y="469"/>
                  </a:cubicBezTo>
                  <a:close/>
                  <a:moveTo>
                    <a:pt x="9260" y="529"/>
                  </a:moveTo>
                  <a:lnTo>
                    <a:pt x="9249" y="116"/>
                  </a:lnTo>
                  <a:cubicBezTo>
                    <a:pt x="9421" y="90"/>
                    <a:pt x="9592" y="69"/>
                    <a:pt x="9766" y="52"/>
                  </a:cubicBezTo>
                  <a:lnTo>
                    <a:pt x="9772" y="467"/>
                  </a:lnTo>
                  <a:cubicBezTo>
                    <a:pt x="9600" y="483"/>
                    <a:pt x="9429" y="504"/>
                    <a:pt x="9260" y="529"/>
                  </a:cubicBezTo>
                  <a:close/>
                  <a:moveTo>
                    <a:pt x="12875" y="621"/>
                  </a:moveTo>
                  <a:cubicBezTo>
                    <a:pt x="12705" y="587"/>
                    <a:pt x="12534" y="557"/>
                    <a:pt x="12362" y="531"/>
                  </a:cubicBezTo>
                  <a:lnTo>
                    <a:pt x="12372" y="118"/>
                  </a:lnTo>
                  <a:cubicBezTo>
                    <a:pt x="12546" y="143"/>
                    <a:pt x="12718" y="173"/>
                    <a:pt x="12888" y="205"/>
                  </a:cubicBezTo>
                  <a:cubicBezTo>
                    <a:pt x="12888" y="205"/>
                    <a:pt x="12875" y="621"/>
                    <a:pt x="12875" y="621"/>
                  </a:cubicBezTo>
                  <a:close/>
                  <a:moveTo>
                    <a:pt x="8235" y="728"/>
                  </a:moveTo>
                  <a:lnTo>
                    <a:pt x="8218" y="317"/>
                  </a:lnTo>
                  <a:cubicBezTo>
                    <a:pt x="8388" y="274"/>
                    <a:pt x="8559" y="235"/>
                    <a:pt x="8733" y="204"/>
                  </a:cubicBezTo>
                  <a:lnTo>
                    <a:pt x="8747" y="614"/>
                  </a:lnTo>
                  <a:cubicBezTo>
                    <a:pt x="8575" y="649"/>
                    <a:pt x="8404" y="686"/>
                    <a:pt x="8235" y="728"/>
                  </a:cubicBezTo>
                  <a:close/>
                  <a:moveTo>
                    <a:pt x="13898" y="872"/>
                  </a:moveTo>
                  <a:cubicBezTo>
                    <a:pt x="13729" y="823"/>
                    <a:pt x="13559" y="775"/>
                    <a:pt x="13387" y="732"/>
                  </a:cubicBezTo>
                  <a:lnTo>
                    <a:pt x="13403" y="320"/>
                  </a:lnTo>
                  <a:cubicBezTo>
                    <a:pt x="13577" y="363"/>
                    <a:pt x="13748" y="411"/>
                    <a:pt x="13918" y="461"/>
                  </a:cubicBezTo>
                  <a:cubicBezTo>
                    <a:pt x="13918" y="461"/>
                    <a:pt x="13898" y="872"/>
                    <a:pt x="13898" y="872"/>
                  </a:cubicBezTo>
                  <a:close/>
                  <a:moveTo>
                    <a:pt x="7216" y="1034"/>
                  </a:moveTo>
                  <a:lnTo>
                    <a:pt x="7190" y="622"/>
                  </a:lnTo>
                  <a:cubicBezTo>
                    <a:pt x="7360" y="561"/>
                    <a:pt x="7531" y="507"/>
                    <a:pt x="7703" y="455"/>
                  </a:cubicBezTo>
                  <a:lnTo>
                    <a:pt x="7725" y="867"/>
                  </a:lnTo>
                  <a:cubicBezTo>
                    <a:pt x="7553" y="918"/>
                    <a:pt x="7383" y="974"/>
                    <a:pt x="7216" y="1034"/>
                  </a:cubicBezTo>
                  <a:close/>
                  <a:moveTo>
                    <a:pt x="14913" y="1236"/>
                  </a:moveTo>
                  <a:cubicBezTo>
                    <a:pt x="14746" y="1167"/>
                    <a:pt x="14577" y="1100"/>
                    <a:pt x="14405" y="1041"/>
                  </a:cubicBezTo>
                  <a:lnTo>
                    <a:pt x="14431" y="628"/>
                  </a:lnTo>
                  <a:cubicBezTo>
                    <a:pt x="14603" y="691"/>
                    <a:pt x="14773" y="756"/>
                    <a:pt x="14942" y="827"/>
                  </a:cubicBezTo>
                  <a:cubicBezTo>
                    <a:pt x="14942" y="827"/>
                    <a:pt x="14913" y="1236"/>
                    <a:pt x="14913" y="1236"/>
                  </a:cubicBezTo>
                  <a:close/>
                  <a:moveTo>
                    <a:pt x="6203" y="1451"/>
                  </a:moveTo>
                  <a:lnTo>
                    <a:pt x="6170" y="1043"/>
                  </a:lnTo>
                  <a:cubicBezTo>
                    <a:pt x="6338" y="965"/>
                    <a:pt x="6507" y="889"/>
                    <a:pt x="6679" y="818"/>
                  </a:cubicBezTo>
                  <a:lnTo>
                    <a:pt x="6708" y="1226"/>
                  </a:lnTo>
                  <a:cubicBezTo>
                    <a:pt x="6537" y="1297"/>
                    <a:pt x="6369" y="1370"/>
                    <a:pt x="6203" y="1451"/>
                  </a:cubicBezTo>
                  <a:close/>
                  <a:moveTo>
                    <a:pt x="15920" y="1716"/>
                  </a:moveTo>
                  <a:cubicBezTo>
                    <a:pt x="15756" y="1626"/>
                    <a:pt x="15588" y="1541"/>
                    <a:pt x="15418" y="1458"/>
                  </a:cubicBezTo>
                  <a:lnTo>
                    <a:pt x="15451" y="1052"/>
                  </a:lnTo>
                  <a:cubicBezTo>
                    <a:pt x="15623" y="1134"/>
                    <a:pt x="15792" y="1220"/>
                    <a:pt x="15958" y="1310"/>
                  </a:cubicBezTo>
                  <a:cubicBezTo>
                    <a:pt x="15958" y="1310"/>
                    <a:pt x="15920" y="1716"/>
                    <a:pt x="15920" y="1716"/>
                  </a:cubicBezTo>
                  <a:close/>
                  <a:moveTo>
                    <a:pt x="5200" y="1991"/>
                  </a:moveTo>
                  <a:lnTo>
                    <a:pt x="5159" y="1589"/>
                  </a:lnTo>
                  <a:cubicBezTo>
                    <a:pt x="5325" y="1488"/>
                    <a:pt x="5492" y="1391"/>
                    <a:pt x="5663" y="1300"/>
                  </a:cubicBezTo>
                  <a:lnTo>
                    <a:pt x="5701" y="1703"/>
                  </a:lnTo>
                  <a:cubicBezTo>
                    <a:pt x="5531" y="1796"/>
                    <a:pt x="5365" y="1890"/>
                    <a:pt x="5200" y="1991"/>
                  </a:cubicBezTo>
                  <a:close/>
                  <a:moveTo>
                    <a:pt x="16915" y="2327"/>
                  </a:moveTo>
                  <a:cubicBezTo>
                    <a:pt x="16754" y="2215"/>
                    <a:pt x="16589" y="2107"/>
                    <a:pt x="16420" y="2003"/>
                  </a:cubicBezTo>
                  <a:lnTo>
                    <a:pt x="16462" y="1601"/>
                  </a:lnTo>
                  <a:cubicBezTo>
                    <a:pt x="16632" y="1705"/>
                    <a:pt x="16799" y="1816"/>
                    <a:pt x="16962" y="1927"/>
                  </a:cubicBezTo>
                  <a:cubicBezTo>
                    <a:pt x="16962" y="1927"/>
                    <a:pt x="16915" y="2327"/>
                    <a:pt x="16915" y="2327"/>
                  </a:cubicBezTo>
                  <a:close/>
                  <a:moveTo>
                    <a:pt x="4214" y="2673"/>
                  </a:moveTo>
                  <a:lnTo>
                    <a:pt x="4161" y="2277"/>
                  </a:lnTo>
                  <a:cubicBezTo>
                    <a:pt x="4324" y="2151"/>
                    <a:pt x="4490" y="2031"/>
                    <a:pt x="4658" y="1913"/>
                  </a:cubicBezTo>
                  <a:lnTo>
                    <a:pt x="4705" y="2313"/>
                  </a:lnTo>
                  <a:cubicBezTo>
                    <a:pt x="4538" y="2429"/>
                    <a:pt x="4374" y="2546"/>
                    <a:pt x="4214" y="2673"/>
                  </a:cubicBezTo>
                  <a:close/>
                  <a:moveTo>
                    <a:pt x="17891" y="3089"/>
                  </a:moveTo>
                  <a:cubicBezTo>
                    <a:pt x="17734" y="2950"/>
                    <a:pt x="17571" y="2817"/>
                    <a:pt x="17406" y="2689"/>
                  </a:cubicBezTo>
                  <a:lnTo>
                    <a:pt x="17459" y="2292"/>
                  </a:lnTo>
                  <a:cubicBezTo>
                    <a:pt x="17627" y="2423"/>
                    <a:pt x="17790" y="2560"/>
                    <a:pt x="17950" y="2700"/>
                  </a:cubicBezTo>
                  <a:cubicBezTo>
                    <a:pt x="17950" y="2700"/>
                    <a:pt x="17891" y="3089"/>
                    <a:pt x="17891" y="3089"/>
                  </a:cubicBezTo>
                  <a:close/>
                  <a:moveTo>
                    <a:pt x="3251" y="3517"/>
                  </a:moveTo>
                  <a:lnTo>
                    <a:pt x="3186" y="3133"/>
                  </a:lnTo>
                  <a:cubicBezTo>
                    <a:pt x="3344" y="2978"/>
                    <a:pt x="3505" y="2829"/>
                    <a:pt x="3671" y="2683"/>
                  </a:cubicBezTo>
                  <a:lnTo>
                    <a:pt x="3730" y="3073"/>
                  </a:lnTo>
                  <a:cubicBezTo>
                    <a:pt x="3565" y="3215"/>
                    <a:pt x="3406" y="3366"/>
                    <a:pt x="3251" y="3517"/>
                  </a:cubicBezTo>
                  <a:close/>
                  <a:moveTo>
                    <a:pt x="18837" y="4033"/>
                  </a:moveTo>
                  <a:cubicBezTo>
                    <a:pt x="18686" y="3861"/>
                    <a:pt x="18529" y="3694"/>
                    <a:pt x="18369" y="3538"/>
                  </a:cubicBezTo>
                  <a:lnTo>
                    <a:pt x="18434" y="3152"/>
                  </a:lnTo>
                  <a:cubicBezTo>
                    <a:pt x="18597" y="3313"/>
                    <a:pt x="18756" y="3482"/>
                    <a:pt x="18910" y="3658"/>
                  </a:cubicBezTo>
                  <a:cubicBezTo>
                    <a:pt x="18910" y="3658"/>
                    <a:pt x="18837" y="4033"/>
                    <a:pt x="18837" y="4033"/>
                  </a:cubicBezTo>
                  <a:close/>
                  <a:moveTo>
                    <a:pt x="2324" y="4561"/>
                  </a:moveTo>
                  <a:lnTo>
                    <a:pt x="2244" y="4196"/>
                  </a:lnTo>
                  <a:cubicBezTo>
                    <a:pt x="2393" y="4007"/>
                    <a:pt x="2549" y="3816"/>
                    <a:pt x="2710" y="3636"/>
                  </a:cubicBezTo>
                  <a:lnTo>
                    <a:pt x="2782" y="4011"/>
                  </a:lnTo>
                  <a:cubicBezTo>
                    <a:pt x="2623" y="4189"/>
                    <a:pt x="2469" y="4375"/>
                    <a:pt x="2324" y="4561"/>
                  </a:cubicBezTo>
                  <a:close/>
                  <a:moveTo>
                    <a:pt x="19736" y="5206"/>
                  </a:moveTo>
                  <a:cubicBezTo>
                    <a:pt x="19598" y="4996"/>
                    <a:pt x="19449" y="4787"/>
                    <a:pt x="19295" y="4587"/>
                  </a:cubicBezTo>
                  <a:lnTo>
                    <a:pt x="19375" y="4221"/>
                  </a:lnTo>
                  <a:cubicBezTo>
                    <a:pt x="19533" y="4427"/>
                    <a:pt x="19685" y="4640"/>
                    <a:pt x="19827" y="4854"/>
                  </a:cubicBezTo>
                  <a:cubicBezTo>
                    <a:pt x="19827" y="4854"/>
                    <a:pt x="19736" y="5206"/>
                    <a:pt x="19736" y="5206"/>
                  </a:cubicBezTo>
                  <a:close/>
                  <a:moveTo>
                    <a:pt x="1461" y="5869"/>
                  </a:moveTo>
                  <a:lnTo>
                    <a:pt x="1360" y="5535"/>
                  </a:lnTo>
                  <a:cubicBezTo>
                    <a:pt x="1493" y="5295"/>
                    <a:pt x="1639" y="5057"/>
                    <a:pt x="1792" y="4826"/>
                  </a:cubicBezTo>
                  <a:lnTo>
                    <a:pt x="1882" y="5178"/>
                  </a:lnTo>
                  <a:cubicBezTo>
                    <a:pt x="1732" y="5402"/>
                    <a:pt x="1591" y="5636"/>
                    <a:pt x="1461" y="5869"/>
                  </a:cubicBezTo>
                  <a:close/>
                  <a:moveTo>
                    <a:pt x="20547" y="6680"/>
                  </a:moveTo>
                  <a:cubicBezTo>
                    <a:pt x="20428" y="6416"/>
                    <a:pt x="20298" y="6154"/>
                    <a:pt x="20157" y="5899"/>
                  </a:cubicBezTo>
                  <a:lnTo>
                    <a:pt x="20258" y="5565"/>
                  </a:lnTo>
                  <a:cubicBezTo>
                    <a:pt x="20404" y="5830"/>
                    <a:pt x="20540" y="6103"/>
                    <a:pt x="20663" y="6375"/>
                  </a:cubicBezTo>
                  <a:cubicBezTo>
                    <a:pt x="20663" y="6375"/>
                    <a:pt x="20547" y="6680"/>
                    <a:pt x="20547" y="6680"/>
                  </a:cubicBezTo>
                  <a:close/>
                  <a:moveTo>
                    <a:pt x="719" y="7526"/>
                  </a:moveTo>
                  <a:lnTo>
                    <a:pt x="589" y="7258"/>
                  </a:lnTo>
                  <a:cubicBezTo>
                    <a:pt x="695" y="6947"/>
                    <a:pt x="818" y="6639"/>
                    <a:pt x="954" y="6340"/>
                  </a:cubicBezTo>
                  <a:lnTo>
                    <a:pt x="1068" y="6645"/>
                  </a:lnTo>
                  <a:cubicBezTo>
                    <a:pt x="939" y="6933"/>
                    <a:pt x="822" y="7229"/>
                    <a:pt x="719" y="7526"/>
                  </a:cubicBezTo>
                  <a:close/>
                  <a:moveTo>
                    <a:pt x="21176" y="8559"/>
                  </a:moveTo>
                  <a:cubicBezTo>
                    <a:pt x="21100" y="8224"/>
                    <a:pt x="21005" y="7888"/>
                    <a:pt x="20894" y="7563"/>
                  </a:cubicBezTo>
                  <a:lnTo>
                    <a:pt x="21025" y="7300"/>
                  </a:lnTo>
                  <a:cubicBezTo>
                    <a:pt x="21143" y="7645"/>
                    <a:pt x="21245" y="8002"/>
                    <a:pt x="21326" y="8358"/>
                  </a:cubicBezTo>
                  <a:cubicBezTo>
                    <a:pt x="21326" y="8358"/>
                    <a:pt x="21176" y="8559"/>
                    <a:pt x="21176" y="8559"/>
                  </a:cubicBezTo>
                  <a:close/>
                  <a:moveTo>
                    <a:pt x="240" y="9615"/>
                  </a:moveTo>
                  <a:lnTo>
                    <a:pt x="77" y="9500"/>
                  </a:lnTo>
                  <a:cubicBezTo>
                    <a:pt x="124" y="9101"/>
                    <a:pt x="194" y="8700"/>
                    <a:pt x="285" y="8310"/>
                  </a:cubicBezTo>
                  <a:lnTo>
                    <a:pt x="434" y="8515"/>
                  </a:lnTo>
                  <a:cubicBezTo>
                    <a:pt x="350" y="8878"/>
                    <a:pt x="284" y="9248"/>
                    <a:pt x="240" y="9615"/>
                  </a:cubicBezTo>
                  <a:close/>
                  <a:moveTo>
                    <a:pt x="21600" y="10842"/>
                  </a:moveTo>
                  <a:lnTo>
                    <a:pt x="21429" y="10835"/>
                  </a:lnTo>
                  <a:lnTo>
                    <a:pt x="21515" y="10839"/>
                  </a:lnTo>
                  <a:lnTo>
                    <a:pt x="21429" y="10800"/>
                  </a:lnTo>
                  <a:cubicBezTo>
                    <a:pt x="21429" y="10420"/>
                    <a:pt x="21409" y="10038"/>
                    <a:pt x="21365" y="9663"/>
                  </a:cubicBezTo>
                  <a:lnTo>
                    <a:pt x="21530" y="9552"/>
                  </a:lnTo>
                  <a:cubicBezTo>
                    <a:pt x="21576" y="9963"/>
                    <a:pt x="21600" y="10384"/>
                    <a:pt x="21600" y="10800"/>
                  </a:cubicBezTo>
                  <a:cubicBezTo>
                    <a:pt x="21600" y="10800"/>
                    <a:pt x="21600" y="10842"/>
                    <a:pt x="21600" y="10842"/>
                  </a:cubicBezTo>
                  <a:close/>
                  <a:moveTo>
                    <a:pt x="73" y="12074"/>
                  </a:moveTo>
                  <a:cubicBezTo>
                    <a:pt x="25" y="11654"/>
                    <a:pt x="0" y="11225"/>
                    <a:pt x="0" y="10800"/>
                  </a:cubicBezTo>
                  <a:lnTo>
                    <a:pt x="171" y="10788"/>
                  </a:lnTo>
                  <a:lnTo>
                    <a:pt x="171" y="10800"/>
                  </a:lnTo>
                  <a:cubicBezTo>
                    <a:pt x="171" y="11187"/>
                    <a:pt x="193" y="11579"/>
                    <a:pt x="238" y="11963"/>
                  </a:cubicBezTo>
                  <a:cubicBezTo>
                    <a:pt x="238" y="11963"/>
                    <a:pt x="73" y="12074"/>
                    <a:pt x="73" y="12074"/>
                  </a:cubicBezTo>
                  <a:close/>
                  <a:moveTo>
                    <a:pt x="21310" y="13313"/>
                  </a:moveTo>
                  <a:lnTo>
                    <a:pt x="21162" y="13108"/>
                  </a:lnTo>
                  <a:cubicBezTo>
                    <a:pt x="21246" y="12745"/>
                    <a:pt x="21313" y="12376"/>
                    <a:pt x="21357" y="12010"/>
                  </a:cubicBezTo>
                  <a:lnTo>
                    <a:pt x="21521" y="12126"/>
                  </a:lnTo>
                  <a:cubicBezTo>
                    <a:pt x="21473" y="12524"/>
                    <a:pt x="21401" y="12923"/>
                    <a:pt x="21310" y="13313"/>
                  </a:cubicBezTo>
                  <a:close/>
                  <a:moveTo>
                    <a:pt x="582" y="14324"/>
                  </a:moveTo>
                  <a:cubicBezTo>
                    <a:pt x="463" y="13977"/>
                    <a:pt x="361" y="13621"/>
                    <a:pt x="280" y="13266"/>
                  </a:cubicBezTo>
                  <a:lnTo>
                    <a:pt x="428" y="13062"/>
                  </a:lnTo>
                  <a:cubicBezTo>
                    <a:pt x="506" y="13397"/>
                    <a:pt x="601" y="13731"/>
                    <a:pt x="713" y="14058"/>
                  </a:cubicBezTo>
                  <a:cubicBezTo>
                    <a:pt x="713" y="14058"/>
                    <a:pt x="582" y="14324"/>
                    <a:pt x="582" y="14324"/>
                  </a:cubicBezTo>
                  <a:close/>
                  <a:moveTo>
                    <a:pt x="20639" y="15278"/>
                  </a:moveTo>
                  <a:lnTo>
                    <a:pt x="20524" y="14973"/>
                  </a:lnTo>
                  <a:cubicBezTo>
                    <a:pt x="20653" y="14685"/>
                    <a:pt x="20771" y="14391"/>
                    <a:pt x="20874" y="14095"/>
                  </a:cubicBezTo>
                  <a:lnTo>
                    <a:pt x="21005" y="14363"/>
                  </a:lnTo>
                  <a:cubicBezTo>
                    <a:pt x="20897" y="14673"/>
                    <a:pt x="20774" y="14980"/>
                    <a:pt x="20639" y="15278"/>
                  </a:cubicBezTo>
                  <a:close/>
                  <a:moveTo>
                    <a:pt x="1351" y="16051"/>
                  </a:moveTo>
                  <a:cubicBezTo>
                    <a:pt x="1204" y="15786"/>
                    <a:pt x="1068" y="15516"/>
                    <a:pt x="946" y="15243"/>
                  </a:cubicBezTo>
                  <a:lnTo>
                    <a:pt x="1061" y="14939"/>
                  </a:lnTo>
                  <a:cubicBezTo>
                    <a:pt x="1179" y="15199"/>
                    <a:pt x="1311" y="15461"/>
                    <a:pt x="1452" y="15717"/>
                  </a:cubicBezTo>
                  <a:cubicBezTo>
                    <a:pt x="1452" y="15717"/>
                    <a:pt x="1351" y="16051"/>
                    <a:pt x="1351" y="16051"/>
                  </a:cubicBezTo>
                  <a:close/>
                  <a:moveTo>
                    <a:pt x="19798" y="16788"/>
                  </a:moveTo>
                  <a:lnTo>
                    <a:pt x="19709" y="16436"/>
                  </a:lnTo>
                  <a:cubicBezTo>
                    <a:pt x="19858" y="16214"/>
                    <a:pt x="20000" y="15981"/>
                    <a:pt x="20131" y="15747"/>
                  </a:cubicBezTo>
                  <a:lnTo>
                    <a:pt x="20232" y="16082"/>
                  </a:lnTo>
                  <a:cubicBezTo>
                    <a:pt x="20098" y="16323"/>
                    <a:pt x="19952" y="16561"/>
                    <a:pt x="19798" y="16788"/>
                  </a:cubicBezTo>
                  <a:close/>
                  <a:moveTo>
                    <a:pt x="2235" y="17392"/>
                  </a:moveTo>
                  <a:cubicBezTo>
                    <a:pt x="2078" y="17189"/>
                    <a:pt x="1925" y="16976"/>
                    <a:pt x="1782" y="16761"/>
                  </a:cubicBezTo>
                  <a:lnTo>
                    <a:pt x="1873" y="16408"/>
                  </a:lnTo>
                  <a:cubicBezTo>
                    <a:pt x="2012" y="16621"/>
                    <a:pt x="2162" y="16826"/>
                    <a:pt x="2315" y="17026"/>
                  </a:cubicBezTo>
                  <a:cubicBezTo>
                    <a:pt x="2315" y="17026"/>
                    <a:pt x="2235" y="17392"/>
                    <a:pt x="2235" y="17392"/>
                  </a:cubicBezTo>
                  <a:close/>
                  <a:moveTo>
                    <a:pt x="18880" y="17976"/>
                  </a:moveTo>
                  <a:lnTo>
                    <a:pt x="18809" y="17598"/>
                  </a:lnTo>
                  <a:cubicBezTo>
                    <a:pt x="18967" y="17421"/>
                    <a:pt x="19121" y="17238"/>
                    <a:pt x="19267" y="17048"/>
                  </a:cubicBezTo>
                  <a:lnTo>
                    <a:pt x="19347" y="17414"/>
                  </a:lnTo>
                  <a:cubicBezTo>
                    <a:pt x="19198" y="17607"/>
                    <a:pt x="19041" y="17794"/>
                    <a:pt x="18880" y="17976"/>
                  </a:cubicBezTo>
                  <a:close/>
                  <a:moveTo>
                    <a:pt x="3177" y="18458"/>
                  </a:moveTo>
                  <a:cubicBezTo>
                    <a:pt x="3015" y="18297"/>
                    <a:pt x="2854" y="18129"/>
                    <a:pt x="2701" y="17954"/>
                  </a:cubicBezTo>
                  <a:lnTo>
                    <a:pt x="2772" y="17579"/>
                  </a:lnTo>
                  <a:cubicBezTo>
                    <a:pt x="2924" y="17748"/>
                    <a:pt x="3082" y="17917"/>
                    <a:pt x="3240" y="18074"/>
                  </a:cubicBezTo>
                  <a:cubicBezTo>
                    <a:pt x="3240" y="18074"/>
                    <a:pt x="3177" y="18458"/>
                    <a:pt x="3177" y="18458"/>
                  </a:cubicBezTo>
                  <a:close/>
                  <a:moveTo>
                    <a:pt x="17919" y="18928"/>
                  </a:moveTo>
                  <a:lnTo>
                    <a:pt x="17862" y="18536"/>
                  </a:lnTo>
                  <a:cubicBezTo>
                    <a:pt x="18025" y="18394"/>
                    <a:pt x="18185" y="18245"/>
                    <a:pt x="18340" y="18092"/>
                  </a:cubicBezTo>
                  <a:lnTo>
                    <a:pt x="18404" y="18477"/>
                  </a:lnTo>
                  <a:cubicBezTo>
                    <a:pt x="18247" y="18631"/>
                    <a:pt x="18085" y="18781"/>
                    <a:pt x="17919" y="18928"/>
                  </a:cubicBezTo>
                  <a:close/>
                  <a:moveTo>
                    <a:pt x="4152" y="19316"/>
                  </a:moveTo>
                  <a:cubicBezTo>
                    <a:pt x="3984" y="19185"/>
                    <a:pt x="3820" y="19049"/>
                    <a:pt x="3661" y="18909"/>
                  </a:cubicBezTo>
                  <a:lnTo>
                    <a:pt x="3719" y="18519"/>
                  </a:lnTo>
                  <a:cubicBezTo>
                    <a:pt x="3877" y="18658"/>
                    <a:pt x="4039" y="18790"/>
                    <a:pt x="4204" y="18921"/>
                  </a:cubicBezTo>
                  <a:cubicBezTo>
                    <a:pt x="4204" y="18921"/>
                    <a:pt x="4152" y="19316"/>
                    <a:pt x="4152" y="19316"/>
                  </a:cubicBezTo>
                  <a:close/>
                  <a:moveTo>
                    <a:pt x="16931" y="19694"/>
                  </a:moveTo>
                  <a:lnTo>
                    <a:pt x="16885" y="19294"/>
                  </a:lnTo>
                  <a:cubicBezTo>
                    <a:pt x="17052" y="19179"/>
                    <a:pt x="17216" y="19060"/>
                    <a:pt x="17376" y="18935"/>
                  </a:cubicBezTo>
                  <a:lnTo>
                    <a:pt x="17428" y="19332"/>
                  </a:lnTo>
                  <a:cubicBezTo>
                    <a:pt x="17266" y="19455"/>
                    <a:pt x="17100" y="19578"/>
                    <a:pt x="16931" y="19694"/>
                  </a:cubicBezTo>
                  <a:close/>
                  <a:moveTo>
                    <a:pt x="5149" y="20006"/>
                  </a:moveTo>
                  <a:cubicBezTo>
                    <a:pt x="4979" y="19901"/>
                    <a:pt x="4813" y="19793"/>
                    <a:pt x="4648" y="19679"/>
                  </a:cubicBezTo>
                  <a:lnTo>
                    <a:pt x="4695" y="19280"/>
                  </a:lnTo>
                  <a:cubicBezTo>
                    <a:pt x="4858" y="19392"/>
                    <a:pt x="5022" y="19499"/>
                    <a:pt x="5190" y="19605"/>
                  </a:cubicBezTo>
                  <a:cubicBezTo>
                    <a:pt x="5190" y="19605"/>
                    <a:pt x="5149" y="20006"/>
                    <a:pt x="5149" y="20006"/>
                  </a:cubicBezTo>
                  <a:close/>
                  <a:moveTo>
                    <a:pt x="15926" y="20307"/>
                  </a:moveTo>
                  <a:lnTo>
                    <a:pt x="15890" y="19901"/>
                  </a:lnTo>
                  <a:cubicBezTo>
                    <a:pt x="16059" y="19810"/>
                    <a:pt x="16226" y="19715"/>
                    <a:pt x="16389" y="19615"/>
                  </a:cubicBezTo>
                  <a:lnTo>
                    <a:pt x="16431" y="20018"/>
                  </a:lnTo>
                  <a:cubicBezTo>
                    <a:pt x="16266" y="20118"/>
                    <a:pt x="16097" y="20214"/>
                    <a:pt x="15926" y="20307"/>
                  </a:cubicBezTo>
                  <a:close/>
                  <a:moveTo>
                    <a:pt x="6160" y="20553"/>
                  </a:moveTo>
                  <a:cubicBezTo>
                    <a:pt x="5988" y="20470"/>
                    <a:pt x="5819" y="20387"/>
                    <a:pt x="5652" y="20296"/>
                  </a:cubicBezTo>
                  <a:lnTo>
                    <a:pt x="5690" y="19890"/>
                  </a:lnTo>
                  <a:cubicBezTo>
                    <a:pt x="5854" y="19980"/>
                    <a:pt x="6023" y="20063"/>
                    <a:pt x="6193" y="20147"/>
                  </a:cubicBezTo>
                  <a:cubicBezTo>
                    <a:pt x="6193" y="20147"/>
                    <a:pt x="6160" y="20553"/>
                    <a:pt x="6160" y="20553"/>
                  </a:cubicBezTo>
                  <a:close/>
                  <a:moveTo>
                    <a:pt x="14910" y="20787"/>
                  </a:moveTo>
                  <a:lnTo>
                    <a:pt x="14882" y="20378"/>
                  </a:lnTo>
                  <a:cubicBezTo>
                    <a:pt x="15052" y="20307"/>
                    <a:pt x="15221" y="20234"/>
                    <a:pt x="15387" y="20156"/>
                  </a:cubicBezTo>
                  <a:lnTo>
                    <a:pt x="15420" y="20563"/>
                  </a:lnTo>
                  <a:cubicBezTo>
                    <a:pt x="15252" y="20641"/>
                    <a:pt x="15082" y="20715"/>
                    <a:pt x="14910" y="20787"/>
                  </a:cubicBezTo>
                  <a:close/>
                  <a:moveTo>
                    <a:pt x="7181" y="20976"/>
                  </a:moveTo>
                  <a:cubicBezTo>
                    <a:pt x="7007" y="20914"/>
                    <a:pt x="6838" y="20848"/>
                    <a:pt x="6670" y="20780"/>
                  </a:cubicBezTo>
                  <a:lnTo>
                    <a:pt x="6697" y="20368"/>
                  </a:lnTo>
                  <a:cubicBezTo>
                    <a:pt x="6865" y="20438"/>
                    <a:pt x="7034" y="20505"/>
                    <a:pt x="7206" y="20565"/>
                  </a:cubicBezTo>
                  <a:cubicBezTo>
                    <a:pt x="7206" y="20565"/>
                    <a:pt x="7181" y="20976"/>
                    <a:pt x="7181" y="20976"/>
                  </a:cubicBezTo>
                  <a:close/>
                  <a:moveTo>
                    <a:pt x="13886" y="21150"/>
                  </a:moveTo>
                  <a:lnTo>
                    <a:pt x="13865" y="20737"/>
                  </a:lnTo>
                  <a:cubicBezTo>
                    <a:pt x="14037" y="20687"/>
                    <a:pt x="14207" y="20632"/>
                    <a:pt x="14374" y="20573"/>
                  </a:cubicBezTo>
                  <a:lnTo>
                    <a:pt x="14399" y="20982"/>
                  </a:lnTo>
                  <a:cubicBezTo>
                    <a:pt x="14231" y="21042"/>
                    <a:pt x="14059" y="21099"/>
                    <a:pt x="13886" y="21150"/>
                  </a:cubicBezTo>
                  <a:close/>
                  <a:moveTo>
                    <a:pt x="8207" y="21282"/>
                  </a:moveTo>
                  <a:cubicBezTo>
                    <a:pt x="8034" y="21240"/>
                    <a:pt x="7863" y="21194"/>
                    <a:pt x="7692" y="21142"/>
                  </a:cubicBezTo>
                  <a:lnTo>
                    <a:pt x="7714" y="20729"/>
                  </a:lnTo>
                  <a:cubicBezTo>
                    <a:pt x="7882" y="20781"/>
                    <a:pt x="8052" y="20827"/>
                    <a:pt x="8224" y="20870"/>
                  </a:cubicBezTo>
                  <a:cubicBezTo>
                    <a:pt x="8224" y="20870"/>
                    <a:pt x="8207" y="21282"/>
                    <a:pt x="8207" y="21282"/>
                  </a:cubicBezTo>
                  <a:close/>
                  <a:moveTo>
                    <a:pt x="12856" y="21401"/>
                  </a:moveTo>
                  <a:lnTo>
                    <a:pt x="12843" y="20987"/>
                  </a:lnTo>
                  <a:cubicBezTo>
                    <a:pt x="13015" y="20953"/>
                    <a:pt x="13186" y="20916"/>
                    <a:pt x="13355" y="20876"/>
                  </a:cubicBezTo>
                  <a:lnTo>
                    <a:pt x="13372" y="21288"/>
                  </a:lnTo>
                  <a:cubicBezTo>
                    <a:pt x="13201" y="21330"/>
                    <a:pt x="13030" y="21367"/>
                    <a:pt x="12856" y="21401"/>
                  </a:cubicBezTo>
                  <a:close/>
                  <a:moveTo>
                    <a:pt x="9238" y="21486"/>
                  </a:moveTo>
                  <a:cubicBezTo>
                    <a:pt x="9065" y="21459"/>
                    <a:pt x="8894" y="21429"/>
                    <a:pt x="8723" y="21397"/>
                  </a:cubicBezTo>
                  <a:lnTo>
                    <a:pt x="8736" y="20983"/>
                  </a:lnTo>
                  <a:cubicBezTo>
                    <a:pt x="8906" y="21015"/>
                    <a:pt x="9076" y="21044"/>
                    <a:pt x="9249" y="21071"/>
                  </a:cubicBezTo>
                  <a:cubicBezTo>
                    <a:pt x="9249" y="21071"/>
                    <a:pt x="9238" y="21486"/>
                    <a:pt x="9238" y="21486"/>
                  </a:cubicBezTo>
                  <a:close/>
                  <a:moveTo>
                    <a:pt x="11823" y="21549"/>
                  </a:moveTo>
                  <a:lnTo>
                    <a:pt x="11817" y="21136"/>
                  </a:lnTo>
                  <a:cubicBezTo>
                    <a:pt x="11989" y="21119"/>
                    <a:pt x="12161" y="21099"/>
                    <a:pt x="12331" y="21073"/>
                  </a:cubicBezTo>
                  <a:lnTo>
                    <a:pt x="12340" y="21488"/>
                  </a:lnTo>
                  <a:cubicBezTo>
                    <a:pt x="12169" y="21512"/>
                    <a:pt x="11998" y="21533"/>
                    <a:pt x="11823" y="21549"/>
                  </a:cubicBezTo>
                  <a:close/>
                  <a:moveTo>
                    <a:pt x="10272" y="21586"/>
                  </a:moveTo>
                  <a:cubicBezTo>
                    <a:pt x="10099" y="21577"/>
                    <a:pt x="9926" y="21564"/>
                    <a:pt x="9755" y="21548"/>
                  </a:cubicBezTo>
                  <a:lnTo>
                    <a:pt x="9763" y="21131"/>
                  </a:lnTo>
                  <a:cubicBezTo>
                    <a:pt x="9932" y="21150"/>
                    <a:pt x="10103" y="21163"/>
                    <a:pt x="10276" y="21172"/>
                  </a:cubicBezTo>
                  <a:cubicBezTo>
                    <a:pt x="10276" y="21172"/>
                    <a:pt x="10272" y="21586"/>
                    <a:pt x="10272" y="21586"/>
                  </a:cubicBezTo>
                  <a:close/>
                  <a:moveTo>
                    <a:pt x="10800" y="21600"/>
                  </a:moveTo>
                  <a:lnTo>
                    <a:pt x="10790" y="21392"/>
                  </a:lnTo>
                  <a:lnTo>
                    <a:pt x="10790" y="21186"/>
                  </a:lnTo>
                  <a:lnTo>
                    <a:pt x="10800" y="21186"/>
                  </a:lnTo>
                  <a:cubicBezTo>
                    <a:pt x="10969" y="21186"/>
                    <a:pt x="11137" y="21182"/>
                    <a:pt x="11304" y="21172"/>
                  </a:cubicBezTo>
                  <a:lnTo>
                    <a:pt x="11306" y="21586"/>
                  </a:lnTo>
                  <a:cubicBezTo>
                    <a:pt x="11138" y="21595"/>
                    <a:pt x="10970" y="21600"/>
                    <a:pt x="10800" y="21600"/>
                  </a:cubicBezTo>
                  <a:close/>
                  <a:moveTo>
                    <a:pt x="10800" y="21600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" y="289"/>
              <a:ext cx="349" cy="340"/>
            </a:xfrm>
            <a:custGeom>
              <a:avLst/>
              <a:gdLst/>
              <a:ahLst/>
              <a:cxnLst/>
              <a:rect l="0" t="0" r="r" b="b"/>
              <a:pathLst>
                <a:path w="21174" h="21600">
                  <a:moveTo>
                    <a:pt x="14500" y="7603"/>
                  </a:moveTo>
                  <a:cubicBezTo>
                    <a:pt x="14399" y="5861"/>
                    <a:pt x="12643" y="4896"/>
                    <a:pt x="10590" y="4896"/>
                  </a:cubicBezTo>
                  <a:cubicBezTo>
                    <a:pt x="9742" y="4896"/>
                    <a:pt x="8574" y="5307"/>
                    <a:pt x="8583" y="6119"/>
                  </a:cubicBezTo>
                  <a:cubicBezTo>
                    <a:pt x="8603" y="8568"/>
                    <a:pt x="20508" y="7985"/>
                    <a:pt x="21143" y="13909"/>
                  </a:cubicBezTo>
                  <a:cubicBezTo>
                    <a:pt x="21600" y="18177"/>
                    <a:pt x="16950" y="19779"/>
                    <a:pt x="13024" y="19779"/>
                  </a:cubicBezTo>
                  <a:cubicBezTo>
                    <a:pt x="12624" y="19779"/>
                    <a:pt x="12230" y="19750"/>
                    <a:pt x="11864" y="19722"/>
                  </a:cubicBezTo>
                  <a:lnTo>
                    <a:pt x="11924" y="21600"/>
                  </a:lnTo>
                  <a:lnTo>
                    <a:pt x="9785" y="21600"/>
                  </a:lnTo>
                  <a:lnTo>
                    <a:pt x="9745" y="19291"/>
                  </a:lnTo>
                  <a:cubicBezTo>
                    <a:pt x="8131" y="18802"/>
                    <a:pt x="6921" y="17950"/>
                    <a:pt x="6148" y="17167"/>
                  </a:cubicBezTo>
                  <a:lnTo>
                    <a:pt x="5763" y="19347"/>
                  </a:lnTo>
                  <a:lnTo>
                    <a:pt x="0" y="19347"/>
                  </a:lnTo>
                  <a:lnTo>
                    <a:pt x="397" y="12473"/>
                  </a:lnTo>
                  <a:lnTo>
                    <a:pt x="6200" y="12473"/>
                  </a:lnTo>
                  <a:cubicBezTo>
                    <a:pt x="6177" y="14683"/>
                    <a:pt x="8847" y="15059"/>
                    <a:pt x="10186" y="15112"/>
                  </a:cubicBezTo>
                  <a:cubicBezTo>
                    <a:pt x="11301" y="15112"/>
                    <a:pt x="12886" y="14896"/>
                    <a:pt x="12839" y="13779"/>
                  </a:cubicBezTo>
                  <a:cubicBezTo>
                    <a:pt x="12755" y="11753"/>
                    <a:pt x="797" y="12602"/>
                    <a:pt x="1138" y="6328"/>
                  </a:cubicBezTo>
                  <a:cubicBezTo>
                    <a:pt x="1320" y="2966"/>
                    <a:pt x="5382" y="1507"/>
                    <a:pt x="8171" y="1507"/>
                  </a:cubicBezTo>
                  <a:cubicBezTo>
                    <a:pt x="8598" y="1507"/>
                    <a:pt x="9027" y="1527"/>
                    <a:pt x="9453" y="1571"/>
                  </a:cubicBezTo>
                  <a:lnTo>
                    <a:pt x="9427" y="0"/>
                  </a:lnTo>
                  <a:lnTo>
                    <a:pt x="11223" y="0"/>
                  </a:lnTo>
                  <a:lnTo>
                    <a:pt x="11287" y="1895"/>
                  </a:lnTo>
                  <a:cubicBezTo>
                    <a:pt x="12502" y="2241"/>
                    <a:pt x="13559" y="2813"/>
                    <a:pt x="14248" y="3746"/>
                  </a:cubicBezTo>
                  <a:lnTo>
                    <a:pt x="14425" y="1895"/>
                  </a:lnTo>
                  <a:lnTo>
                    <a:pt x="19338" y="1895"/>
                  </a:lnTo>
                  <a:lnTo>
                    <a:pt x="19924" y="7603"/>
                  </a:lnTo>
                  <a:cubicBezTo>
                    <a:pt x="19924" y="7603"/>
                    <a:pt x="14500" y="7603"/>
                    <a:pt x="14500" y="7603"/>
                  </a:cubicBezTo>
                  <a:close/>
                  <a:moveTo>
                    <a:pt x="14500" y="7603"/>
                  </a:moveTo>
                </a:path>
              </a:pathLst>
            </a:custGeom>
            <a:solidFill>
              <a:srgbClr val="D6B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50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90"/>
                  </a:moveTo>
                  <a:cubicBezTo>
                    <a:pt x="19068" y="7902"/>
                    <a:pt x="18406" y="8906"/>
                    <a:pt x="17664" y="9774"/>
                  </a:cubicBezTo>
                  <a:cubicBezTo>
                    <a:pt x="17058" y="10482"/>
                    <a:pt x="16399" y="11097"/>
                    <a:pt x="15696" y="11609"/>
                  </a:cubicBezTo>
                  <a:cubicBezTo>
                    <a:pt x="15071" y="12062"/>
                    <a:pt x="14414" y="12435"/>
                    <a:pt x="13728" y="12712"/>
                  </a:cubicBezTo>
                  <a:cubicBezTo>
                    <a:pt x="13094" y="12967"/>
                    <a:pt x="12436" y="13144"/>
                    <a:pt x="11761" y="13233"/>
                  </a:cubicBezTo>
                  <a:cubicBezTo>
                    <a:pt x="11444" y="13271"/>
                    <a:pt x="11124" y="13296"/>
                    <a:pt x="10800" y="13296"/>
                  </a:cubicBezTo>
                  <a:cubicBezTo>
                    <a:pt x="10460" y="13293"/>
                    <a:pt x="10124" y="13270"/>
                    <a:pt x="9793" y="13227"/>
                  </a:cubicBezTo>
                  <a:cubicBezTo>
                    <a:pt x="9117" y="13134"/>
                    <a:pt x="8460" y="12954"/>
                    <a:pt x="7825" y="12693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9"/>
                  </a:cubicBezTo>
                  <a:cubicBezTo>
                    <a:pt x="3146" y="8840"/>
                    <a:pt x="2484" y="7824"/>
                    <a:pt x="1922" y="6697"/>
                  </a:cubicBezTo>
                  <a:cubicBezTo>
                    <a:pt x="950" y="4749"/>
                    <a:pt x="276" y="2469"/>
                    <a:pt x="0" y="0"/>
                  </a:cubicBezTo>
                  <a:cubicBezTo>
                    <a:pt x="0" y="2133"/>
                    <a:pt x="0" y="6488"/>
                    <a:pt x="0" y="8475"/>
                  </a:cubicBezTo>
                  <a:cubicBezTo>
                    <a:pt x="314" y="10785"/>
                    <a:pt x="984" y="12950"/>
                    <a:pt x="1922" y="14830"/>
                  </a:cubicBezTo>
                  <a:cubicBezTo>
                    <a:pt x="2486" y="15963"/>
                    <a:pt x="3149" y="16991"/>
                    <a:pt x="3889" y="17885"/>
                  </a:cubicBezTo>
                  <a:cubicBezTo>
                    <a:pt x="4496" y="18618"/>
                    <a:pt x="5156" y="19262"/>
                    <a:pt x="5857" y="19794"/>
                  </a:cubicBezTo>
                  <a:cubicBezTo>
                    <a:pt x="6482" y="20273"/>
                    <a:pt x="7140" y="20666"/>
                    <a:pt x="7825" y="20962"/>
                  </a:cubicBezTo>
                  <a:cubicBezTo>
                    <a:pt x="8460" y="21234"/>
                    <a:pt x="9118" y="21425"/>
                    <a:pt x="9793" y="21524"/>
                  </a:cubicBezTo>
                  <a:cubicBezTo>
                    <a:pt x="10125" y="21571"/>
                    <a:pt x="10460" y="21596"/>
                    <a:pt x="10800" y="21600"/>
                  </a:cubicBezTo>
                  <a:cubicBezTo>
                    <a:pt x="11123" y="21596"/>
                    <a:pt x="11443" y="21573"/>
                    <a:pt x="11761" y="21530"/>
                  </a:cubicBezTo>
                  <a:cubicBezTo>
                    <a:pt x="12435" y="21437"/>
                    <a:pt x="13093" y="21252"/>
                    <a:pt x="13728" y="20979"/>
                  </a:cubicBezTo>
                  <a:cubicBezTo>
                    <a:pt x="14413" y="20691"/>
                    <a:pt x="15071" y="20304"/>
                    <a:pt x="15696" y="19833"/>
                  </a:cubicBezTo>
                  <a:cubicBezTo>
                    <a:pt x="16397" y="19302"/>
                    <a:pt x="17057" y="18667"/>
                    <a:pt x="17664" y="17941"/>
                  </a:cubicBezTo>
                  <a:cubicBezTo>
                    <a:pt x="18404" y="17058"/>
                    <a:pt x="19066" y="16040"/>
                    <a:pt x="19632" y="14920"/>
                  </a:cubicBezTo>
                  <a:cubicBezTo>
                    <a:pt x="20593" y="13019"/>
                    <a:pt x="21281" y="10824"/>
                    <a:pt x="21600" y="8475"/>
                  </a:cubicBezTo>
                  <a:cubicBezTo>
                    <a:pt x="21600" y="6488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90"/>
                  </a:cubicBezTo>
                  <a:close/>
                  <a:moveTo>
                    <a:pt x="19632" y="6790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1419" cy="6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5"/>
                    <a:pt x="0" y="10799"/>
                  </a:cubicBezTo>
                  <a:cubicBezTo>
                    <a:pt x="0" y="16753"/>
                    <a:pt x="4832" y="21580"/>
                    <a:pt x="10800" y="21600"/>
                  </a:cubicBezTo>
                  <a:cubicBezTo>
                    <a:pt x="16768" y="21580"/>
                    <a:pt x="21600" y="16753"/>
                    <a:pt x="21600" y="10799"/>
                  </a:cubicBezTo>
                  <a:cubicBezTo>
                    <a:pt x="21600" y="4845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DCC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3" cy="453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2" y="17"/>
                    <a:pt x="0" y="4846"/>
                    <a:pt x="0" y="10800"/>
                  </a:cubicBezTo>
                  <a:cubicBezTo>
                    <a:pt x="0" y="16754"/>
                    <a:pt x="4832" y="21582"/>
                    <a:pt x="10800" y="21600"/>
                  </a:cubicBezTo>
                  <a:cubicBezTo>
                    <a:pt x="16768" y="21582"/>
                    <a:pt x="21600" y="16754"/>
                    <a:pt x="21600" y="10800"/>
                  </a:cubicBezTo>
                  <a:cubicBezTo>
                    <a:pt x="21600" y="4846"/>
                    <a:pt x="16768" y="17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EFE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315"/>
              <a:ext cx="1419" cy="41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32" y="6789"/>
                  </a:moveTo>
                  <a:cubicBezTo>
                    <a:pt x="19068" y="7903"/>
                    <a:pt x="18406" y="8907"/>
                    <a:pt x="17664" y="9774"/>
                  </a:cubicBezTo>
                  <a:cubicBezTo>
                    <a:pt x="17058" y="10481"/>
                    <a:pt x="16399" y="11098"/>
                    <a:pt x="15696" y="11608"/>
                  </a:cubicBezTo>
                  <a:cubicBezTo>
                    <a:pt x="15071" y="12064"/>
                    <a:pt x="14414" y="12434"/>
                    <a:pt x="13728" y="12712"/>
                  </a:cubicBezTo>
                  <a:cubicBezTo>
                    <a:pt x="13094" y="12967"/>
                    <a:pt x="12436" y="13144"/>
                    <a:pt x="11761" y="13232"/>
                  </a:cubicBezTo>
                  <a:cubicBezTo>
                    <a:pt x="11444" y="13274"/>
                    <a:pt x="11124" y="13297"/>
                    <a:pt x="10800" y="13299"/>
                  </a:cubicBezTo>
                  <a:cubicBezTo>
                    <a:pt x="10460" y="13297"/>
                    <a:pt x="10124" y="13274"/>
                    <a:pt x="9793" y="13227"/>
                  </a:cubicBezTo>
                  <a:cubicBezTo>
                    <a:pt x="9117" y="13135"/>
                    <a:pt x="8460" y="12955"/>
                    <a:pt x="7825" y="12694"/>
                  </a:cubicBezTo>
                  <a:cubicBezTo>
                    <a:pt x="7139" y="12412"/>
                    <a:pt x="6481" y="12032"/>
                    <a:pt x="5857" y="11574"/>
                  </a:cubicBezTo>
                  <a:cubicBezTo>
                    <a:pt x="5154" y="11058"/>
                    <a:pt x="4495" y="10433"/>
                    <a:pt x="3889" y="9718"/>
                  </a:cubicBezTo>
                  <a:cubicBezTo>
                    <a:pt x="3146" y="8841"/>
                    <a:pt x="2484" y="7825"/>
                    <a:pt x="1922" y="6696"/>
                  </a:cubicBezTo>
                  <a:cubicBezTo>
                    <a:pt x="950" y="4748"/>
                    <a:pt x="276" y="2470"/>
                    <a:pt x="0" y="0"/>
                  </a:cubicBezTo>
                  <a:cubicBezTo>
                    <a:pt x="0" y="2133"/>
                    <a:pt x="0" y="6486"/>
                    <a:pt x="0" y="8474"/>
                  </a:cubicBezTo>
                  <a:cubicBezTo>
                    <a:pt x="314" y="10786"/>
                    <a:pt x="984" y="12950"/>
                    <a:pt x="1922" y="14831"/>
                  </a:cubicBezTo>
                  <a:cubicBezTo>
                    <a:pt x="2486" y="15964"/>
                    <a:pt x="3149" y="16992"/>
                    <a:pt x="3889" y="17888"/>
                  </a:cubicBezTo>
                  <a:cubicBezTo>
                    <a:pt x="4496" y="18622"/>
                    <a:pt x="5156" y="19262"/>
                    <a:pt x="5857" y="19799"/>
                  </a:cubicBezTo>
                  <a:cubicBezTo>
                    <a:pt x="6482" y="20276"/>
                    <a:pt x="7140" y="20668"/>
                    <a:pt x="7825" y="20964"/>
                  </a:cubicBezTo>
                  <a:cubicBezTo>
                    <a:pt x="8460" y="21236"/>
                    <a:pt x="9118" y="21429"/>
                    <a:pt x="9793" y="21526"/>
                  </a:cubicBezTo>
                  <a:cubicBezTo>
                    <a:pt x="10125" y="21574"/>
                    <a:pt x="10460" y="21599"/>
                    <a:pt x="10800" y="21600"/>
                  </a:cubicBezTo>
                  <a:cubicBezTo>
                    <a:pt x="11123" y="21599"/>
                    <a:pt x="11443" y="21575"/>
                    <a:pt x="11761" y="21532"/>
                  </a:cubicBezTo>
                  <a:cubicBezTo>
                    <a:pt x="12435" y="21439"/>
                    <a:pt x="13093" y="21254"/>
                    <a:pt x="13728" y="20983"/>
                  </a:cubicBezTo>
                  <a:cubicBezTo>
                    <a:pt x="14413" y="20694"/>
                    <a:pt x="15071" y="20303"/>
                    <a:pt x="15696" y="19833"/>
                  </a:cubicBezTo>
                  <a:cubicBezTo>
                    <a:pt x="16397" y="19303"/>
                    <a:pt x="17057" y="18669"/>
                    <a:pt x="17664" y="17942"/>
                  </a:cubicBezTo>
                  <a:cubicBezTo>
                    <a:pt x="18404" y="17060"/>
                    <a:pt x="19066" y="16043"/>
                    <a:pt x="19632" y="14921"/>
                  </a:cubicBezTo>
                  <a:cubicBezTo>
                    <a:pt x="20593" y="13019"/>
                    <a:pt x="21281" y="10824"/>
                    <a:pt x="21600" y="8474"/>
                  </a:cubicBezTo>
                  <a:cubicBezTo>
                    <a:pt x="21600" y="6486"/>
                    <a:pt x="21600" y="2133"/>
                    <a:pt x="21600" y="0"/>
                  </a:cubicBezTo>
                  <a:cubicBezTo>
                    <a:pt x="21319" y="2509"/>
                    <a:pt x="20628" y="4821"/>
                    <a:pt x="19632" y="6789"/>
                  </a:cubicBezTo>
                  <a:close/>
                  <a:moveTo>
                    <a:pt x="19632" y="6789"/>
                  </a:moveTo>
                </a:path>
              </a:pathLst>
            </a:custGeom>
            <a:gradFill rotWithShape="0">
              <a:gsLst>
                <a:gs pos="0">
                  <a:srgbClr val="EBBC0C"/>
                </a:gs>
                <a:gs pos="8939">
                  <a:srgbClr val="EBBC0C"/>
                </a:gs>
                <a:gs pos="27866">
                  <a:srgbClr val="F8E667"/>
                </a:gs>
                <a:gs pos="66869">
                  <a:srgbClr val="D5A238"/>
                </a:gs>
                <a:gs pos="100000">
                  <a:srgbClr val="ECBD0B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8" y="45"/>
              <a:ext cx="1186" cy="47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799" y="3001"/>
                  </a:moveTo>
                  <a:cubicBezTo>
                    <a:pt x="5188" y="3017"/>
                    <a:pt x="1277" y="7123"/>
                    <a:pt x="1277" y="10800"/>
                  </a:cubicBezTo>
                  <a:cubicBezTo>
                    <a:pt x="1277" y="14476"/>
                    <a:pt x="5188" y="18583"/>
                    <a:pt x="10800" y="18599"/>
                  </a:cubicBezTo>
                  <a:cubicBezTo>
                    <a:pt x="16412" y="18583"/>
                    <a:pt x="20323" y="14476"/>
                    <a:pt x="20323" y="10800"/>
                  </a:cubicBezTo>
                  <a:cubicBezTo>
                    <a:pt x="20323" y="7123"/>
                    <a:pt x="16412" y="3017"/>
                    <a:pt x="10799" y="3001"/>
                  </a:cubicBezTo>
                  <a:close/>
                  <a:moveTo>
                    <a:pt x="10801" y="21600"/>
                  </a:moveTo>
                  <a:lnTo>
                    <a:pt x="10799" y="21600"/>
                  </a:lnTo>
                  <a:cubicBezTo>
                    <a:pt x="5564" y="21586"/>
                    <a:pt x="0" y="17796"/>
                    <a:pt x="0" y="10800"/>
                  </a:cubicBezTo>
                  <a:cubicBezTo>
                    <a:pt x="0" y="3804"/>
                    <a:pt x="5564" y="14"/>
                    <a:pt x="10799" y="0"/>
                  </a:cubicBezTo>
                  <a:cubicBezTo>
                    <a:pt x="16036" y="14"/>
                    <a:pt x="21600" y="3804"/>
                    <a:pt x="21600" y="10800"/>
                  </a:cubicBezTo>
                  <a:cubicBezTo>
                    <a:pt x="21600" y="17796"/>
                    <a:pt x="16036" y="21586"/>
                    <a:pt x="10801" y="21600"/>
                  </a:cubicBezTo>
                  <a:close/>
                  <a:moveTo>
                    <a:pt x="10801" y="21600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  <p:sp>
          <p:nvSpPr>
            <p:cNvPr id="3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" y="170"/>
              <a:ext cx="478" cy="208"/>
            </a:xfrm>
            <a:custGeom>
              <a:avLst/>
              <a:gdLst/>
              <a:ahLst/>
              <a:cxnLst/>
              <a:rect l="0" t="0" r="r" b="b"/>
              <a:pathLst>
                <a:path w="21547" h="21478">
                  <a:moveTo>
                    <a:pt x="19243" y="11369"/>
                  </a:moveTo>
                  <a:lnTo>
                    <a:pt x="15000" y="7346"/>
                  </a:lnTo>
                  <a:lnTo>
                    <a:pt x="15625" y="6719"/>
                  </a:lnTo>
                  <a:cubicBezTo>
                    <a:pt x="16285" y="6059"/>
                    <a:pt x="16665" y="5585"/>
                    <a:pt x="16772" y="5296"/>
                  </a:cubicBezTo>
                  <a:cubicBezTo>
                    <a:pt x="16877" y="5009"/>
                    <a:pt x="16775" y="4722"/>
                    <a:pt x="16465" y="4439"/>
                  </a:cubicBezTo>
                  <a:cubicBezTo>
                    <a:pt x="16216" y="4211"/>
                    <a:pt x="15944" y="4126"/>
                    <a:pt x="15648" y="4182"/>
                  </a:cubicBezTo>
                  <a:cubicBezTo>
                    <a:pt x="15350" y="4238"/>
                    <a:pt x="15029" y="4439"/>
                    <a:pt x="14679" y="4781"/>
                  </a:cubicBezTo>
                  <a:cubicBezTo>
                    <a:pt x="14091" y="5357"/>
                    <a:pt x="13805" y="5882"/>
                    <a:pt x="13821" y="6357"/>
                  </a:cubicBezTo>
                  <a:cubicBezTo>
                    <a:pt x="13831" y="6828"/>
                    <a:pt x="14099" y="7996"/>
                    <a:pt x="14641" y="9896"/>
                  </a:cubicBezTo>
                  <a:cubicBezTo>
                    <a:pt x="15116" y="11552"/>
                    <a:pt x="15395" y="12755"/>
                    <a:pt x="15473" y="13486"/>
                  </a:cubicBezTo>
                  <a:cubicBezTo>
                    <a:pt x="15550" y="14224"/>
                    <a:pt x="15430" y="15050"/>
                    <a:pt x="15109" y="15967"/>
                  </a:cubicBezTo>
                  <a:cubicBezTo>
                    <a:pt x="14783" y="16896"/>
                    <a:pt x="14163" y="17856"/>
                    <a:pt x="13241" y="18846"/>
                  </a:cubicBezTo>
                  <a:cubicBezTo>
                    <a:pt x="11739" y="20458"/>
                    <a:pt x="10158" y="21341"/>
                    <a:pt x="8523" y="21463"/>
                  </a:cubicBezTo>
                  <a:cubicBezTo>
                    <a:pt x="6884" y="21586"/>
                    <a:pt x="5228" y="20942"/>
                    <a:pt x="3580" y="19550"/>
                  </a:cubicBezTo>
                  <a:lnTo>
                    <a:pt x="1873" y="21271"/>
                  </a:lnTo>
                  <a:lnTo>
                    <a:pt x="0" y="19113"/>
                  </a:lnTo>
                  <a:lnTo>
                    <a:pt x="1760" y="17388"/>
                  </a:lnTo>
                  <a:cubicBezTo>
                    <a:pt x="814" y="16078"/>
                    <a:pt x="354" y="14617"/>
                    <a:pt x="370" y="13013"/>
                  </a:cubicBezTo>
                  <a:cubicBezTo>
                    <a:pt x="385" y="11445"/>
                    <a:pt x="1346" y="9791"/>
                    <a:pt x="3217" y="8059"/>
                  </a:cubicBezTo>
                  <a:lnTo>
                    <a:pt x="4022" y="7312"/>
                  </a:lnTo>
                  <a:lnTo>
                    <a:pt x="7937" y="11333"/>
                  </a:lnTo>
                  <a:lnTo>
                    <a:pt x="6923" y="12327"/>
                  </a:lnTo>
                  <a:cubicBezTo>
                    <a:pt x="5793" y="13434"/>
                    <a:pt x="5124" y="14176"/>
                    <a:pt x="4927" y="14538"/>
                  </a:cubicBezTo>
                  <a:cubicBezTo>
                    <a:pt x="4730" y="14904"/>
                    <a:pt x="4792" y="15260"/>
                    <a:pt x="5113" y="15608"/>
                  </a:cubicBezTo>
                  <a:cubicBezTo>
                    <a:pt x="5388" y="15906"/>
                    <a:pt x="5692" y="16031"/>
                    <a:pt x="6024" y="15982"/>
                  </a:cubicBezTo>
                  <a:cubicBezTo>
                    <a:pt x="6355" y="15933"/>
                    <a:pt x="6710" y="15717"/>
                    <a:pt x="7091" y="15337"/>
                  </a:cubicBezTo>
                  <a:cubicBezTo>
                    <a:pt x="8038" y="14386"/>
                    <a:pt x="8644" y="13647"/>
                    <a:pt x="8915" y="13113"/>
                  </a:cubicBezTo>
                  <a:cubicBezTo>
                    <a:pt x="9184" y="12583"/>
                    <a:pt x="9176" y="11704"/>
                    <a:pt x="8896" y="10492"/>
                  </a:cubicBezTo>
                  <a:cubicBezTo>
                    <a:pt x="8447" y="8510"/>
                    <a:pt x="8191" y="7157"/>
                    <a:pt x="8119" y="6392"/>
                  </a:cubicBezTo>
                  <a:cubicBezTo>
                    <a:pt x="8048" y="5637"/>
                    <a:pt x="8179" y="4812"/>
                    <a:pt x="8507" y="3920"/>
                  </a:cubicBezTo>
                  <a:cubicBezTo>
                    <a:pt x="8831" y="3040"/>
                    <a:pt x="9384" y="2241"/>
                    <a:pt x="10164" y="1520"/>
                  </a:cubicBezTo>
                  <a:cubicBezTo>
                    <a:pt x="11277" y="489"/>
                    <a:pt x="12460" y="-14"/>
                    <a:pt x="13727" y="1"/>
                  </a:cubicBezTo>
                  <a:cubicBezTo>
                    <a:pt x="14996" y="14"/>
                    <a:pt x="16366" y="546"/>
                    <a:pt x="17855" y="1610"/>
                  </a:cubicBezTo>
                  <a:lnTo>
                    <a:pt x="18979" y="508"/>
                  </a:lnTo>
                  <a:lnTo>
                    <a:pt x="20854" y="2149"/>
                  </a:lnTo>
                  <a:lnTo>
                    <a:pt x="19731" y="3279"/>
                  </a:lnTo>
                  <a:cubicBezTo>
                    <a:pt x="20876" y="4567"/>
                    <a:pt x="21485" y="5822"/>
                    <a:pt x="21542" y="7041"/>
                  </a:cubicBezTo>
                  <a:cubicBezTo>
                    <a:pt x="21600" y="8282"/>
                    <a:pt x="21089" y="9488"/>
                    <a:pt x="19994" y="10656"/>
                  </a:cubicBezTo>
                  <a:cubicBezTo>
                    <a:pt x="19840" y="10821"/>
                    <a:pt x="19589" y="11059"/>
                    <a:pt x="19243" y="11369"/>
                  </a:cubicBezTo>
                  <a:close/>
                  <a:moveTo>
                    <a:pt x="19243" y="11369"/>
                  </a:moveTo>
                </a:path>
              </a:pathLst>
            </a:custGeom>
            <a:solidFill>
              <a:srgbClr val="D8A5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sz="1100"/>
            </a:p>
          </p:txBody>
        </p:sp>
      </p:grpSp>
      <p:sp>
        <p:nvSpPr>
          <p:cNvPr id="328" name="出自【趣你的PPT】(微信:qunideppt)：最优质的PPT资源库"/>
          <p:cNvSpPr>
            <a:spLocks/>
          </p:cNvSpPr>
          <p:nvPr/>
        </p:nvSpPr>
        <p:spPr bwMode="auto">
          <a:xfrm>
            <a:off x="1022305" y="3092039"/>
            <a:ext cx="8015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800" dirty="0" smtClean="0">
                <a:solidFill>
                  <a:srgbClr val="9A9999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2013</a:t>
            </a:r>
            <a:endParaRPr lang="en-US" sz="2800" dirty="0">
              <a:solidFill>
                <a:srgbClr val="9A9999"/>
              </a:solidFill>
              <a:latin typeface="Source Sans Pro Bold" charset="0"/>
              <a:ea typeface="ＭＳ Ｐゴシック" charset="0"/>
              <a:cs typeface="Source Sans Pro Bold" charset="0"/>
              <a:sym typeface="Source Sans Pro Bold" charset="0"/>
            </a:endParaRPr>
          </a:p>
        </p:txBody>
      </p:sp>
      <p:sp>
        <p:nvSpPr>
          <p:cNvPr id="329" name="出自【趣你的PPT】(微信:qunideppt)：最优质的PPT资源库"/>
          <p:cNvSpPr>
            <a:spLocks/>
          </p:cNvSpPr>
          <p:nvPr/>
        </p:nvSpPr>
        <p:spPr bwMode="auto">
          <a:xfrm>
            <a:off x="2872443" y="2189132"/>
            <a:ext cx="8015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800" dirty="0" smtClean="0">
                <a:solidFill>
                  <a:srgbClr val="9A9999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2014</a:t>
            </a:r>
            <a:endParaRPr lang="en-US" sz="2800" dirty="0">
              <a:solidFill>
                <a:srgbClr val="9A9999"/>
              </a:solidFill>
              <a:latin typeface="Source Sans Pro Bold" charset="0"/>
              <a:ea typeface="ＭＳ Ｐゴシック" charset="0"/>
              <a:cs typeface="Source Sans Pro Bold" charset="0"/>
              <a:sym typeface="Source Sans Pro Bold" charset="0"/>
            </a:endParaRPr>
          </a:p>
        </p:txBody>
      </p:sp>
      <p:sp>
        <p:nvSpPr>
          <p:cNvPr id="330" name="出自【趣你的PPT】(微信:qunideppt)：最优质的PPT资源库"/>
          <p:cNvSpPr>
            <a:spLocks/>
          </p:cNvSpPr>
          <p:nvPr/>
        </p:nvSpPr>
        <p:spPr bwMode="auto">
          <a:xfrm>
            <a:off x="4960866" y="2040356"/>
            <a:ext cx="8015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800" dirty="0" smtClean="0">
                <a:solidFill>
                  <a:srgbClr val="9A9999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2015</a:t>
            </a:r>
            <a:endParaRPr lang="en-US" sz="2800" dirty="0">
              <a:solidFill>
                <a:srgbClr val="9A9999"/>
              </a:solidFill>
              <a:latin typeface="Source Sans Pro Bold" charset="0"/>
              <a:ea typeface="ＭＳ Ｐゴシック" charset="0"/>
              <a:cs typeface="Source Sans Pro Bold" charset="0"/>
              <a:sym typeface="Source Sans Pro Bold" charset="0"/>
            </a:endParaRPr>
          </a:p>
        </p:txBody>
      </p:sp>
      <p:sp>
        <p:nvSpPr>
          <p:cNvPr id="331" name="出自【趣你的PPT】(微信:qunideppt)：最优质的PPT资源库"/>
          <p:cNvSpPr>
            <a:spLocks/>
          </p:cNvSpPr>
          <p:nvPr/>
        </p:nvSpPr>
        <p:spPr bwMode="auto">
          <a:xfrm>
            <a:off x="6904598" y="1470909"/>
            <a:ext cx="80150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800" dirty="0" smtClean="0">
                <a:solidFill>
                  <a:srgbClr val="9A9999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2016</a:t>
            </a:r>
            <a:endParaRPr lang="en-US" sz="2800" dirty="0">
              <a:solidFill>
                <a:srgbClr val="9A9999"/>
              </a:solidFill>
              <a:latin typeface="Source Sans Pro Bold" charset="0"/>
              <a:ea typeface="ＭＳ Ｐゴシック" charset="0"/>
              <a:cs typeface="Source Sans Pro Bold" charset="0"/>
              <a:sym typeface="Source Sans Pro Bold" charset="0"/>
            </a:endParaRPr>
          </a:p>
        </p:txBody>
      </p:sp>
      <p:sp>
        <p:nvSpPr>
          <p:cNvPr id="332" name="出自【趣你的PPT】(微信:qunideppt)：最优质的PPT资源库"/>
          <p:cNvSpPr>
            <a:spLocks/>
          </p:cNvSpPr>
          <p:nvPr/>
        </p:nvSpPr>
        <p:spPr bwMode="auto">
          <a:xfrm>
            <a:off x="6857699" y="4845683"/>
            <a:ext cx="1611403" cy="49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rgbClr val="FFFEFE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4,312,923</a:t>
            </a:r>
          </a:p>
        </p:txBody>
      </p:sp>
      <p:sp>
        <p:nvSpPr>
          <p:cNvPr id="333" name="出自【趣你的PPT】(微信:qunideppt)：最优质的PPT资源库"/>
          <p:cNvSpPr>
            <a:spLocks/>
          </p:cNvSpPr>
          <p:nvPr/>
        </p:nvSpPr>
        <p:spPr bwMode="auto">
          <a:xfrm>
            <a:off x="6649365" y="4888233"/>
            <a:ext cx="954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700" dirty="0">
                <a:solidFill>
                  <a:srgbClr val="FFFEFE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$</a:t>
            </a:r>
          </a:p>
        </p:txBody>
      </p:sp>
      <p:sp>
        <p:nvSpPr>
          <p:cNvPr id="334" name="出自【趣你的PPT】(微信:qunideppt)：最优质的PPT资源库"/>
          <p:cNvSpPr>
            <a:spLocks/>
          </p:cNvSpPr>
          <p:nvPr/>
        </p:nvSpPr>
        <p:spPr bwMode="auto">
          <a:xfrm>
            <a:off x="906112" y="4845683"/>
            <a:ext cx="1310058" cy="49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rgbClr val="FFFEFE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178,213</a:t>
            </a:r>
          </a:p>
        </p:txBody>
      </p:sp>
      <p:sp>
        <p:nvSpPr>
          <p:cNvPr id="335" name="出自【趣你的PPT】(微信:qunideppt)：最优质的PPT资源库"/>
          <p:cNvSpPr>
            <a:spLocks/>
          </p:cNvSpPr>
          <p:nvPr/>
        </p:nvSpPr>
        <p:spPr bwMode="auto">
          <a:xfrm>
            <a:off x="2854238" y="4845683"/>
            <a:ext cx="1310058" cy="49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rgbClr val="FFFEFE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981,000</a:t>
            </a:r>
          </a:p>
        </p:txBody>
      </p:sp>
      <p:sp>
        <p:nvSpPr>
          <p:cNvPr id="336" name="出自【趣你的PPT】(微信:qunideppt)：最优质的PPT资源库"/>
          <p:cNvSpPr>
            <a:spLocks/>
          </p:cNvSpPr>
          <p:nvPr/>
        </p:nvSpPr>
        <p:spPr bwMode="auto">
          <a:xfrm>
            <a:off x="4802504" y="4954604"/>
            <a:ext cx="128047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dirty="0">
                <a:solidFill>
                  <a:srgbClr val="FFFEFE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1,239,000</a:t>
            </a:r>
          </a:p>
        </p:txBody>
      </p:sp>
      <p:sp>
        <p:nvSpPr>
          <p:cNvPr id="337" name="出自【趣你的PPT】(微信:qunideppt)：最优质的PPT资源库"/>
          <p:cNvSpPr>
            <a:spLocks/>
          </p:cNvSpPr>
          <p:nvPr/>
        </p:nvSpPr>
        <p:spPr bwMode="auto">
          <a:xfrm>
            <a:off x="4638983" y="4888233"/>
            <a:ext cx="954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700" dirty="0">
                <a:solidFill>
                  <a:srgbClr val="FFFEFE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$</a:t>
            </a:r>
          </a:p>
        </p:txBody>
      </p:sp>
      <p:sp>
        <p:nvSpPr>
          <p:cNvPr id="338" name="出自【趣你的PPT】(微信:qunideppt)：最优质的PPT资源库"/>
          <p:cNvSpPr>
            <a:spLocks/>
          </p:cNvSpPr>
          <p:nvPr/>
        </p:nvSpPr>
        <p:spPr bwMode="auto">
          <a:xfrm>
            <a:off x="2602592" y="4888233"/>
            <a:ext cx="954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700" dirty="0">
                <a:solidFill>
                  <a:srgbClr val="FFFEFE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$</a:t>
            </a:r>
          </a:p>
        </p:txBody>
      </p:sp>
      <p:sp>
        <p:nvSpPr>
          <p:cNvPr id="339" name="出自【趣你的PPT】(微信:qunideppt)：最优质的PPT资源库"/>
          <p:cNvSpPr>
            <a:spLocks/>
          </p:cNvSpPr>
          <p:nvPr/>
        </p:nvSpPr>
        <p:spPr bwMode="auto">
          <a:xfrm>
            <a:off x="653132" y="4888233"/>
            <a:ext cx="9547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700" dirty="0">
                <a:solidFill>
                  <a:srgbClr val="FFFEFE"/>
                </a:solidFill>
                <a:latin typeface="Source Sans Pro Bold" charset="0"/>
                <a:ea typeface="ＭＳ Ｐゴシック" charset="0"/>
                <a:cs typeface="Source Sans Pro Bold" charset="0"/>
                <a:sym typeface="Source Sans Pro Bold" charset="0"/>
              </a:rPr>
              <a:t>$</a:t>
            </a:r>
          </a:p>
        </p:txBody>
      </p:sp>
      <p:sp>
        <p:nvSpPr>
          <p:cNvPr id="340" name="出自【趣你的PPT】(微信:qunideppt)：最优质的PPT资源库"/>
          <p:cNvSpPr txBox="1"/>
          <p:nvPr/>
        </p:nvSpPr>
        <p:spPr>
          <a:xfrm>
            <a:off x="445348" y="5274839"/>
            <a:ext cx="156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1" name="出自【趣你的PPT】(微信:qunideppt)：最优质的PPT资源库"/>
          <p:cNvSpPr txBox="1"/>
          <p:nvPr/>
        </p:nvSpPr>
        <p:spPr>
          <a:xfrm>
            <a:off x="2427060" y="5274839"/>
            <a:ext cx="156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2" name="出自【趣你的PPT】(微信:qunideppt)：最优质的PPT资源库"/>
          <p:cNvSpPr txBox="1"/>
          <p:nvPr/>
        </p:nvSpPr>
        <p:spPr>
          <a:xfrm>
            <a:off x="4588272" y="5274839"/>
            <a:ext cx="156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3" name="出自【趣你的PPT】(微信:qunideppt)：最优质的PPT资源库"/>
          <p:cNvSpPr txBox="1"/>
          <p:nvPr/>
        </p:nvSpPr>
        <p:spPr>
          <a:xfrm>
            <a:off x="6497730" y="5274839"/>
            <a:ext cx="1568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3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899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32" name="出自【趣你的PPT】(微信:qunideppt)：最优质的PPT资源库"/>
          <p:cNvSpPr/>
          <p:nvPr/>
        </p:nvSpPr>
        <p:spPr>
          <a:xfrm rot="5400000">
            <a:off x="2345789" y="997014"/>
            <a:ext cx="1788517" cy="66540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sz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 rot="5400000">
            <a:off x="2440722" y="1117986"/>
            <a:ext cx="1497609" cy="641206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027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sz="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Group 31出自【趣你的PPT】(微信:qunideppt)：最优质的PPT资源库"/>
          <p:cNvGrpSpPr/>
          <p:nvPr/>
        </p:nvGrpSpPr>
        <p:grpSpPr>
          <a:xfrm>
            <a:off x="5063513" y="3863753"/>
            <a:ext cx="838009" cy="837596"/>
            <a:chOff x="3051175" y="1077913"/>
            <a:chExt cx="3222626" cy="3221037"/>
          </a:xfrm>
          <a:solidFill>
            <a:schemeClr val="bg1"/>
          </a:solidFill>
        </p:grpSpPr>
        <p:sp>
          <p:nvSpPr>
            <p:cNvPr id="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51175" y="1077913"/>
              <a:ext cx="1009650" cy="3221037"/>
            </a:xfrm>
            <a:custGeom>
              <a:avLst/>
              <a:gdLst>
                <a:gd name="T0" fmla="*/ 214 w 268"/>
                <a:gd name="T1" fmla="*/ 161 h 856"/>
                <a:gd name="T2" fmla="*/ 214 w 268"/>
                <a:gd name="T3" fmla="*/ 80 h 856"/>
                <a:gd name="T4" fmla="*/ 134 w 268"/>
                <a:gd name="T5" fmla="*/ 0 h 856"/>
                <a:gd name="T6" fmla="*/ 54 w 268"/>
                <a:gd name="T7" fmla="*/ 80 h 856"/>
                <a:gd name="T8" fmla="*/ 54 w 268"/>
                <a:gd name="T9" fmla="*/ 161 h 856"/>
                <a:gd name="T10" fmla="*/ 0 w 268"/>
                <a:gd name="T11" fmla="*/ 268 h 856"/>
                <a:gd name="T12" fmla="*/ 54 w 268"/>
                <a:gd name="T13" fmla="*/ 374 h 856"/>
                <a:gd name="T14" fmla="*/ 54 w 268"/>
                <a:gd name="T15" fmla="*/ 776 h 856"/>
                <a:gd name="T16" fmla="*/ 134 w 268"/>
                <a:gd name="T17" fmla="*/ 856 h 856"/>
                <a:gd name="T18" fmla="*/ 214 w 268"/>
                <a:gd name="T19" fmla="*/ 776 h 856"/>
                <a:gd name="T20" fmla="*/ 214 w 268"/>
                <a:gd name="T21" fmla="*/ 374 h 856"/>
                <a:gd name="T22" fmla="*/ 268 w 268"/>
                <a:gd name="T23" fmla="*/ 268 h 856"/>
                <a:gd name="T24" fmla="*/ 214 w 268"/>
                <a:gd name="T25" fmla="*/ 161 h 856"/>
                <a:gd name="T26" fmla="*/ 107 w 268"/>
                <a:gd name="T27" fmla="*/ 80 h 856"/>
                <a:gd name="T28" fmla="*/ 134 w 268"/>
                <a:gd name="T29" fmla="*/ 54 h 856"/>
                <a:gd name="T30" fmla="*/ 161 w 268"/>
                <a:gd name="T31" fmla="*/ 80 h 856"/>
                <a:gd name="T32" fmla="*/ 161 w 268"/>
                <a:gd name="T33" fmla="*/ 136 h 856"/>
                <a:gd name="T34" fmla="*/ 134 w 268"/>
                <a:gd name="T35" fmla="*/ 134 h 856"/>
                <a:gd name="T36" fmla="*/ 107 w 268"/>
                <a:gd name="T37" fmla="*/ 136 h 856"/>
                <a:gd name="T38" fmla="*/ 107 w 268"/>
                <a:gd name="T39" fmla="*/ 80 h 856"/>
                <a:gd name="T40" fmla="*/ 161 w 268"/>
                <a:gd name="T41" fmla="*/ 776 h 856"/>
                <a:gd name="T42" fmla="*/ 134 w 268"/>
                <a:gd name="T43" fmla="*/ 803 h 856"/>
                <a:gd name="T44" fmla="*/ 107 w 268"/>
                <a:gd name="T45" fmla="*/ 776 h 856"/>
                <a:gd name="T46" fmla="*/ 107 w 268"/>
                <a:gd name="T47" fmla="*/ 399 h 856"/>
                <a:gd name="T48" fmla="*/ 134 w 268"/>
                <a:gd name="T49" fmla="*/ 401 h 856"/>
                <a:gd name="T50" fmla="*/ 161 w 268"/>
                <a:gd name="T51" fmla="*/ 399 h 856"/>
                <a:gd name="T52" fmla="*/ 161 w 268"/>
                <a:gd name="T53" fmla="*/ 776 h 856"/>
                <a:gd name="T54" fmla="*/ 210 w 268"/>
                <a:gd name="T55" fmla="*/ 290 h 856"/>
                <a:gd name="T56" fmla="*/ 209 w 268"/>
                <a:gd name="T57" fmla="*/ 294 h 856"/>
                <a:gd name="T58" fmla="*/ 199 w 268"/>
                <a:gd name="T59" fmla="*/ 314 h 856"/>
                <a:gd name="T60" fmla="*/ 199 w 268"/>
                <a:gd name="T61" fmla="*/ 314 h 856"/>
                <a:gd name="T62" fmla="*/ 182 w 268"/>
                <a:gd name="T63" fmla="*/ 331 h 856"/>
                <a:gd name="T64" fmla="*/ 182 w 268"/>
                <a:gd name="T65" fmla="*/ 331 h 856"/>
                <a:gd name="T66" fmla="*/ 161 w 268"/>
                <a:gd name="T67" fmla="*/ 343 h 856"/>
                <a:gd name="T68" fmla="*/ 134 w 268"/>
                <a:gd name="T69" fmla="*/ 348 h 856"/>
                <a:gd name="T70" fmla="*/ 107 w 268"/>
                <a:gd name="T71" fmla="*/ 343 h 856"/>
                <a:gd name="T72" fmla="*/ 86 w 268"/>
                <a:gd name="T73" fmla="*/ 331 h 856"/>
                <a:gd name="T74" fmla="*/ 85 w 268"/>
                <a:gd name="T75" fmla="*/ 331 h 856"/>
                <a:gd name="T76" fmla="*/ 69 w 268"/>
                <a:gd name="T77" fmla="*/ 314 h 856"/>
                <a:gd name="T78" fmla="*/ 69 w 268"/>
                <a:gd name="T79" fmla="*/ 314 h 856"/>
                <a:gd name="T80" fmla="*/ 58 w 268"/>
                <a:gd name="T81" fmla="*/ 294 h 856"/>
                <a:gd name="T82" fmla="*/ 57 w 268"/>
                <a:gd name="T83" fmla="*/ 290 h 856"/>
                <a:gd name="T84" fmla="*/ 54 w 268"/>
                <a:gd name="T85" fmla="*/ 268 h 856"/>
                <a:gd name="T86" fmla="*/ 57 w 268"/>
                <a:gd name="T87" fmla="*/ 245 h 856"/>
                <a:gd name="T88" fmla="*/ 58 w 268"/>
                <a:gd name="T89" fmla="*/ 241 h 856"/>
                <a:gd name="T90" fmla="*/ 69 w 268"/>
                <a:gd name="T91" fmla="*/ 221 h 856"/>
                <a:gd name="T92" fmla="*/ 69 w 268"/>
                <a:gd name="T93" fmla="*/ 221 h 856"/>
                <a:gd name="T94" fmla="*/ 85 w 268"/>
                <a:gd name="T95" fmla="*/ 204 h 856"/>
                <a:gd name="T96" fmla="*/ 86 w 268"/>
                <a:gd name="T97" fmla="*/ 204 h 856"/>
                <a:gd name="T98" fmla="*/ 107 w 268"/>
                <a:gd name="T99" fmla="*/ 192 h 856"/>
                <a:gd name="T100" fmla="*/ 134 w 268"/>
                <a:gd name="T101" fmla="*/ 187 h 856"/>
                <a:gd name="T102" fmla="*/ 161 w 268"/>
                <a:gd name="T103" fmla="*/ 192 h 856"/>
                <a:gd name="T104" fmla="*/ 182 w 268"/>
                <a:gd name="T105" fmla="*/ 204 h 856"/>
                <a:gd name="T106" fmla="*/ 182 w 268"/>
                <a:gd name="T107" fmla="*/ 204 h 856"/>
                <a:gd name="T108" fmla="*/ 199 w 268"/>
                <a:gd name="T109" fmla="*/ 221 h 856"/>
                <a:gd name="T110" fmla="*/ 199 w 268"/>
                <a:gd name="T111" fmla="*/ 221 h 856"/>
                <a:gd name="T112" fmla="*/ 209 w 268"/>
                <a:gd name="T113" fmla="*/ 241 h 856"/>
                <a:gd name="T114" fmla="*/ 210 w 268"/>
                <a:gd name="T115" fmla="*/ 245 h 856"/>
                <a:gd name="T116" fmla="*/ 214 w 268"/>
                <a:gd name="T117" fmla="*/ 268 h 856"/>
                <a:gd name="T118" fmla="*/ 210 w 268"/>
                <a:gd name="T119" fmla="*/ 29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8" h="856">
                  <a:moveTo>
                    <a:pt x="214" y="161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4" y="0"/>
                  </a:cubicBezTo>
                  <a:cubicBezTo>
                    <a:pt x="89" y="0"/>
                    <a:pt x="54" y="36"/>
                    <a:pt x="54" y="80"/>
                  </a:cubicBezTo>
                  <a:cubicBezTo>
                    <a:pt x="54" y="161"/>
                    <a:pt x="54" y="161"/>
                    <a:pt x="54" y="161"/>
                  </a:cubicBezTo>
                  <a:cubicBezTo>
                    <a:pt x="21" y="186"/>
                    <a:pt x="0" y="224"/>
                    <a:pt x="0" y="268"/>
                  </a:cubicBezTo>
                  <a:cubicBezTo>
                    <a:pt x="0" y="311"/>
                    <a:pt x="21" y="349"/>
                    <a:pt x="54" y="374"/>
                  </a:cubicBezTo>
                  <a:cubicBezTo>
                    <a:pt x="54" y="776"/>
                    <a:pt x="54" y="776"/>
                    <a:pt x="54" y="776"/>
                  </a:cubicBezTo>
                  <a:cubicBezTo>
                    <a:pt x="54" y="820"/>
                    <a:pt x="89" y="856"/>
                    <a:pt x="134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374"/>
                    <a:pt x="214" y="374"/>
                    <a:pt x="214" y="374"/>
                  </a:cubicBezTo>
                  <a:cubicBezTo>
                    <a:pt x="246" y="349"/>
                    <a:pt x="268" y="311"/>
                    <a:pt x="268" y="268"/>
                  </a:cubicBezTo>
                  <a:cubicBezTo>
                    <a:pt x="268" y="224"/>
                    <a:pt x="246" y="186"/>
                    <a:pt x="214" y="161"/>
                  </a:cubicBezTo>
                  <a:close/>
                  <a:moveTo>
                    <a:pt x="107" y="80"/>
                  </a:moveTo>
                  <a:cubicBezTo>
                    <a:pt x="107" y="65"/>
                    <a:pt x="119" y="54"/>
                    <a:pt x="134" y="54"/>
                  </a:cubicBezTo>
                  <a:cubicBezTo>
                    <a:pt x="149" y="54"/>
                    <a:pt x="161" y="65"/>
                    <a:pt x="161" y="80"/>
                  </a:cubicBezTo>
                  <a:cubicBezTo>
                    <a:pt x="161" y="136"/>
                    <a:pt x="161" y="136"/>
                    <a:pt x="161" y="136"/>
                  </a:cubicBezTo>
                  <a:cubicBezTo>
                    <a:pt x="152" y="135"/>
                    <a:pt x="143" y="134"/>
                    <a:pt x="134" y="134"/>
                  </a:cubicBezTo>
                  <a:cubicBezTo>
                    <a:pt x="125" y="134"/>
                    <a:pt x="116" y="135"/>
                    <a:pt x="107" y="136"/>
                  </a:cubicBezTo>
                  <a:lnTo>
                    <a:pt x="107" y="80"/>
                  </a:lnTo>
                  <a:close/>
                  <a:moveTo>
                    <a:pt x="161" y="776"/>
                  </a:moveTo>
                  <a:cubicBezTo>
                    <a:pt x="161" y="791"/>
                    <a:pt x="149" y="803"/>
                    <a:pt x="134" y="803"/>
                  </a:cubicBezTo>
                  <a:cubicBezTo>
                    <a:pt x="119" y="803"/>
                    <a:pt x="107" y="791"/>
                    <a:pt x="107" y="776"/>
                  </a:cubicBezTo>
                  <a:cubicBezTo>
                    <a:pt x="107" y="399"/>
                    <a:pt x="107" y="399"/>
                    <a:pt x="107" y="399"/>
                  </a:cubicBezTo>
                  <a:cubicBezTo>
                    <a:pt x="116" y="400"/>
                    <a:pt x="125" y="401"/>
                    <a:pt x="134" y="401"/>
                  </a:cubicBezTo>
                  <a:cubicBezTo>
                    <a:pt x="143" y="401"/>
                    <a:pt x="152" y="400"/>
                    <a:pt x="161" y="399"/>
                  </a:cubicBezTo>
                  <a:lnTo>
                    <a:pt x="161" y="776"/>
                  </a:lnTo>
                  <a:close/>
                  <a:moveTo>
                    <a:pt x="210" y="290"/>
                  </a:moveTo>
                  <a:cubicBezTo>
                    <a:pt x="210" y="291"/>
                    <a:pt x="210" y="293"/>
                    <a:pt x="209" y="294"/>
                  </a:cubicBezTo>
                  <a:cubicBezTo>
                    <a:pt x="207" y="301"/>
                    <a:pt x="203" y="308"/>
                    <a:pt x="199" y="314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194" y="321"/>
                    <a:pt x="188" y="326"/>
                    <a:pt x="182" y="331"/>
                  </a:cubicBezTo>
                  <a:cubicBezTo>
                    <a:pt x="182" y="331"/>
                    <a:pt x="182" y="331"/>
                    <a:pt x="182" y="331"/>
                  </a:cubicBezTo>
                  <a:cubicBezTo>
                    <a:pt x="175" y="336"/>
                    <a:pt x="168" y="340"/>
                    <a:pt x="161" y="343"/>
                  </a:cubicBezTo>
                  <a:cubicBezTo>
                    <a:pt x="152" y="346"/>
                    <a:pt x="143" y="348"/>
                    <a:pt x="134" y="348"/>
                  </a:cubicBezTo>
                  <a:cubicBezTo>
                    <a:pt x="124" y="348"/>
                    <a:pt x="115" y="346"/>
                    <a:pt x="107" y="343"/>
                  </a:cubicBezTo>
                  <a:cubicBezTo>
                    <a:pt x="99" y="340"/>
                    <a:pt x="92" y="336"/>
                    <a:pt x="86" y="331"/>
                  </a:cubicBezTo>
                  <a:cubicBezTo>
                    <a:pt x="86" y="331"/>
                    <a:pt x="85" y="331"/>
                    <a:pt x="85" y="331"/>
                  </a:cubicBezTo>
                  <a:cubicBezTo>
                    <a:pt x="79" y="326"/>
                    <a:pt x="74" y="321"/>
                    <a:pt x="69" y="314"/>
                  </a:cubicBezTo>
                  <a:cubicBezTo>
                    <a:pt x="69" y="314"/>
                    <a:pt x="69" y="314"/>
                    <a:pt x="69" y="314"/>
                  </a:cubicBezTo>
                  <a:cubicBezTo>
                    <a:pt x="64" y="308"/>
                    <a:pt x="61" y="301"/>
                    <a:pt x="58" y="294"/>
                  </a:cubicBezTo>
                  <a:cubicBezTo>
                    <a:pt x="58" y="293"/>
                    <a:pt x="58" y="291"/>
                    <a:pt x="57" y="290"/>
                  </a:cubicBezTo>
                  <a:cubicBezTo>
                    <a:pt x="55" y="283"/>
                    <a:pt x="54" y="275"/>
                    <a:pt x="54" y="268"/>
                  </a:cubicBezTo>
                  <a:cubicBezTo>
                    <a:pt x="54" y="260"/>
                    <a:pt x="55" y="252"/>
                    <a:pt x="57" y="245"/>
                  </a:cubicBezTo>
                  <a:cubicBezTo>
                    <a:pt x="58" y="244"/>
                    <a:pt x="58" y="242"/>
                    <a:pt x="58" y="241"/>
                  </a:cubicBezTo>
                  <a:cubicBezTo>
                    <a:pt x="61" y="234"/>
                    <a:pt x="64" y="227"/>
                    <a:pt x="69" y="221"/>
                  </a:cubicBezTo>
                  <a:cubicBezTo>
                    <a:pt x="69" y="221"/>
                    <a:pt x="69" y="221"/>
                    <a:pt x="69" y="221"/>
                  </a:cubicBezTo>
                  <a:cubicBezTo>
                    <a:pt x="74" y="214"/>
                    <a:pt x="79" y="209"/>
                    <a:pt x="85" y="204"/>
                  </a:cubicBezTo>
                  <a:cubicBezTo>
                    <a:pt x="85" y="204"/>
                    <a:pt x="86" y="204"/>
                    <a:pt x="86" y="204"/>
                  </a:cubicBezTo>
                  <a:cubicBezTo>
                    <a:pt x="92" y="199"/>
                    <a:pt x="99" y="195"/>
                    <a:pt x="107" y="192"/>
                  </a:cubicBezTo>
                  <a:cubicBezTo>
                    <a:pt x="115" y="189"/>
                    <a:pt x="124" y="187"/>
                    <a:pt x="134" y="187"/>
                  </a:cubicBezTo>
                  <a:cubicBezTo>
                    <a:pt x="143" y="187"/>
                    <a:pt x="152" y="189"/>
                    <a:pt x="161" y="192"/>
                  </a:cubicBezTo>
                  <a:cubicBezTo>
                    <a:pt x="168" y="195"/>
                    <a:pt x="175" y="199"/>
                    <a:pt x="182" y="204"/>
                  </a:cubicBezTo>
                  <a:cubicBezTo>
                    <a:pt x="182" y="204"/>
                    <a:pt x="182" y="204"/>
                    <a:pt x="182" y="204"/>
                  </a:cubicBezTo>
                  <a:cubicBezTo>
                    <a:pt x="188" y="209"/>
                    <a:pt x="194" y="214"/>
                    <a:pt x="199" y="221"/>
                  </a:cubicBezTo>
                  <a:cubicBezTo>
                    <a:pt x="199" y="221"/>
                    <a:pt x="199" y="221"/>
                    <a:pt x="199" y="221"/>
                  </a:cubicBezTo>
                  <a:cubicBezTo>
                    <a:pt x="203" y="227"/>
                    <a:pt x="207" y="234"/>
                    <a:pt x="209" y="241"/>
                  </a:cubicBezTo>
                  <a:cubicBezTo>
                    <a:pt x="210" y="242"/>
                    <a:pt x="210" y="244"/>
                    <a:pt x="210" y="245"/>
                  </a:cubicBezTo>
                  <a:cubicBezTo>
                    <a:pt x="213" y="252"/>
                    <a:pt x="214" y="260"/>
                    <a:pt x="214" y="268"/>
                  </a:cubicBezTo>
                  <a:cubicBezTo>
                    <a:pt x="214" y="275"/>
                    <a:pt x="213" y="283"/>
                    <a:pt x="210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68913" y="1077913"/>
              <a:ext cx="1004888" cy="3221037"/>
            </a:xfrm>
            <a:custGeom>
              <a:avLst/>
              <a:gdLst>
                <a:gd name="T0" fmla="*/ 214 w 267"/>
                <a:gd name="T1" fmla="*/ 161 h 856"/>
                <a:gd name="T2" fmla="*/ 214 w 267"/>
                <a:gd name="T3" fmla="*/ 80 h 856"/>
                <a:gd name="T4" fmla="*/ 133 w 267"/>
                <a:gd name="T5" fmla="*/ 0 h 856"/>
                <a:gd name="T6" fmla="*/ 53 w 267"/>
                <a:gd name="T7" fmla="*/ 80 h 856"/>
                <a:gd name="T8" fmla="*/ 53 w 267"/>
                <a:gd name="T9" fmla="*/ 161 h 856"/>
                <a:gd name="T10" fmla="*/ 0 w 267"/>
                <a:gd name="T11" fmla="*/ 268 h 856"/>
                <a:gd name="T12" fmla="*/ 53 w 267"/>
                <a:gd name="T13" fmla="*/ 374 h 856"/>
                <a:gd name="T14" fmla="*/ 53 w 267"/>
                <a:gd name="T15" fmla="*/ 776 h 856"/>
                <a:gd name="T16" fmla="*/ 133 w 267"/>
                <a:gd name="T17" fmla="*/ 856 h 856"/>
                <a:gd name="T18" fmla="*/ 214 w 267"/>
                <a:gd name="T19" fmla="*/ 776 h 856"/>
                <a:gd name="T20" fmla="*/ 214 w 267"/>
                <a:gd name="T21" fmla="*/ 374 h 856"/>
                <a:gd name="T22" fmla="*/ 267 w 267"/>
                <a:gd name="T23" fmla="*/ 268 h 856"/>
                <a:gd name="T24" fmla="*/ 214 w 267"/>
                <a:gd name="T25" fmla="*/ 161 h 856"/>
                <a:gd name="T26" fmla="*/ 107 w 267"/>
                <a:gd name="T27" fmla="*/ 80 h 856"/>
                <a:gd name="T28" fmla="*/ 133 w 267"/>
                <a:gd name="T29" fmla="*/ 54 h 856"/>
                <a:gd name="T30" fmla="*/ 160 w 267"/>
                <a:gd name="T31" fmla="*/ 80 h 856"/>
                <a:gd name="T32" fmla="*/ 160 w 267"/>
                <a:gd name="T33" fmla="*/ 136 h 856"/>
                <a:gd name="T34" fmla="*/ 133 w 267"/>
                <a:gd name="T35" fmla="*/ 134 h 856"/>
                <a:gd name="T36" fmla="*/ 107 w 267"/>
                <a:gd name="T37" fmla="*/ 136 h 856"/>
                <a:gd name="T38" fmla="*/ 107 w 267"/>
                <a:gd name="T39" fmla="*/ 80 h 856"/>
                <a:gd name="T40" fmla="*/ 160 w 267"/>
                <a:gd name="T41" fmla="*/ 776 h 856"/>
                <a:gd name="T42" fmla="*/ 133 w 267"/>
                <a:gd name="T43" fmla="*/ 803 h 856"/>
                <a:gd name="T44" fmla="*/ 107 w 267"/>
                <a:gd name="T45" fmla="*/ 776 h 856"/>
                <a:gd name="T46" fmla="*/ 107 w 267"/>
                <a:gd name="T47" fmla="*/ 399 h 856"/>
                <a:gd name="T48" fmla="*/ 133 w 267"/>
                <a:gd name="T49" fmla="*/ 401 h 856"/>
                <a:gd name="T50" fmla="*/ 160 w 267"/>
                <a:gd name="T51" fmla="*/ 399 h 856"/>
                <a:gd name="T52" fmla="*/ 160 w 267"/>
                <a:gd name="T53" fmla="*/ 776 h 856"/>
                <a:gd name="T54" fmla="*/ 210 w 267"/>
                <a:gd name="T55" fmla="*/ 290 h 856"/>
                <a:gd name="T56" fmla="*/ 209 w 267"/>
                <a:gd name="T57" fmla="*/ 294 h 856"/>
                <a:gd name="T58" fmla="*/ 198 w 267"/>
                <a:gd name="T59" fmla="*/ 314 h 856"/>
                <a:gd name="T60" fmla="*/ 198 w 267"/>
                <a:gd name="T61" fmla="*/ 314 h 856"/>
                <a:gd name="T62" fmla="*/ 182 w 267"/>
                <a:gd name="T63" fmla="*/ 331 h 856"/>
                <a:gd name="T64" fmla="*/ 181 w 267"/>
                <a:gd name="T65" fmla="*/ 331 h 856"/>
                <a:gd name="T66" fmla="*/ 160 w 267"/>
                <a:gd name="T67" fmla="*/ 343 h 856"/>
                <a:gd name="T68" fmla="*/ 133 w 267"/>
                <a:gd name="T69" fmla="*/ 348 h 856"/>
                <a:gd name="T70" fmla="*/ 107 w 267"/>
                <a:gd name="T71" fmla="*/ 343 h 856"/>
                <a:gd name="T72" fmla="*/ 85 w 267"/>
                <a:gd name="T73" fmla="*/ 331 h 856"/>
                <a:gd name="T74" fmla="*/ 85 w 267"/>
                <a:gd name="T75" fmla="*/ 331 h 856"/>
                <a:gd name="T76" fmla="*/ 68 w 267"/>
                <a:gd name="T77" fmla="*/ 314 h 856"/>
                <a:gd name="T78" fmla="*/ 68 w 267"/>
                <a:gd name="T79" fmla="*/ 314 h 856"/>
                <a:gd name="T80" fmla="*/ 58 w 267"/>
                <a:gd name="T81" fmla="*/ 294 h 856"/>
                <a:gd name="T82" fmla="*/ 57 w 267"/>
                <a:gd name="T83" fmla="*/ 290 h 856"/>
                <a:gd name="T84" fmla="*/ 53 w 267"/>
                <a:gd name="T85" fmla="*/ 268 h 856"/>
                <a:gd name="T86" fmla="*/ 57 w 267"/>
                <a:gd name="T87" fmla="*/ 245 h 856"/>
                <a:gd name="T88" fmla="*/ 58 w 267"/>
                <a:gd name="T89" fmla="*/ 241 h 856"/>
                <a:gd name="T90" fmla="*/ 68 w 267"/>
                <a:gd name="T91" fmla="*/ 221 h 856"/>
                <a:gd name="T92" fmla="*/ 68 w 267"/>
                <a:gd name="T93" fmla="*/ 221 h 856"/>
                <a:gd name="T94" fmla="*/ 85 w 267"/>
                <a:gd name="T95" fmla="*/ 204 h 856"/>
                <a:gd name="T96" fmla="*/ 85 w 267"/>
                <a:gd name="T97" fmla="*/ 204 h 856"/>
                <a:gd name="T98" fmla="*/ 107 w 267"/>
                <a:gd name="T99" fmla="*/ 192 h 856"/>
                <a:gd name="T100" fmla="*/ 133 w 267"/>
                <a:gd name="T101" fmla="*/ 187 h 856"/>
                <a:gd name="T102" fmla="*/ 160 w 267"/>
                <a:gd name="T103" fmla="*/ 192 h 856"/>
                <a:gd name="T104" fmla="*/ 181 w 267"/>
                <a:gd name="T105" fmla="*/ 204 h 856"/>
                <a:gd name="T106" fmla="*/ 182 w 267"/>
                <a:gd name="T107" fmla="*/ 204 h 856"/>
                <a:gd name="T108" fmla="*/ 198 w 267"/>
                <a:gd name="T109" fmla="*/ 221 h 856"/>
                <a:gd name="T110" fmla="*/ 198 w 267"/>
                <a:gd name="T111" fmla="*/ 221 h 856"/>
                <a:gd name="T112" fmla="*/ 209 w 267"/>
                <a:gd name="T113" fmla="*/ 241 h 856"/>
                <a:gd name="T114" fmla="*/ 210 w 267"/>
                <a:gd name="T115" fmla="*/ 245 h 856"/>
                <a:gd name="T116" fmla="*/ 214 w 267"/>
                <a:gd name="T117" fmla="*/ 268 h 856"/>
                <a:gd name="T118" fmla="*/ 210 w 267"/>
                <a:gd name="T119" fmla="*/ 29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7" h="856">
                  <a:moveTo>
                    <a:pt x="214" y="161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3" y="0"/>
                  </a:cubicBezTo>
                  <a:cubicBezTo>
                    <a:pt x="89" y="0"/>
                    <a:pt x="53" y="36"/>
                    <a:pt x="53" y="80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21" y="186"/>
                    <a:pt x="0" y="224"/>
                    <a:pt x="0" y="268"/>
                  </a:cubicBezTo>
                  <a:cubicBezTo>
                    <a:pt x="0" y="311"/>
                    <a:pt x="21" y="349"/>
                    <a:pt x="53" y="374"/>
                  </a:cubicBezTo>
                  <a:cubicBezTo>
                    <a:pt x="53" y="776"/>
                    <a:pt x="53" y="776"/>
                    <a:pt x="53" y="776"/>
                  </a:cubicBezTo>
                  <a:cubicBezTo>
                    <a:pt x="53" y="820"/>
                    <a:pt x="89" y="856"/>
                    <a:pt x="133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374"/>
                    <a:pt x="214" y="374"/>
                    <a:pt x="214" y="374"/>
                  </a:cubicBezTo>
                  <a:cubicBezTo>
                    <a:pt x="246" y="349"/>
                    <a:pt x="267" y="311"/>
                    <a:pt x="267" y="268"/>
                  </a:cubicBezTo>
                  <a:cubicBezTo>
                    <a:pt x="267" y="224"/>
                    <a:pt x="246" y="186"/>
                    <a:pt x="214" y="161"/>
                  </a:cubicBezTo>
                  <a:close/>
                  <a:moveTo>
                    <a:pt x="107" y="80"/>
                  </a:moveTo>
                  <a:cubicBezTo>
                    <a:pt x="107" y="65"/>
                    <a:pt x="118" y="54"/>
                    <a:pt x="133" y="54"/>
                  </a:cubicBezTo>
                  <a:cubicBezTo>
                    <a:pt x="148" y="54"/>
                    <a:pt x="160" y="65"/>
                    <a:pt x="160" y="80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51" y="135"/>
                    <a:pt x="142" y="134"/>
                    <a:pt x="133" y="134"/>
                  </a:cubicBezTo>
                  <a:cubicBezTo>
                    <a:pt x="124" y="134"/>
                    <a:pt x="115" y="135"/>
                    <a:pt x="107" y="136"/>
                  </a:cubicBezTo>
                  <a:lnTo>
                    <a:pt x="107" y="80"/>
                  </a:lnTo>
                  <a:close/>
                  <a:moveTo>
                    <a:pt x="160" y="776"/>
                  </a:moveTo>
                  <a:cubicBezTo>
                    <a:pt x="160" y="791"/>
                    <a:pt x="148" y="803"/>
                    <a:pt x="133" y="803"/>
                  </a:cubicBezTo>
                  <a:cubicBezTo>
                    <a:pt x="118" y="803"/>
                    <a:pt x="107" y="791"/>
                    <a:pt x="107" y="776"/>
                  </a:cubicBezTo>
                  <a:cubicBezTo>
                    <a:pt x="107" y="399"/>
                    <a:pt x="107" y="399"/>
                    <a:pt x="107" y="399"/>
                  </a:cubicBezTo>
                  <a:cubicBezTo>
                    <a:pt x="115" y="400"/>
                    <a:pt x="124" y="401"/>
                    <a:pt x="133" y="401"/>
                  </a:cubicBezTo>
                  <a:cubicBezTo>
                    <a:pt x="142" y="401"/>
                    <a:pt x="151" y="400"/>
                    <a:pt x="160" y="399"/>
                  </a:cubicBezTo>
                  <a:lnTo>
                    <a:pt x="160" y="776"/>
                  </a:lnTo>
                  <a:close/>
                  <a:moveTo>
                    <a:pt x="210" y="290"/>
                  </a:moveTo>
                  <a:cubicBezTo>
                    <a:pt x="209" y="291"/>
                    <a:pt x="209" y="293"/>
                    <a:pt x="209" y="294"/>
                  </a:cubicBezTo>
                  <a:cubicBezTo>
                    <a:pt x="206" y="301"/>
                    <a:pt x="203" y="308"/>
                    <a:pt x="198" y="314"/>
                  </a:cubicBezTo>
                  <a:cubicBezTo>
                    <a:pt x="198" y="314"/>
                    <a:pt x="198" y="314"/>
                    <a:pt x="198" y="314"/>
                  </a:cubicBezTo>
                  <a:cubicBezTo>
                    <a:pt x="193" y="321"/>
                    <a:pt x="188" y="326"/>
                    <a:pt x="182" y="331"/>
                  </a:cubicBezTo>
                  <a:cubicBezTo>
                    <a:pt x="182" y="331"/>
                    <a:pt x="181" y="331"/>
                    <a:pt x="181" y="331"/>
                  </a:cubicBezTo>
                  <a:cubicBezTo>
                    <a:pt x="175" y="336"/>
                    <a:pt x="168" y="340"/>
                    <a:pt x="160" y="343"/>
                  </a:cubicBezTo>
                  <a:cubicBezTo>
                    <a:pt x="152" y="346"/>
                    <a:pt x="143" y="348"/>
                    <a:pt x="133" y="348"/>
                  </a:cubicBezTo>
                  <a:cubicBezTo>
                    <a:pt x="124" y="348"/>
                    <a:pt x="115" y="346"/>
                    <a:pt x="107" y="343"/>
                  </a:cubicBezTo>
                  <a:cubicBezTo>
                    <a:pt x="99" y="340"/>
                    <a:pt x="92" y="336"/>
                    <a:pt x="85" y="331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79" y="326"/>
                    <a:pt x="73" y="321"/>
                    <a:pt x="68" y="314"/>
                  </a:cubicBezTo>
                  <a:cubicBezTo>
                    <a:pt x="68" y="314"/>
                    <a:pt x="68" y="314"/>
                    <a:pt x="68" y="314"/>
                  </a:cubicBezTo>
                  <a:cubicBezTo>
                    <a:pt x="64" y="308"/>
                    <a:pt x="60" y="301"/>
                    <a:pt x="58" y="294"/>
                  </a:cubicBezTo>
                  <a:cubicBezTo>
                    <a:pt x="57" y="293"/>
                    <a:pt x="57" y="291"/>
                    <a:pt x="57" y="290"/>
                  </a:cubicBezTo>
                  <a:cubicBezTo>
                    <a:pt x="54" y="283"/>
                    <a:pt x="53" y="275"/>
                    <a:pt x="53" y="268"/>
                  </a:cubicBezTo>
                  <a:cubicBezTo>
                    <a:pt x="53" y="260"/>
                    <a:pt x="54" y="252"/>
                    <a:pt x="57" y="245"/>
                  </a:cubicBezTo>
                  <a:cubicBezTo>
                    <a:pt x="57" y="244"/>
                    <a:pt x="57" y="242"/>
                    <a:pt x="58" y="241"/>
                  </a:cubicBezTo>
                  <a:cubicBezTo>
                    <a:pt x="60" y="234"/>
                    <a:pt x="64" y="227"/>
                    <a:pt x="68" y="221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73" y="214"/>
                    <a:pt x="79" y="209"/>
                    <a:pt x="85" y="204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92" y="199"/>
                    <a:pt x="99" y="195"/>
                    <a:pt x="107" y="192"/>
                  </a:cubicBezTo>
                  <a:cubicBezTo>
                    <a:pt x="115" y="189"/>
                    <a:pt x="124" y="187"/>
                    <a:pt x="133" y="187"/>
                  </a:cubicBezTo>
                  <a:cubicBezTo>
                    <a:pt x="143" y="187"/>
                    <a:pt x="152" y="189"/>
                    <a:pt x="160" y="192"/>
                  </a:cubicBezTo>
                  <a:cubicBezTo>
                    <a:pt x="168" y="195"/>
                    <a:pt x="175" y="199"/>
                    <a:pt x="181" y="204"/>
                  </a:cubicBezTo>
                  <a:cubicBezTo>
                    <a:pt x="181" y="204"/>
                    <a:pt x="182" y="204"/>
                    <a:pt x="182" y="204"/>
                  </a:cubicBezTo>
                  <a:cubicBezTo>
                    <a:pt x="188" y="209"/>
                    <a:pt x="193" y="214"/>
                    <a:pt x="198" y="221"/>
                  </a:cubicBezTo>
                  <a:cubicBezTo>
                    <a:pt x="198" y="221"/>
                    <a:pt x="198" y="221"/>
                    <a:pt x="198" y="221"/>
                  </a:cubicBezTo>
                  <a:cubicBezTo>
                    <a:pt x="203" y="227"/>
                    <a:pt x="206" y="234"/>
                    <a:pt x="209" y="241"/>
                  </a:cubicBezTo>
                  <a:cubicBezTo>
                    <a:pt x="209" y="242"/>
                    <a:pt x="209" y="244"/>
                    <a:pt x="210" y="245"/>
                  </a:cubicBezTo>
                  <a:cubicBezTo>
                    <a:pt x="212" y="252"/>
                    <a:pt x="214" y="260"/>
                    <a:pt x="214" y="268"/>
                  </a:cubicBezTo>
                  <a:cubicBezTo>
                    <a:pt x="214" y="275"/>
                    <a:pt x="212" y="283"/>
                    <a:pt x="210" y="2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57663" y="1077913"/>
              <a:ext cx="1009650" cy="3221037"/>
            </a:xfrm>
            <a:custGeom>
              <a:avLst/>
              <a:gdLst>
                <a:gd name="T0" fmla="*/ 214 w 268"/>
                <a:gd name="T1" fmla="*/ 482 h 856"/>
                <a:gd name="T2" fmla="*/ 214 w 268"/>
                <a:gd name="T3" fmla="*/ 80 h 856"/>
                <a:gd name="T4" fmla="*/ 134 w 268"/>
                <a:gd name="T5" fmla="*/ 0 h 856"/>
                <a:gd name="T6" fmla="*/ 54 w 268"/>
                <a:gd name="T7" fmla="*/ 80 h 856"/>
                <a:gd name="T8" fmla="*/ 54 w 268"/>
                <a:gd name="T9" fmla="*/ 482 h 856"/>
                <a:gd name="T10" fmla="*/ 0 w 268"/>
                <a:gd name="T11" fmla="*/ 589 h 856"/>
                <a:gd name="T12" fmla="*/ 54 w 268"/>
                <a:gd name="T13" fmla="*/ 695 h 856"/>
                <a:gd name="T14" fmla="*/ 54 w 268"/>
                <a:gd name="T15" fmla="*/ 776 h 856"/>
                <a:gd name="T16" fmla="*/ 134 w 268"/>
                <a:gd name="T17" fmla="*/ 856 h 856"/>
                <a:gd name="T18" fmla="*/ 214 w 268"/>
                <a:gd name="T19" fmla="*/ 776 h 856"/>
                <a:gd name="T20" fmla="*/ 214 w 268"/>
                <a:gd name="T21" fmla="*/ 695 h 856"/>
                <a:gd name="T22" fmla="*/ 268 w 268"/>
                <a:gd name="T23" fmla="*/ 589 h 856"/>
                <a:gd name="T24" fmla="*/ 214 w 268"/>
                <a:gd name="T25" fmla="*/ 482 h 856"/>
                <a:gd name="T26" fmla="*/ 107 w 268"/>
                <a:gd name="T27" fmla="*/ 80 h 856"/>
                <a:gd name="T28" fmla="*/ 134 w 268"/>
                <a:gd name="T29" fmla="*/ 54 h 856"/>
                <a:gd name="T30" fmla="*/ 161 w 268"/>
                <a:gd name="T31" fmla="*/ 80 h 856"/>
                <a:gd name="T32" fmla="*/ 161 w 268"/>
                <a:gd name="T33" fmla="*/ 457 h 856"/>
                <a:gd name="T34" fmla="*/ 134 w 268"/>
                <a:gd name="T35" fmla="*/ 455 h 856"/>
                <a:gd name="T36" fmla="*/ 107 w 268"/>
                <a:gd name="T37" fmla="*/ 457 h 856"/>
                <a:gd name="T38" fmla="*/ 107 w 268"/>
                <a:gd name="T39" fmla="*/ 80 h 856"/>
                <a:gd name="T40" fmla="*/ 161 w 268"/>
                <a:gd name="T41" fmla="*/ 776 h 856"/>
                <a:gd name="T42" fmla="*/ 134 w 268"/>
                <a:gd name="T43" fmla="*/ 803 h 856"/>
                <a:gd name="T44" fmla="*/ 107 w 268"/>
                <a:gd name="T45" fmla="*/ 776 h 856"/>
                <a:gd name="T46" fmla="*/ 107 w 268"/>
                <a:gd name="T47" fmla="*/ 720 h 856"/>
                <a:gd name="T48" fmla="*/ 134 w 268"/>
                <a:gd name="T49" fmla="*/ 722 h 856"/>
                <a:gd name="T50" fmla="*/ 161 w 268"/>
                <a:gd name="T51" fmla="*/ 720 h 856"/>
                <a:gd name="T52" fmla="*/ 161 w 268"/>
                <a:gd name="T53" fmla="*/ 776 h 856"/>
                <a:gd name="T54" fmla="*/ 211 w 268"/>
                <a:gd name="T55" fmla="*/ 611 h 856"/>
                <a:gd name="T56" fmla="*/ 209 w 268"/>
                <a:gd name="T57" fmla="*/ 615 h 856"/>
                <a:gd name="T58" fmla="*/ 199 w 268"/>
                <a:gd name="T59" fmla="*/ 635 h 856"/>
                <a:gd name="T60" fmla="*/ 199 w 268"/>
                <a:gd name="T61" fmla="*/ 635 h 856"/>
                <a:gd name="T62" fmla="*/ 182 w 268"/>
                <a:gd name="T63" fmla="*/ 652 h 856"/>
                <a:gd name="T64" fmla="*/ 182 w 268"/>
                <a:gd name="T65" fmla="*/ 652 h 856"/>
                <a:gd name="T66" fmla="*/ 161 w 268"/>
                <a:gd name="T67" fmla="*/ 664 h 856"/>
                <a:gd name="T68" fmla="*/ 134 w 268"/>
                <a:gd name="T69" fmla="*/ 669 h 856"/>
                <a:gd name="T70" fmla="*/ 107 w 268"/>
                <a:gd name="T71" fmla="*/ 664 h 856"/>
                <a:gd name="T72" fmla="*/ 86 w 268"/>
                <a:gd name="T73" fmla="*/ 652 h 856"/>
                <a:gd name="T74" fmla="*/ 86 w 268"/>
                <a:gd name="T75" fmla="*/ 652 h 856"/>
                <a:gd name="T76" fmla="*/ 69 w 268"/>
                <a:gd name="T77" fmla="*/ 635 h 856"/>
                <a:gd name="T78" fmla="*/ 69 w 268"/>
                <a:gd name="T79" fmla="*/ 635 h 856"/>
                <a:gd name="T80" fmla="*/ 59 w 268"/>
                <a:gd name="T81" fmla="*/ 615 h 856"/>
                <a:gd name="T82" fmla="*/ 57 w 268"/>
                <a:gd name="T83" fmla="*/ 611 h 856"/>
                <a:gd name="T84" fmla="*/ 54 w 268"/>
                <a:gd name="T85" fmla="*/ 589 h 856"/>
                <a:gd name="T86" fmla="*/ 57 w 268"/>
                <a:gd name="T87" fmla="*/ 566 h 856"/>
                <a:gd name="T88" fmla="*/ 59 w 268"/>
                <a:gd name="T89" fmla="*/ 562 h 856"/>
                <a:gd name="T90" fmla="*/ 69 w 268"/>
                <a:gd name="T91" fmla="*/ 542 h 856"/>
                <a:gd name="T92" fmla="*/ 69 w 268"/>
                <a:gd name="T93" fmla="*/ 542 h 856"/>
                <a:gd name="T94" fmla="*/ 86 w 268"/>
                <a:gd name="T95" fmla="*/ 525 h 856"/>
                <a:gd name="T96" fmla="*/ 86 w 268"/>
                <a:gd name="T97" fmla="*/ 525 h 856"/>
                <a:gd name="T98" fmla="*/ 107 w 268"/>
                <a:gd name="T99" fmla="*/ 513 h 856"/>
                <a:gd name="T100" fmla="*/ 134 w 268"/>
                <a:gd name="T101" fmla="*/ 508 h 856"/>
                <a:gd name="T102" fmla="*/ 161 w 268"/>
                <a:gd name="T103" fmla="*/ 513 h 856"/>
                <a:gd name="T104" fmla="*/ 182 w 268"/>
                <a:gd name="T105" fmla="*/ 525 h 856"/>
                <a:gd name="T106" fmla="*/ 182 w 268"/>
                <a:gd name="T107" fmla="*/ 525 h 856"/>
                <a:gd name="T108" fmla="*/ 199 w 268"/>
                <a:gd name="T109" fmla="*/ 542 h 856"/>
                <a:gd name="T110" fmla="*/ 199 w 268"/>
                <a:gd name="T111" fmla="*/ 542 h 856"/>
                <a:gd name="T112" fmla="*/ 209 w 268"/>
                <a:gd name="T113" fmla="*/ 562 h 856"/>
                <a:gd name="T114" fmla="*/ 211 w 268"/>
                <a:gd name="T115" fmla="*/ 566 h 856"/>
                <a:gd name="T116" fmla="*/ 214 w 268"/>
                <a:gd name="T117" fmla="*/ 589 h 856"/>
                <a:gd name="T118" fmla="*/ 211 w 268"/>
                <a:gd name="T119" fmla="*/ 611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8" h="856">
                  <a:moveTo>
                    <a:pt x="214" y="482"/>
                  </a:moveTo>
                  <a:cubicBezTo>
                    <a:pt x="214" y="80"/>
                    <a:pt x="214" y="80"/>
                    <a:pt x="214" y="80"/>
                  </a:cubicBezTo>
                  <a:cubicBezTo>
                    <a:pt x="214" y="36"/>
                    <a:pt x="178" y="0"/>
                    <a:pt x="134" y="0"/>
                  </a:cubicBezTo>
                  <a:cubicBezTo>
                    <a:pt x="90" y="0"/>
                    <a:pt x="54" y="36"/>
                    <a:pt x="54" y="80"/>
                  </a:cubicBezTo>
                  <a:cubicBezTo>
                    <a:pt x="54" y="482"/>
                    <a:pt x="54" y="482"/>
                    <a:pt x="54" y="482"/>
                  </a:cubicBezTo>
                  <a:cubicBezTo>
                    <a:pt x="21" y="507"/>
                    <a:pt x="0" y="545"/>
                    <a:pt x="0" y="589"/>
                  </a:cubicBezTo>
                  <a:cubicBezTo>
                    <a:pt x="0" y="632"/>
                    <a:pt x="21" y="670"/>
                    <a:pt x="54" y="695"/>
                  </a:cubicBezTo>
                  <a:cubicBezTo>
                    <a:pt x="54" y="776"/>
                    <a:pt x="54" y="776"/>
                    <a:pt x="54" y="776"/>
                  </a:cubicBezTo>
                  <a:cubicBezTo>
                    <a:pt x="54" y="820"/>
                    <a:pt x="90" y="856"/>
                    <a:pt x="134" y="856"/>
                  </a:cubicBezTo>
                  <a:cubicBezTo>
                    <a:pt x="178" y="856"/>
                    <a:pt x="214" y="820"/>
                    <a:pt x="214" y="776"/>
                  </a:cubicBezTo>
                  <a:cubicBezTo>
                    <a:pt x="214" y="695"/>
                    <a:pt x="214" y="695"/>
                    <a:pt x="214" y="695"/>
                  </a:cubicBezTo>
                  <a:cubicBezTo>
                    <a:pt x="247" y="670"/>
                    <a:pt x="268" y="632"/>
                    <a:pt x="268" y="589"/>
                  </a:cubicBezTo>
                  <a:cubicBezTo>
                    <a:pt x="268" y="545"/>
                    <a:pt x="247" y="507"/>
                    <a:pt x="214" y="482"/>
                  </a:cubicBezTo>
                  <a:close/>
                  <a:moveTo>
                    <a:pt x="107" y="80"/>
                  </a:moveTo>
                  <a:cubicBezTo>
                    <a:pt x="107" y="65"/>
                    <a:pt x="119" y="54"/>
                    <a:pt x="134" y="54"/>
                  </a:cubicBezTo>
                  <a:cubicBezTo>
                    <a:pt x="149" y="54"/>
                    <a:pt x="161" y="65"/>
                    <a:pt x="161" y="80"/>
                  </a:cubicBezTo>
                  <a:cubicBezTo>
                    <a:pt x="161" y="457"/>
                    <a:pt x="161" y="457"/>
                    <a:pt x="161" y="457"/>
                  </a:cubicBezTo>
                  <a:cubicBezTo>
                    <a:pt x="152" y="456"/>
                    <a:pt x="143" y="455"/>
                    <a:pt x="134" y="455"/>
                  </a:cubicBezTo>
                  <a:cubicBezTo>
                    <a:pt x="125" y="455"/>
                    <a:pt x="116" y="456"/>
                    <a:pt x="107" y="457"/>
                  </a:cubicBezTo>
                  <a:lnTo>
                    <a:pt x="107" y="80"/>
                  </a:lnTo>
                  <a:close/>
                  <a:moveTo>
                    <a:pt x="161" y="776"/>
                  </a:moveTo>
                  <a:cubicBezTo>
                    <a:pt x="161" y="791"/>
                    <a:pt x="149" y="803"/>
                    <a:pt x="134" y="803"/>
                  </a:cubicBezTo>
                  <a:cubicBezTo>
                    <a:pt x="119" y="803"/>
                    <a:pt x="107" y="791"/>
                    <a:pt x="107" y="776"/>
                  </a:cubicBezTo>
                  <a:cubicBezTo>
                    <a:pt x="107" y="720"/>
                    <a:pt x="107" y="720"/>
                    <a:pt x="107" y="720"/>
                  </a:cubicBezTo>
                  <a:cubicBezTo>
                    <a:pt x="116" y="721"/>
                    <a:pt x="125" y="722"/>
                    <a:pt x="134" y="722"/>
                  </a:cubicBezTo>
                  <a:cubicBezTo>
                    <a:pt x="143" y="722"/>
                    <a:pt x="152" y="721"/>
                    <a:pt x="161" y="720"/>
                  </a:cubicBezTo>
                  <a:lnTo>
                    <a:pt x="161" y="776"/>
                  </a:lnTo>
                  <a:close/>
                  <a:moveTo>
                    <a:pt x="211" y="611"/>
                  </a:moveTo>
                  <a:cubicBezTo>
                    <a:pt x="210" y="612"/>
                    <a:pt x="210" y="614"/>
                    <a:pt x="209" y="615"/>
                  </a:cubicBezTo>
                  <a:cubicBezTo>
                    <a:pt x="207" y="622"/>
                    <a:pt x="204" y="629"/>
                    <a:pt x="199" y="635"/>
                  </a:cubicBezTo>
                  <a:cubicBezTo>
                    <a:pt x="199" y="635"/>
                    <a:pt x="199" y="635"/>
                    <a:pt x="199" y="635"/>
                  </a:cubicBezTo>
                  <a:cubicBezTo>
                    <a:pt x="194" y="642"/>
                    <a:pt x="189" y="647"/>
                    <a:pt x="182" y="652"/>
                  </a:cubicBezTo>
                  <a:cubicBezTo>
                    <a:pt x="182" y="652"/>
                    <a:pt x="182" y="652"/>
                    <a:pt x="182" y="652"/>
                  </a:cubicBezTo>
                  <a:cubicBezTo>
                    <a:pt x="176" y="657"/>
                    <a:pt x="168" y="661"/>
                    <a:pt x="161" y="664"/>
                  </a:cubicBezTo>
                  <a:cubicBezTo>
                    <a:pt x="152" y="667"/>
                    <a:pt x="143" y="669"/>
                    <a:pt x="134" y="669"/>
                  </a:cubicBezTo>
                  <a:cubicBezTo>
                    <a:pt x="125" y="669"/>
                    <a:pt x="116" y="667"/>
                    <a:pt x="107" y="664"/>
                  </a:cubicBezTo>
                  <a:cubicBezTo>
                    <a:pt x="100" y="661"/>
                    <a:pt x="92" y="657"/>
                    <a:pt x="86" y="652"/>
                  </a:cubicBezTo>
                  <a:cubicBezTo>
                    <a:pt x="86" y="652"/>
                    <a:pt x="86" y="652"/>
                    <a:pt x="86" y="652"/>
                  </a:cubicBezTo>
                  <a:cubicBezTo>
                    <a:pt x="79" y="647"/>
                    <a:pt x="74" y="642"/>
                    <a:pt x="69" y="635"/>
                  </a:cubicBezTo>
                  <a:cubicBezTo>
                    <a:pt x="69" y="635"/>
                    <a:pt x="69" y="635"/>
                    <a:pt x="69" y="635"/>
                  </a:cubicBezTo>
                  <a:cubicBezTo>
                    <a:pt x="64" y="629"/>
                    <a:pt x="61" y="622"/>
                    <a:pt x="59" y="615"/>
                  </a:cubicBezTo>
                  <a:cubicBezTo>
                    <a:pt x="58" y="614"/>
                    <a:pt x="58" y="612"/>
                    <a:pt x="57" y="611"/>
                  </a:cubicBezTo>
                  <a:cubicBezTo>
                    <a:pt x="55" y="604"/>
                    <a:pt x="54" y="596"/>
                    <a:pt x="54" y="589"/>
                  </a:cubicBezTo>
                  <a:cubicBezTo>
                    <a:pt x="54" y="581"/>
                    <a:pt x="55" y="573"/>
                    <a:pt x="57" y="566"/>
                  </a:cubicBezTo>
                  <a:cubicBezTo>
                    <a:pt x="58" y="565"/>
                    <a:pt x="58" y="563"/>
                    <a:pt x="59" y="562"/>
                  </a:cubicBezTo>
                  <a:cubicBezTo>
                    <a:pt x="61" y="555"/>
                    <a:pt x="64" y="548"/>
                    <a:pt x="69" y="542"/>
                  </a:cubicBezTo>
                  <a:cubicBezTo>
                    <a:pt x="69" y="542"/>
                    <a:pt x="69" y="542"/>
                    <a:pt x="69" y="542"/>
                  </a:cubicBezTo>
                  <a:cubicBezTo>
                    <a:pt x="74" y="535"/>
                    <a:pt x="79" y="530"/>
                    <a:pt x="86" y="525"/>
                  </a:cubicBezTo>
                  <a:cubicBezTo>
                    <a:pt x="86" y="525"/>
                    <a:pt x="86" y="525"/>
                    <a:pt x="86" y="525"/>
                  </a:cubicBezTo>
                  <a:cubicBezTo>
                    <a:pt x="92" y="520"/>
                    <a:pt x="100" y="516"/>
                    <a:pt x="107" y="513"/>
                  </a:cubicBezTo>
                  <a:cubicBezTo>
                    <a:pt x="116" y="510"/>
                    <a:pt x="125" y="508"/>
                    <a:pt x="134" y="508"/>
                  </a:cubicBezTo>
                  <a:cubicBezTo>
                    <a:pt x="143" y="508"/>
                    <a:pt x="152" y="510"/>
                    <a:pt x="161" y="513"/>
                  </a:cubicBezTo>
                  <a:cubicBezTo>
                    <a:pt x="168" y="516"/>
                    <a:pt x="176" y="520"/>
                    <a:pt x="182" y="525"/>
                  </a:cubicBezTo>
                  <a:cubicBezTo>
                    <a:pt x="182" y="525"/>
                    <a:pt x="182" y="525"/>
                    <a:pt x="182" y="525"/>
                  </a:cubicBezTo>
                  <a:cubicBezTo>
                    <a:pt x="189" y="530"/>
                    <a:pt x="194" y="535"/>
                    <a:pt x="199" y="542"/>
                  </a:cubicBezTo>
                  <a:cubicBezTo>
                    <a:pt x="199" y="542"/>
                    <a:pt x="199" y="542"/>
                    <a:pt x="199" y="542"/>
                  </a:cubicBezTo>
                  <a:cubicBezTo>
                    <a:pt x="204" y="548"/>
                    <a:pt x="207" y="555"/>
                    <a:pt x="209" y="562"/>
                  </a:cubicBezTo>
                  <a:cubicBezTo>
                    <a:pt x="210" y="563"/>
                    <a:pt x="210" y="565"/>
                    <a:pt x="211" y="566"/>
                  </a:cubicBezTo>
                  <a:cubicBezTo>
                    <a:pt x="213" y="573"/>
                    <a:pt x="214" y="581"/>
                    <a:pt x="214" y="589"/>
                  </a:cubicBezTo>
                  <a:cubicBezTo>
                    <a:pt x="214" y="596"/>
                    <a:pt x="213" y="604"/>
                    <a:pt x="211" y="6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8437" y="3732567"/>
            <a:ext cx="559836" cy="55998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rgbClr val="00AFF0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sz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Group 19出自【趣你的PPT】(微信:qunideppt)：最优质的PPT资源库"/>
          <p:cNvGrpSpPr/>
          <p:nvPr/>
        </p:nvGrpSpPr>
        <p:grpSpPr>
          <a:xfrm>
            <a:off x="1154597" y="3873813"/>
            <a:ext cx="263550" cy="264471"/>
            <a:chOff x="3206750" y="1381125"/>
            <a:chExt cx="490538" cy="492125"/>
          </a:xfrm>
          <a:solidFill>
            <a:schemeClr val="accent2"/>
          </a:solidFill>
        </p:grpSpPr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06750" y="1381125"/>
              <a:ext cx="490538" cy="492125"/>
            </a:xfrm>
            <a:custGeom>
              <a:avLst/>
              <a:gdLst>
                <a:gd name="T0" fmla="*/ 80 w 128"/>
                <a:gd name="T1" fmla="*/ 0 h 128"/>
                <a:gd name="T2" fmla="*/ 32 w 128"/>
                <a:gd name="T3" fmla="*/ 48 h 128"/>
                <a:gd name="T4" fmla="*/ 38 w 128"/>
                <a:gd name="T5" fmla="*/ 70 h 128"/>
                <a:gd name="T6" fmla="*/ 4 w 128"/>
                <a:gd name="T7" fmla="*/ 104 h 128"/>
                <a:gd name="T8" fmla="*/ 4 w 128"/>
                <a:gd name="T9" fmla="*/ 104 h 128"/>
                <a:gd name="T10" fmla="*/ 0 w 128"/>
                <a:gd name="T11" fmla="*/ 114 h 128"/>
                <a:gd name="T12" fmla="*/ 14 w 128"/>
                <a:gd name="T13" fmla="*/ 128 h 128"/>
                <a:gd name="T14" fmla="*/ 24 w 128"/>
                <a:gd name="T15" fmla="*/ 124 h 128"/>
                <a:gd name="T16" fmla="*/ 24 w 128"/>
                <a:gd name="T17" fmla="*/ 124 h 128"/>
                <a:gd name="T18" fmla="*/ 58 w 128"/>
                <a:gd name="T19" fmla="*/ 90 h 128"/>
                <a:gd name="T20" fmla="*/ 80 w 128"/>
                <a:gd name="T21" fmla="*/ 96 h 128"/>
                <a:gd name="T22" fmla="*/ 128 w 128"/>
                <a:gd name="T23" fmla="*/ 48 h 128"/>
                <a:gd name="T24" fmla="*/ 80 w 128"/>
                <a:gd name="T25" fmla="*/ 0 h 128"/>
                <a:gd name="T26" fmla="*/ 19 w 128"/>
                <a:gd name="T27" fmla="*/ 119 h 128"/>
                <a:gd name="T28" fmla="*/ 14 w 128"/>
                <a:gd name="T29" fmla="*/ 121 h 128"/>
                <a:gd name="T30" fmla="*/ 7 w 128"/>
                <a:gd name="T31" fmla="*/ 114 h 128"/>
                <a:gd name="T32" fmla="*/ 9 w 128"/>
                <a:gd name="T33" fmla="*/ 109 h 128"/>
                <a:gd name="T34" fmla="*/ 9 w 128"/>
                <a:gd name="T35" fmla="*/ 109 h 128"/>
                <a:gd name="T36" fmla="*/ 41 w 128"/>
                <a:gd name="T37" fmla="*/ 77 h 128"/>
                <a:gd name="T38" fmla="*/ 51 w 128"/>
                <a:gd name="T39" fmla="*/ 87 h 128"/>
                <a:gd name="T40" fmla="*/ 19 w 128"/>
                <a:gd name="T41" fmla="*/ 119 h 128"/>
                <a:gd name="T42" fmla="*/ 80 w 128"/>
                <a:gd name="T43" fmla="*/ 88 h 128"/>
                <a:gd name="T44" fmla="*/ 40 w 128"/>
                <a:gd name="T45" fmla="*/ 48 h 128"/>
                <a:gd name="T46" fmla="*/ 80 w 128"/>
                <a:gd name="T47" fmla="*/ 8 h 128"/>
                <a:gd name="T48" fmla="*/ 120 w 128"/>
                <a:gd name="T49" fmla="*/ 48 h 128"/>
                <a:gd name="T50" fmla="*/ 80 w 128"/>
                <a:gd name="T5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128">
                  <a:moveTo>
                    <a:pt x="80" y="0"/>
                  </a:moveTo>
                  <a:cubicBezTo>
                    <a:pt x="53" y="0"/>
                    <a:pt x="32" y="21"/>
                    <a:pt x="32" y="48"/>
                  </a:cubicBezTo>
                  <a:cubicBezTo>
                    <a:pt x="32" y="56"/>
                    <a:pt x="34" y="64"/>
                    <a:pt x="38" y="70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2" y="106"/>
                    <a:pt x="0" y="110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8" y="128"/>
                    <a:pt x="22" y="126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64" y="94"/>
                    <a:pt x="72" y="96"/>
                    <a:pt x="80" y="96"/>
                  </a:cubicBezTo>
                  <a:cubicBezTo>
                    <a:pt x="107" y="96"/>
                    <a:pt x="128" y="75"/>
                    <a:pt x="128" y="48"/>
                  </a:cubicBezTo>
                  <a:cubicBezTo>
                    <a:pt x="128" y="21"/>
                    <a:pt x="107" y="0"/>
                    <a:pt x="80" y="0"/>
                  </a:cubicBezTo>
                  <a:close/>
                  <a:moveTo>
                    <a:pt x="19" y="119"/>
                  </a:moveTo>
                  <a:cubicBezTo>
                    <a:pt x="18" y="120"/>
                    <a:pt x="16" y="121"/>
                    <a:pt x="14" y="121"/>
                  </a:cubicBezTo>
                  <a:cubicBezTo>
                    <a:pt x="10" y="121"/>
                    <a:pt x="7" y="118"/>
                    <a:pt x="7" y="114"/>
                  </a:cubicBezTo>
                  <a:cubicBezTo>
                    <a:pt x="7" y="112"/>
                    <a:pt x="8" y="110"/>
                    <a:pt x="9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4" y="80"/>
                    <a:pt x="48" y="84"/>
                    <a:pt x="51" y="87"/>
                  </a:cubicBezTo>
                  <a:lnTo>
                    <a:pt x="19" y="119"/>
                  </a:lnTo>
                  <a:close/>
                  <a:moveTo>
                    <a:pt x="80" y="88"/>
                  </a:moveTo>
                  <a:cubicBezTo>
                    <a:pt x="58" y="88"/>
                    <a:pt x="40" y="70"/>
                    <a:pt x="40" y="48"/>
                  </a:cubicBezTo>
                  <a:cubicBezTo>
                    <a:pt x="40" y="26"/>
                    <a:pt x="58" y="8"/>
                    <a:pt x="80" y="8"/>
                  </a:cubicBezTo>
                  <a:cubicBezTo>
                    <a:pt x="102" y="8"/>
                    <a:pt x="120" y="26"/>
                    <a:pt x="120" y="48"/>
                  </a:cubicBezTo>
                  <a:cubicBezTo>
                    <a:pt x="120" y="70"/>
                    <a:pt x="102" y="88"/>
                    <a:pt x="80" y="88"/>
                  </a:cubicBezTo>
                  <a:close/>
                </a:path>
              </a:pathLst>
            </a:custGeom>
            <a:solidFill>
              <a:srgbClr val="3CBD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6775" y="1458913"/>
              <a:ext cx="114300" cy="114300"/>
            </a:xfrm>
            <a:custGeom>
              <a:avLst/>
              <a:gdLst>
                <a:gd name="T0" fmla="*/ 28 w 30"/>
                <a:gd name="T1" fmla="*/ 0 h 30"/>
                <a:gd name="T2" fmla="*/ 0 w 30"/>
                <a:gd name="T3" fmla="*/ 28 h 30"/>
                <a:gd name="T4" fmla="*/ 2 w 30"/>
                <a:gd name="T5" fmla="*/ 30 h 30"/>
                <a:gd name="T6" fmla="*/ 4 w 30"/>
                <a:gd name="T7" fmla="*/ 28 h 30"/>
                <a:gd name="T8" fmla="*/ 28 w 30"/>
                <a:gd name="T9" fmla="*/ 4 h 30"/>
                <a:gd name="T10" fmla="*/ 30 w 30"/>
                <a:gd name="T11" fmla="*/ 2 h 30"/>
                <a:gd name="T12" fmla="*/ 28 w 30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0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lose/>
                </a:path>
              </a:pathLst>
            </a:custGeom>
            <a:solidFill>
              <a:srgbClr val="3CBD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68751" y="3732567"/>
            <a:ext cx="559836" cy="559982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sz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Group 24出自【趣你的PPT】(微信:qunideppt)：最优质的PPT资源库"/>
          <p:cNvGrpSpPr/>
          <p:nvPr/>
        </p:nvGrpSpPr>
        <p:grpSpPr>
          <a:xfrm>
            <a:off x="2437146" y="3858705"/>
            <a:ext cx="214173" cy="306895"/>
            <a:chOff x="3741341" y="1604128"/>
            <a:chExt cx="341313" cy="488950"/>
          </a:xfrm>
          <a:solidFill>
            <a:srgbClr val="7ACDEF"/>
          </a:solidFill>
        </p:grpSpPr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41341" y="1604128"/>
              <a:ext cx="341313" cy="488950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9128" y="1680328"/>
              <a:ext cx="101600" cy="100013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46182" y="3739744"/>
            <a:ext cx="559836" cy="561097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rgbClr val="7E7E7D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sz="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28出自【趣你的PPT】(微信:qunideppt)：最优质的PPT资源库"/>
          <p:cNvGrpSpPr/>
          <p:nvPr/>
        </p:nvGrpSpPr>
        <p:grpSpPr>
          <a:xfrm>
            <a:off x="3705625" y="3906533"/>
            <a:ext cx="254394" cy="240057"/>
            <a:chOff x="3498850" y="1541463"/>
            <a:chExt cx="504825" cy="476250"/>
          </a:xfrm>
          <a:solidFill>
            <a:srgbClr val="7E7E7D"/>
          </a:solidFill>
        </p:grpSpPr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43325" y="1801813"/>
              <a:ext cx="61913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98850" y="1541463"/>
              <a:ext cx="504825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出自【趣你的PPT】(微信:qunideppt)：最优质的PPT资源库"/>
          <p:cNvSpPr txBox="1">
            <a:spLocks/>
          </p:cNvSpPr>
          <p:nvPr/>
        </p:nvSpPr>
        <p:spPr>
          <a:xfrm>
            <a:off x="868157" y="4228040"/>
            <a:ext cx="836430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>
            <a:spLocks/>
          </p:cNvSpPr>
          <p:nvPr/>
        </p:nvSpPr>
        <p:spPr>
          <a:xfrm>
            <a:off x="2129405" y="4228040"/>
            <a:ext cx="836430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 txBox="1">
            <a:spLocks/>
          </p:cNvSpPr>
          <p:nvPr/>
        </p:nvSpPr>
        <p:spPr>
          <a:xfrm>
            <a:off x="3414607" y="4228040"/>
            <a:ext cx="836430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2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>
            <a:off x="699525" y="4532072"/>
            <a:ext cx="1110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1987997" y="4532072"/>
            <a:ext cx="1110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3276469" y="4532072"/>
            <a:ext cx="11108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我们工作室致力于专业PPT模板的发布</a:t>
            </a:r>
            <a:endParaRPr lang="zh-CN" altLang="en-US" sz="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04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3336966" y="1072476"/>
            <a:ext cx="249381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7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268188" y="2816299"/>
            <a:ext cx="4500748" cy="983805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336966" y="3106784"/>
            <a:ext cx="301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54CC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存在问题分析</a:t>
            </a:r>
            <a:endParaRPr lang="zh-CN" altLang="en-US" sz="3600" b="1" dirty="0">
              <a:solidFill>
                <a:srgbClr val="54CC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4570576" y="2816299"/>
            <a:ext cx="80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2826132" y="4847566"/>
            <a:ext cx="3441389" cy="7953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2849882" y="5684818"/>
            <a:ext cx="34413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2849882" y="4782293"/>
            <a:ext cx="34413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3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105069" y="3479129"/>
            <a:ext cx="1793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H="1">
            <a:off x="4807598" y="4286250"/>
            <a:ext cx="4336402" cy="257175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227420" y="2399088"/>
            <a:ext cx="1173325" cy="883493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0 w 1564433"/>
              <a:gd name="connsiteY0" fmla="*/ 0 h 1177991"/>
              <a:gd name="connsiteX1" fmla="*/ 1564433 w 1564433"/>
              <a:gd name="connsiteY1" fmla="*/ 0 h 1177991"/>
              <a:gd name="connsiteX2" fmla="*/ 1555102 w 1564433"/>
              <a:gd name="connsiteY2" fmla="*/ 1177991 h 1177991"/>
              <a:gd name="connsiteX3" fmla="*/ 0 w 1564433"/>
              <a:gd name="connsiteY3" fmla="*/ 1168661 h 1177991"/>
              <a:gd name="connsiteX4" fmla="*/ 0 w 1564433"/>
              <a:gd name="connsiteY4" fmla="*/ 0 h 117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7387625" y="2399088"/>
            <a:ext cx="851418" cy="1401343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573763 w 1573763"/>
              <a:gd name="connsiteY2" fmla="*/ 1168661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135224 w 1573763"/>
              <a:gd name="connsiteY2" fmla="*/ 1840465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135224"/>
              <a:gd name="connsiteY0" fmla="*/ 0 h 1868457"/>
              <a:gd name="connsiteX1" fmla="*/ 1125894 w 1135224"/>
              <a:gd name="connsiteY1" fmla="*/ 1101012 h 1868457"/>
              <a:gd name="connsiteX2" fmla="*/ 1135224 w 1135224"/>
              <a:gd name="connsiteY2" fmla="*/ 1840465 h 1868457"/>
              <a:gd name="connsiteX3" fmla="*/ 0 w 1135224"/>
              <a:gd name="connsiteY3" fmla="*/ 1868457 h 1868457"/>
              <a:gd name="connsiteX4" fmla="*/ 9330 w 1135224"/>
              <a:gd name="connsiteY4" fmla="*/ 0 h 186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5400000">
            <a:off x="7083093" y="3463824"/>
            <a:ext cx="845096" cy="148080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573763 w 1573763"/>
              <a:gd name="connsiteY2" fmla="*/ 1168661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135224 w 1573763"/>
              <a:gd name="connsiteY2" fmla="*/ 1840465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135224"/>
              <a:gd name="connsiteY0" fmla="*/ 0 h 1868457"/>
              <a:gd name="connsiteX1" fmla="*/ 1125894 w 1135224"/>
              <a:gd name="connsiteY1" fmla="*/ 1101012 h 1868457"/>
              <a:gd name="connsiteX2" fmla="*/ 1135224 w 1135224"/>
              <a:gd name="connsiteY2" fmla="*/ 1840465 h 1868457"/>
              <a:gd name="connsiteX3" fmla="*/ 0 w 1135224"/>
              <a:gd name="connsiteY3" fmla="*/ 1868457 h 1868457"/>
              <a:gd name="connsiteX4" fmla="*/ 9330 w 1135224"/>
              <a:gd name="connsiteY4" fmla="*/ 0 h 1868457"/>
              <a:gd name="connsiteX0" fmla="*/ 0 w 1144553"/>
              <a:gd name="connsiteY0" fmla="*/ 0 h 1896259"/>
              <a:gd name="connsiteX1" fmla="*/ 1135223 w 1144553"/>
              <a:gd name="connsiteY1" fmla="*/ 1128814 h 1896259"/>
              <a:gd name="connsiteX2" fmla="*/ 1144553 w 1144553"/>
              <a:gd name="connsiteY2" fmla="*/ 1868267 h 1896259"/>
              <a:gd name="connsiteX3" fmla="*/ 9329 w 1144553"/>
              <a:gd name="connsiteY3" fmla="*/ 1896259 h 1896259"/>
              <a:gd name="connsiteX4" fmla="*/ 0 w 1144553"/>
              <a:gd name="connsiteY4" fmla="*/ 0 h 1896259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896259 h 1960936"/>
              <a:gd name="connsiteX4" fmla="*/ 0 w 1135225"/>
              <a:gd name="connsiteY4" fmla="*/ 0 h 1960936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933327 h 1960936"/>
              <a:gd name="connsiteX4" fmla="*/ 0 w 1135225"/>
              <a:gd name="connsiteY4" fmla="*/ 0 h 1960936"/>
              <a:gd name="connsiteX0" fmla="*/ 900 w 1126794"/>
              <a:gd name="connsiteY0" fmla="*/ 0 h 1960936"/>
              <a:gd name="connsiteX1" fmla="*/ 1126792 w 1126794"/>
              <a:gd name="connsiteY1" fmla="*/ 1128814 h 1960936"/>
              <a:gd name="connsiteX2" fmla="*/ 1126794 w 1126794"/>
              <a:gd name="connsiteY2" fmla="*/ 1960936 h 1960936"/>
              <a:gd name="connsiteX3" fmla="*/ 898 w 1126794"/>
              <a:gd name="connsiteY3" fmla="*/ 1933327 h 1960936"/>
              <a:gd name="connsiteX4" fmla="*/ 900 w 1126794"/>
              <a:gd name="connsiteY4" fmla="*/ 0 h 196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flipH="1">
            <a:off x="5961836" y="3788675"/>
            <a:ext cx="824399" cy="1480801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573763 w 1573763"/>
              <a:gd name="connsiteY2" fmla="*/ 1168661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573763"/>
              <a:gd name="connsiteY0" fmla="*/ 0 h 1868457"/>
              <a:gd name="connsiteX1" fmla="*/ 1573763 w 1573763"/>
              <a:gd name="connsiteY1" fmla="*/ 0 h 1868457"/>
              <a:gd name="connsiteX2" fmla="*/ 1135224 w 1573763"/>
              <a:gd name="connsiteY2" fmla="*/ 1840465 h 1868457"/>
              <a:gd name="connsiteX3" fmla="*/ 0 w 1573763"/>
              <a:gd name="connsiteY3" fmla="*/ 1868457 h 1868457"/>
              <a:gd name="connsiteX4" fmla="*/ 9330 w 1573763"/>
              <a:gd name="connsiteY4" fmla="*/ 0 h 1868457"/>
              <a:gd name="connsiteX0" fmla="*/ 9330 w 1135224"/>
              <a:gd name="connsiteY0" fmla="*/ 0 h 1868457"/>
              <a:gd name="connsiteX1" fmla="*/ 1125894 w 1135224"/>
              <a:gd name="connsiteY1" fmla="*/ 1101012 h 1868457"/>
              <a:gd name="connsiteX2" fmla="*/ 1135224 w 1135224"/>
              <a:gd name="connsiteY2" fmla="*/ 1840465 h 1868457"/>
              <a:gd name="connsiteX3" fmla="*/ 0 w 1135224"/>
              <a:gd name="connsiteY3" fmla="*/ 1868457 h 1868457"/>
              <a:gd name="connsiteX4" fmla="*/ 9330 w 1135224"/>
              <a:gd name="connsiteY4" fmla="*/ 0 h 1868457"/>
              <a:gd name="connsiteX0" fmla="*/ 0 w 1144553"/>
              <a:gd name="connsiteY0" fmla="*/ 0 h 1896259"/>
              <a:gd name="connsiteX1" fmla="*/ 1135223 w 1144553"/>
              <a:gd name="connsiteY1" fmla="*/ 1128814 h 1896259"/>
              <a:gd name="connsiteX2" fmla="*/ 1144553 w 1144553"/>
              <a:gd name="connsiteY2" fmla="*/ 1868267 h 1896259"/>
              <a:gd name="connsiteX3" fmla="*/ 9329 w 1144553"/>
              <a:gd name="connsiteY3" fmla="*/ 1896259 h 1896259"/>
              <a:gd name="connsiteX4" fmla="*/ 0 w 1144553"/>
              <a:gd name="connsiteY4" fmla="*/ 0 h 1896259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896259 h 1960936"/>
              <a:gd name="connsiteX4" fmla="*/ 0 w 1135225"/>
              <a:gd name="connsiteY4" fmla="*/ 0 h 1960936"/>
              <a:gd name="connsiteX0" fmla="*/ 0 w 1135225"/>
              <a:gd name="connsiteY0" fmla="*/ 0 h 1960936"/>
              <a:gd name="connsiteX1" fmla="*/ 1135223 w 1135225"/>
              <a:gd name="connsiteY1" fmla="*/ 1128814 h 1960936"/>
              <a:gd name="connsiteX2" fmla="*/ 1135225 w 1135225"/>
              <a:gd name="connsiteY2" fmla="*/ 1960936 h 1960936"/>
              <a:gd name="connsiteX3" fmla="*/ 9329 w 1135225"/>
              <a:gd name="connsiteY3" fmla="*/ 1933327 h 1960936"/>
              <a:gd name="connsiteX4" fmla="*/ 0 w 1135225"/>
              <a:gd name="connsiteY4" fmla="*/ 0 h 1960936"/>
              <a:gd name="connsiteX0" fmla="*/ 900 w 1126794"/>
              <a:gd name="connsiteY0" fmla="*/ 0 h 1960936"/>
              <a:gd name="connsiteX1" fmla="*/ 1126792 w 1126794"/>
              <a:gd name="connsiteY1" fmla="*/ 1128814 h 1960936"/>
              <a:gd name="connsiteX2" fmla="*/ 1126794 w 1126794"/>
              <a:gd name="connsiteY2" fmla="*/ 1960936 h 1960936"/>
              <a:gd name="connsiteX3" fmla="*/ 898 w 1126794"/>
              <a:gd name="connsiteY3" fmla="*/ 1933327 h 1960936"/>
              <a:gd name="connsiteX4" fmla="*/ 900 w 1126794"/>
              <a:gd name="connsiteY4" fmla="*/ 0 h 196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20751420">
            <a:off x="6556521" y="5084714"/>
            <a:ext cx="853847" cy="846790"/>
          </a:xfrm>
          <a:prstGeom prst="rect">
            <a:avLst/>
          </a:pr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544257" y="6072409"/>
            <a:ext cx="27968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 </a:t>
            </a:r>
            <a:r>
              <a:rPr lang="en-US" altLang="zh-CN" sz="4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5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570143" y="2680833"/>
            <a:ext cx="9636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dirty="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500" dirty="0">
              <a:solidFill>
                <a:srgbClr val="00AF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>
            <a:spLocks/>
          </p:cNvSpPr>
          <p:nvPr/>
        </p:nvSpPr>
        <p:spPr>
          <a:xfrm>
            <a:off x="1408442" y="2840834"/>
            <a:ext cx="3682293" cy="441747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570143" y="3467751"/>
            <a:ext cx="9636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dirty="0">
                <a:solidFill>
                  <a:srgbClr val="7ACDE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500" dirty="0">
              <a:solidFill>
                <a:srgbClr val="7ACDE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1408442" y="3627752"/>
            <a:ext cx="3682293" cy="441747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66518" y="4229498"/>
            <a:ext cx="9636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dirty="0">
                <a:solidFill>
                  <a:srgbClr val="3B4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500" dirty="0">
              <a:solidFill>
                <a:srgbClr val="3B4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1404817" y="4389499"/>
            <a:ext cx="3682293" cy="441747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66518" y="4993990"/>
            <a:ext cx="96366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500" dirty="0">
                <a:solidFill>
                  <a:srgbClr val="7E7E7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4500" dirty="0">
              <a:solidFill>
                <a:srgbClr val="7E7E7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1404817" y="5153991"/>
            <a:ext cx="3682293" cy="441747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7271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出自【趣你的PPT】(微信:qunideppt)：最优质的PPT资源库"/>
          <p:cNvSpPr/>
          <p:nvPr/>
        </p:nvSpPr>
        <p:spPr>
          <a:xfrm>
            <a:off x="3169946" y="2006930"/>
            <a:ext cx="5974054" cy="4934198"/>
          </a:xfrm>
          <a:custGeom>
            <a:avLst/>
            <a:gdLst>
              <a:gd name="connsiteX0" fmla="*/ 4099060 w 7579786"/>
              <a:gd name="connsiteY0" fmla="*/ 0 h 6260433"/>
              <a:gd name="connsiteX1" fmla="*/ 7498065 w 7579786"/>
              <a:gd name="connsiteY1" fmla="*/ 1807237 h 6260433"/>
              <a:gd name="connsiteX2" fmla="*/ 7579786 w 7579786"/>
              <a:gd name="connsiteY2" fmla="*/ 1941754 h 6260433"/>
              <a:gd name="connsiteX3" fmla="*/ 7579786 w 7579786"/>
              <a:gd name="connsiteY3" fmla="*/ 6256367 h 6260433"/>
              <a:gd name="connsiteX4" fmla="*/ 7577316 w 7579786"/>
              <a:gd name="connsiteY4" fmla="*/ 6260433 h 6260433"/>
              <a:gd name="connsiteX5" fmla="*/ 616425 w 7579786"/>
              <a:gd name="connsiteY5" fmla="*/ 6260433 h 6260433"/>
              <a:gd name="connsiteX6" fmla="*/ 593435 w 7579786"/>
              <a:gd name="connsiteY6" fmla="*/ 6224572 h 6260433"/>
              <a:gd name="connsiteX7" fmla="*/ 0 w 7579786"/>
              <a:gd name="connsiteY7" fmla="*/ 4099060 h 6260433"/>
              <a:gd name="connsiteX8" fmla="*/ 4099060 w 7579786"/>
              <a:gd name="connsiteY8" fmla="*/ 0 h 626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79786" h="6260433">
                <a:moveTo>
                  <a:pt x="4099060" y="0"/>
                </a:moveTo>
                <a:cubicBezTo>
                  <a:pt x="5513965" y="0"/>
                  <a:pt x="6761434" y="716880"/>
                  <a:pt x="7498065" y="1807237"/>
                </a:cubicBezTo>
                <a:lnTo>
                  <a:pt x="7579786" y="1941754"/>
                </a:lnTo>
                <a:lnTo>
                  <a:pt x="7579786" y="6256367"/>
                </a:lnTo>
                <a:lnTo>
                  <a:pt x="7577316" y="6260433"/>
                </a:lnTo>
                <a:lnTo>
                  <a:pt x="616425" y="6260433"/>
                </a:lnTo>
                <a:lnTo>
                  <a:pt x="593435" y="6224572"/>
                </a:lnTo>
                <a:cubicBezTo>
                  <a:pt x="216857" y="5604806"/>
                  <a:pt x="0" y="4877258"/>
                  <a:pt x="0" y="4099060"/>
                </a:cubicBezTo>
                <a:cubicBezTo>
                  <a:pt x="0" y="1835212"/>
                  <a:pt x="1835212" y="0"/>
                  <a:pt x="4099060" y="0"/>
                </a:cubicBezTo>
                <a:close/>
              </a:path>
            </a:pathLst>
          </a:custGeom>
          <a:solidFill>
            <a:srgbClr val="54C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487" name="出自【趣你的PPT】(微信:qunideppt)：最优质的PPT资源库"/>
          <p:cNvSpPr txBox="1"/>
          <p:nvPr/>
        </p:nvSpPr>
        <p:spPr>
          <a:xfrm>
            <a:off x="4277109" y="2899708"/>
            <a:ext cx="1441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32" name="出自【趣你的PPT】(微信:qunideppt)：最优质的PPT资源库"/>
          <p:cNvSpPr txBox="1"/>
          <p:nvPr/>
        </p:nvSpPr>
        <p:spPr>
          <a:xfrm>
            <a:off x="5556684" y="3315206"/>
            <a:ext cx="163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4441952" y="3730705"/>
            <a:ext cx="326683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7" y="1408829"/>
            <a:ext cx="4027655" cy="3812754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5325116" y="3926510"/>
            <a:ext cx="2660073" cy="439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4639812" y="3926510"/>
            <a:ext cx="462170" cy="439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5325116" y="4628647"/>
            <a:ext cx="2660073" cy="439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639812" y="4628647"/>
            <a:ext cx="462170" cy="439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5325116" y="5330784"/>
            <a:ext cx="2660073" cy="439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4639812" y="5330784"/>
            <a:ext cx="462170" cy="439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5325116" y="6032921"/>
            <a:ext cx="2660073" cy="439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4639812" y="6032921"/>
            <a:ext cx="462170" cy="4393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4626001" y="3946148"/>
            <a:ext cx="58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5556684" y="3946148"/>
            <a:ext cx="2196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本年工作回顾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4626001" y="4658105"/>
            <a:ext cx="58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5556684" y="4658105"/>
            <a:ext cx="2196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取得成就汇报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4626001" y="5355332"/>
            <a:ext cx="58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5556684" y="5355332"/>
            <a:ext cx="2196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存在问题分析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4626001" y="6054615"/>
            <a:ext cx="587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5556684" y="6054615"/>
            <a:ext cx="2196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工作规划展望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93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4出自【趣你的PPT】(微信:qunideppt)：最优质的PPT资源库"/>
          <p:cNvGrpSpPr/>
          <p:nvPr/>
        </p:nvGrpSpPr>
        <p:grpSpPr>
          <a:xfrm>
            <a:off x="1630" y="2643122"/>
            <a:ext cx="3537218" cy="4218516"/>
            <a:chOff x="1629" y="1893158"/>
            <a:chExt cx="4166061" cy="4968480"/>
          </a:xfrm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48064" y="4646636"/>
              <a:ext cx="2986464" cy="2215002"/>
            </a:xfrm>
            <a:custGeom>
              <a:avLst/>
              <a:gdLst>
                <a:gd name="T0" fmla="*/ 0 w 3666"/>
                <a:gd name="T1" fmla="*/ 929 h 2719"/>
                <a:gd name="T2" fmla="*/ 693 w 3666"/>
                <a:gd name="T3" fmla="*/ 0 h 2719"/>
                <a:gd name="T4" fmla="*/ 3666 w 3666"/>
                <a:gd name="T5" fmla="*/ 2215 h 2719"/>
                <a:gd name="T6" fmla="*/ 3666 w 3666"/>
                <a:gd name="T7" fmla="*/ 2719 h 2719"/>
                <a:gd name="T8" fmla="*/ 2400 w 3666"/>
                <a:gd name="T9" fmla="*/ 2719 h 2719"/>
                <a:gd name="T10" fmla="*/ 0 w 3666"/>
                <a:gd name="T11" fmla="*/ 929 h 2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66" h="2719">
                  <a:moveTo>
                    <a:pt x="0" y="929"/>
                  </a:moveTo>
                  <a:lnTo>
                    <a:pt x="693" y="0"/>
                  </a:lnTo>
                  <a:lnTo>
                    <a:pt x="3666" y="2215"/>
                  </a:lnTo>
                  <a:lnTo>
                    <a:pt x="3666" y="2719"/>
                  </a:lnTo>
                  <a:lnTo>
                    <a:pt x="2400" y="2719"/>
                  </a:lnTo>
                  <a:lnTo>
                    <a:pt x="0" y="929"/>
                  </a:lnTo>
                  <a:close/>
                </a:path>
              </a:pathLst>
            </a:custGeom>
            <a:solidFill>
              <a:srgbClr val="FBC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712809" y="5228288"/>
              <a:ext cx="2321719" cy="1633350"/>
            </a:xfrm>
            <a:custGeom>
              <a:avLst/>
              <a:gdLst>
                <a:gd name="T0" fmla="*/ 0 w 2850"/>
                <a:gd name="T1" fmla="*/ 217 h 2005"/>
                <a:gd name="T2" fmla="*/ 161 w 2850"/>
                <a:gd name="T3" fmla="*/ 0 h 2005"/>
                <a:gd name="T4" fmla="*/ 2850 w 2850"/>
                <a:gd name="T5" fmla="*/ 2005 h 2005"/>
                <a:gd name="T6" fmla="*/ 2400 w 2850"/>
                <a:gd name="T7" fmla="*/ 2005 h 2005"/>
                <a:gd name="T8" fmla="*/ 0 w 2850"/>
                <a:gd name="T9" fmla="*/ 217 h 2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0" h="2005">
                  <a:moveTo>
                    <a:pt x="0" y="217"/>
                  </a:moveTo>
                  <a:lnTo>
                    <a:pt x="161" y="0"/>
                  </a:lnTo>
                  <a:lnTo>
                    <a:pt x="2850" y="2005"/>
                  </a:lnTo>
                  <a:lnTo>
                    <a:pt x="2400" y="2005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694009" y="3966413"/>
              <a:ext cx="364143" cy="227284"/>
            </a:xfrm>
            <a:custGeom>
              <a:avLst/>
              <a:gdLst>
                <a:gd name="T0" fmla="*/ 178 w 189"/>
                <a:gd name="T1" fmla="*/ 0 h 118"/>
                <a:gd name="T2" fmla="*/ 0 w 189"/>
                <a:gd name="T3" fmla="*/ 34 h 118"/>
                <a:gd name="T4" fmla="*/ 11 w 189"/>
                <a:gd name="T5" fmla="*/ 103 h 118"/>
                <a:gd name="T6" fmla="*/ 189 w 189"/>
                <a:gd name="T7" fmla="*/ 69 h 118"/>
                <a:gd name="T8" fmla="*/ 178 w 189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18">
                  <a:moveTo>
                    <a:pt x="178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80" y="118"/>
                    <a:pt x="139" y="107"/>
                    <a:pt x="189" y="69"/>
                  </a:cubicBezTo>
                  <a:lnTo>
                    <a:pt x="178" y="0"/>
                  </a:lnTo>
                  <a:close/>
                </a:path>
              </a:pathLst>
            </a:custGeom>
            <a:solidFill>
              <a:srgbClr val="4971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555145" y="4025881"/>
              <a:ext cx="1731921" cy="2467540"/>
            </a:xfrm>
            <a:custGeom>
              <a:avLst/>
              <a:gdLst>
                <a:gd name="T0" fmla="*/ 768 w 899"/>
                <a:gd name="T1" fmla="*/ 916 h 1281"/>
                <a:gd name="T2" fmla="*/ 838 w 899"/>
                <a:gd name="T3" fmla="*/ 522 h 1281"/>
                <a:gd name="T4" fmla="*/ 623 w 899"/>
                <a:gd name="T5" fmla="*/ 229 h 1281"/>
                <a:gd name="T6" fmla="*/ 354 w 899"/>
                <a:gd name="T7" fmla="*/ 31 h 1281"/>
                <a:gd name="T8" fmla="*/ 270 w 899"/>
                <a:gd name="T9" fmla="*/ 102 h 1281"/>
                <a:gd name="T10" fmla="*/ 175 w 899"/>
                <a:gd name="T11" fmla="*/ 123 h 1281"/>
                <a:gd name="T12" fmla="*/ 37 w 899"/>
                <a:gd name="T13" fmla="*/ 225 h 1281"/>
                <a:gd name="T14" fmla="*/ 72 w 899"/>
                <a:gd name="T15" fmla="*/ 337 h 1281"/>
                <a:gd name="T16" fmla="*/ 1 w 899"/>
                <a:gd name="T17" fmla="*/ 410 h 1281"/>
                <a:gd name="T18" fmla="*/ 105 w 899"/>
                <a:gd name="T19" fmla="*/ 535 h 1281"/>
                <a:gd name="T20" fmla="*/ 36 w 899"/>
                <a:gd name="T21" fmla="*/ 630 h 1281"/>
                <a:gd name="T22" fmla="*/ 106 w 899"/>
                <a:gd name="T23" fmla="*/ 719 h 1281"/>
                <a:gd name="T24" fmla="*/ 105 w 899"/>
                <a:gd name="T25" fmla="*/ 831 h 1281"/>
                <a:gd name="T26" fmla="*/ 768 w 899"/>
                <a:gd name="T27" fmla="*/ 916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9" h="1281">
                  <a:moveTo>
                    <a:pt x="768" y="916"/>
                  </a:moveTo>
                  <a:cubicBezTo>
                    <a:pt x="836" y="787"/>
                    <a:pt x="899" y="714"/>
                    <a:pt x="838" y="522"/>
                  </a:cubicBezTo>
                  <a:cubicBezTo>
                    <a:pt x="777" y="329"/>
                    <a:pt x="772" y="280"/>
                    <a:pt x="623" y="229"/>
                  </a:cubicBezTo>
                  <a:cubicBezTo>
                    <a:pt x="517" y="194"/>
                    <a:pt x="376" y="94"/>
                    <a:pt x="354" y="31"/>
                  </a:cubicBezTo>
                  <a:cubicBezTo>
                    <a:pt x="343" y="0"/>
                    <a:pt x="262" y="38"/>
                    <a:pt x="270" y="102"/>
                  </a:cubicBezTo>
                  <a:cubicBezTo>
                    <a:pt x="280" y="192"/>
                    <a:pt x="219" y="127"/>
                    <a:pt x="175" y="123"/>
                  </a:cubicBezTo>
                  <a:cubicBezTo>
                    <a:pt x="131" y="118"/>
                    <a:pt x="38" y="154"/>
                    <a:pt x="37" y="225"/>
                  </a:cubicBezTo>
                  <a:cubicBezTo>
                    <a:pt x="35" y="296"/>
                    <a:pt x="72" y="337"/>
                    <a:pt x="72" y="337"/>
                  </a:cubicBezTo>
                  <a:cubicBezTo>
                    <a:pt x="72" y="337"/>
                    <a:pt x="0" y="347"/>
                    <a:pt x="1" y="410"/>
                  </a:cubicBezTo>
                  <a:cubicBezTo>
                    <a:pt x="2" y="473"/>
                    <a:pt x="105" y="535"/>
                    <a:pt x="105" y="535"/>
                  </a:cubicBezTo>
                  <a:cubicBezTo>
                    <a:pt x="105" y="535"/>
                    <a:pt x="31" y="561"/>
                    <a:pt x="36" y="630"/>
                  </a:cubicBezTo>
                  <a:cubicBezTo>
                    <a:pt x="40" y="698"/>
                    <a:pt x="106" y="719"/>
                    <a:pt x="106" y="719"/>
                  </a:cubicBezTo>
                  <a:cubicBezTo>
                    <a:pt x="106" y="719"/>
                    <a:pt x="82" y="761"/>
                    <a:pt x="105" y="831"/>
                  </a:cubicBezTo>
                  <a:cubicBezTo>
                    <a:pt x="129" y="901"/>
                    <a:pt x="576" y="1281"/>
                    <a:pt x="768" y="916"/>
                  </a:cubicBezTo>
                  <a:close/>
                </a:path>
              </a:pathLst>
            </a:custGeom>
            <a:solidFill>
              <a:srgbClr val="FBC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562852" y="4549694"/>
              <a:ext cx="298158" cy="333187"/>
            </a:xfrm>
            <a:custGeom>
              <a:avLst/>
              <a:gdLst>
                <a:gd name="T0" fmla="*/ 6 w 155"/>
                <a:gd name="T1" fmla="*/ 0 h 173"/>
                <a:gd name="T2" fmla="*/ 0 w 155"/>
                <a:gd name="T3" fmla="*/ 101 h 173"/>
                <a:gd name="T4" fmla="*/ 138 w 155"/>
                <a:gd name="T5" fmla="*/ 164 h 173"/>
                <a:gd name="T6" fmla="*/ 155 w 155"/>
                <a:gd name="T7" fmla="*/ 173 h 173"/>
                <a:gd name="T8" fmla="*/ 122 w 155"/>
                <a:gd name="T9" fmla="*/ 12 h 173"/>
                <a:gd name="T10" fmla="*/ 6 w 155"/>
                <a:gd name="T1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5" h="173">
                  <a:moveTo>
                    <a:pt x="6" y="0"/>
                  </a:moveTo>
                  <a:cubicBezTo>
                    <a:pt x="30" y="41"/>
                    <a:pt x="46" y="43"/>
                    <a:pt x="0" y="101"/>
                  </a:cubicBezTo>
                  <a:cubicBezTo>
                    <a:pt x="28" y="124"/>
                    <a:pt x="79" y="155"/>
                    <a:pt x="138" y="164"/>
                  </a:cubicBezTo>
                  <a:cubicBezTo>
                    <a:pt x="143" y="164"/>
                    <a:pt x="150" y="173"/>
                    <a:pt x="155" y="173"/>
                  </a:cubicBezTo>
                  <a:cubicBezTo>
                    <a:pt x="122" y="12"/>
                    <a:pt x="122" y="12"/>
                    <a:pt x="122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002381" y="1893158"/>
              <a:ext cx="2165309" cy="2165309"/>
            </a:xfrm>
            <a:custGeom>
              <a:avLst/>
              <a:gdLst>
                <a:gd name="T0" fmla="*/ 564 w 1124"/>
                <a:gd name="T1" fmla="*/ 1 h 1124"/>
                <a:gd name="T2" fmla="*/ 1 w 1124"/>
                <a:gd name="T3" fmla="*/ 560 h 1124"/>
                <a:gd name="T4" fmla="*/ 560 w 1124"/>
                <a:gd name="T5" fmla="*/ 1123 h 1124"/>
                <a:gd name="T6" fmla="*/ 1123 w 1124"/>
                <a:gd name="T7" fmla="*/ 564 h 1124"/>
                <a:gd name="T8" fmla="*/ 564 w 1124"/>
                <a:gd name="T9" fmla="*/ 1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4" h="1124">
                  <a:moveTo>
                    <a:pt x="564" y="1"/>
                  </a:moveTo>
                  <a:cubicBezTo>
                    <a:pt x="254" y="0"/>
                    <a:pt x="2" y="250"/>
                    <a:pt x="1" y="560"/>
                  </a:cubicBezTo>
                  <a:cubicBezTo>
                    <a:pt x="0" y="869"/>
                    <a:pt x="250" y="1121"/>
                    <a:pt x="560" y="1123"/>
                  </a:cubicBezTo>
                  <a:cubicBezTo>
                    <a:pt x="869" y="1124"/>
                    <a:pt x="1121" y="874"/>
                    <a:pt x="1123" y="564"/>
                  </a:cubicBezTo>
                  <a:cubicBezTo>
                    <a:pt x="1124" y="254"/>
                    <a:pt x="874" y="2"/>
                    <a:pt x="56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119689" y="2008836"/>
              <a:ext cx="1932322" cy="1932323"/>
            </a:xfrm>
            <a:custGeom>
              <a:avLst/>
              <a:gdLst>
                <a:gd name="T0" fmla="*/ 504 w 1003"/>
                <a:gd name="T1" fmla="*/ 1 h 1003"/>
                <a:gd name="T2" fmla="*/ 1 w 1003"/>
                <a:gd name="T3" fmla="*/ 500 h 1003"/>
                <a:gd name="T4" fmla="*/ 500 w 1003"/>
                <a:gd name="T5" fmla="*/ 1002 h 1003"/>
                <a:gd name="T6" fmla="*/ 1002 w 1003"/>
                <a:gd name="T7" fmla="*/ 504 h 1003"/>
                <a:gd name="T8" fmla="*/ 504 w 1003"/>
                <a:gd name="T9" fmla="*/ 1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3" h="1003">
                  <a:moveTo>
                    <a:pt x="504" y="1"/>
                  </a:moveTo>
                  <a:cubicBezTo>
                    <a:pt x="227" y="0"/>
                    <a:pt x="2" y="223"/>
                    <a:pt x="1" y="500"/>
                  </a:cubicBezTo>
                  <a:cubicBezTo>
                    <a:pt x="0" y="776"/>
                    <a:pt x="223" y="1001"/>
                    <a:pt x="500" y="1002"/>
                  </a:cubicBezTo>
                  <a:cubicBezTo>
                    <a:pt x="776" y="1003"/>
                    <a:pt x="1001" y="780"/>
                    <a:pt x="1002" y="504"/>
                  </a:cubicBezTo>
                  <a:cubicBezTo>
                    <a:pt x="1003" y="227"/>
                    <a:pt x="780" y="2"/>
                    <a:pt x="504" y="1"/>
                  </a:cubicBezTo>
                  <a:close/>
                </a:path>
              </a:pathLst>
            </a:custGeom>
            <a:solidFill>
              <a:srgbClr val="84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171826" y="2521244"/>
              <a:ext cx="1398734" cy="1370222"/>
            </a:xfrm>
            <a:custGeom>
              <a:avLst/>
              <a:gdLst>
                <a:gd name="T0" fmla="*/ 0 w 726"/>
                <a:gd name="T1" fmla="*/ 642 h 711"/>
                <a:gd name="T2" fmla="*/ 244 w 726"/>
                <a:gd name="T3" fmla="*/ 710 h 711"/>
                <a:gd name="T4" fmla="*/ 726 w 726"/>
                <a:gd name="T5" fmla="*/ 231 h 711"/>
                <a:gd name="T6" fmla="*/ 667 w 726"/>
                <a:gd name="T7" fmla="*/ 0 h 711"/>
                <a:gd name="T8" fmla="*/ 696 w 726"/>
                <a:gd name="T9" fmla="*/ 171 h 711"/>
                <a:gd name="T10" fmla="*/ 185 w 726"/>
                <a:gd name="T11" fmla="*/ 678 h 711"/>
                <a:gd name="T12" fmla="*/ 0 w 726"/>
                <a:gd name="T13" fmla="*/ 642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711">
                  <a:moveTo>
                    <a:pt x="0" y="642"/>
                  </a:moveTo>
                  <a:cubicBezTo>
                    <a:pt x="72" y="685"/>
                    <a:pt x="155" y="709"/>
                    <a:pt x="244" y="710"/>
                  </a:cubicBezTo>
                  <a:cubicBezTo>
                    <a:pt x="509" y="711"/>
                    <a:pt x="725" y="497"/>
                    <a:pt x="726" y="231"/>
                  </a:cubicBezTo>
                  <a:cubicBezTo>
                    <a:pt x="726" y="147"/>
                    <a:pt x="705" y="69"/>
                    <a:pt x="667" y="0"/>
                  </a:cubicBezTo>
                  <a:cubicBezTo>
                    <a:pt x="686" y="53"/>
                    <a:pt x="696" y="111"/>
                    <a:pt x="696" y="171"/>
                  </a:cubicBezTo>
                  <a:cubicBezTo>
                    <a:pt x="695" y="452"/>
                    <a:pt x="466" y="679"/>
                    <a:pt x="185" y="678"/>
                  </a:cubicBezTo>
                  <a:cubicBezTo>
                    <a:pt x="120" y="677"/>
                    <a:pt x="58" y="665"/>
                    <a:pt x="0" y="642"/>
                  </a:cubicBezTo>
                  <a:close/>
                </a:path>
              </a:pathLst>
            </a:custGeom>
            <a:solidFill>
              <a:srgbClr val="9ECB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597067" y="3931383"/>
              <a:ext cx="416280" cy="932761"/>
            </a:xfrm>
            <a:custGeom>
              <a:avLst/>
              <a:gdLst>
                <a:gd name="T0" fmla="*/ 122 w 216"/>
                <a:gd name="T1" fmla="*/ 0 h 484"/>
                <a:gd name="T2" fmla="*/ 0 w 216"/>
                <a:gd name="T3" fmla="*/ 24 h 484"/>
                <a:gd name="T4" fmla="*/ 29 w 216"/>
                <a:gd name="T5" fmla="*/ 173 h 484"/>
                <a:gd name="T6" fmla="*/ 63 w 216"/>
                <a:gd name="T7" fmla="*/ 421 h 484"/>
                <a:gd name="T8" fmla="*/ 216 w 216"/>
                <a:gd name="T9" fmla="*/ 484 h 484"/>
                <a:gd name="T10" fmla="*/ 178 w 216"/>
                <a:gd name="T11" fmla="*/ 290 h 484"/>
                <a:gd name="T12" fmla="*/ 142 w 216"/>
                <a:gd name="T13" fmla="*/ 101 h 484"/>
                <a:gd name="T14" fmla="*/ 122 w 216"/>
                <a:gd name="T15" fmla="*/ 0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484">
                  <a:moveTo>
                    <a:pt x="122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7" y="295"/>
                    <a:pt x="141" y="321"/>
                    <a:pt x="63" y="421"/>
                  </a:cubicBezTo>
                  <a:cubicBezTo>
                    <a:pt x="94" y="445"/>
                    <a:pt x="150" y="480"/>
                    <a:pt x="216" y="484"/>
                  </a:cubicBezTo>
                  <a:cubicBezTo>
                    <a:pt x="203" y="420"/>
                    <a:pt x="191" y="355"/>
                    <a:pt x="178" y="290"/>
                  </a:cubicBezTo>
                  <a:cubicBezTo>
                    <a:pt x="141" y="234"/>
                    <a:pt x="124" y="174"/>
                    <a:pt x="142" y="101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844341" y="4316707"/>
              <a:ext cx="1269207" cy="2043928"/>
            </a:xfrm>
            <a:custGeom>
              <a:avLst/>
              <a:gdLst>
                <a:gd name="T0" fmla="*/ 12 w 659"/>
                <a:gd name="T1" fmla="*/ 382 h 1061"/>
                <a:gd name="T2" fmla="*/ 15 w 659"/>
                <a:gd name="T3" fmla="*/ 384 h 1061"/>
                <a:gd name="T4" fmla="*/ 15 w 659"/>
                <a:gd name="T5" fmla="*/ 384 h 1061"/>
                <a:gd name="T6" fmla="*/ 84 w 659"/>
                <a:gd name="T7" fmla="*/ 421 h 1061"/>
                <a:gd name="T8" fmla="*/ 243 w 659"/>
                <a:gd name="T9" fmla="*/ 453 h 1061"/>
                <a:gd name="T10" fmla="*/ 369 w 659"/>
                <a:gd name="T11" fmla="*/ 438 h 1061"/>
                <a:gd name="T12" fmla="*/ 415 w 659"/>
                <a:gd name="T13" fmla="*/ 492 h 1061"/>
                <a:gd name="T14" fmla="*/ 392 w 659"/>
                <a:gd name="T15" fmla="*/ 559 h 1061"/>
                <a:gd name="T16" fmla="*/ 161 w 659"/>
                <a:gd name="T17" fmla="*/ 582 h 1061"/>
                <a:gd name="T18" fmla="*/ 16 w 659"/>
                <a:gd name="T19" fmla="*/ 568 h 1061"/>
                <a:gd name="T20" fmla="*/ 163 w 659"/>
                <a:gd name="T21" fmla="*/ 589 h 1061"/>
                <a:gd name="T22" fmla="*/ 360 w 659"/>
                <a:gd name="T23" fmla="*/ 585 h 1061"/>
                <a:gd name="T24" fmla="*/ 379 w 659"/>
                <a:gd name="T25" fmla="*/ 635 h 1061"/>
                <a:gd name="T26" fmla="*/ 320 w 659"/>
                <a:gd name="T27" fmla="*/ 699 h 1061"/>
                <a:gd name="T28" fmla="*/ 58 w 659"/>
                <a:gd name="T29" fmla="*/ 725 h 1061"/>
                <a:gd name="T30" fmla="*/ 48 w 659"/>
                <a:gd name="T31" fmla="*/ 725 h 1061"/>
                <a:gd name="T32" fmla="*/ 659 w 659"/>
                <a:gd name="T33" fmla="*/ 798 h 1061"/>
                <a:gd name="T34" fmla="*/ 376 w 659"/>
                <a:gd name="T35" fmla="*/ 877 h 1061"/>
                <a:gd name="T36" fmla="*/ 280 w 659"/>
                <a:gd name="T37" fmla="*/ 770 h 1061"/>
                <a:gd name="T38" fmla="*/ 387 w 659"/>
                <a:gd name="T39" fmla="*/ 634 h 1061"/>
                <a:gd name="T40" fmla="*/ 381 w 659"/>
                <a:gd name="T41" fmla="*/ 577 h 1061"/>
                <a:gd name="T42" fmla="*/ 444 w 659"/>
                <a:gd name="T43" fmla="*/ 705 h 1061"/>
                <a:gd name="T44" fmla="*/ 461 w 659"/>
                <a:gd name="T45" fmla="*/ 694 h 1061"/>
                <a:gd name="T46" fmla="*/ 425 w 659"/>
                <a:gd name="T47" fmla="*/ 494 h 1061"/>
                <a:gd name="T48" fmla="*/ 372 w 659"/>
                <a:gd name="T49" fmla="*/ 411 h 1061"/>
                <a:gd name="T50" fmla="*/ 359 w 659"/>
                <a:gd name="T51" fmla="*/ 328 h 1061"/>
                <a:gd name="T52" fmla="*/ 387 w 659"/>
                <a:gd name="T53" fmla="*/ 263 h 1061"/>
                <a:gd name="T54" fmla="*/ 567 w 659"/>
                <a:gd name="T55" fmla="*/ 294 h 1061"/>
                <a:gd name="T56" fmla="*/ 338 w 659"/>
                <a:gd name="T57" fmla="*/ 109 h 1061"/>
                <a:gd name="T58" fmla="*/ 191 w 659"/>
                <a:gd name="T59" fmla="*/ 0 h 1061"/>
                <a:gd name="T60" fmla="*/ 285 w 659"/>
                <a:gd name="T61" fmla="*/ 192 h 1061"/>
                <a:gd name="T62" fmla="*/ 318 w 659"/>
                <a:gd name="T63" fmla="*/ 275 h 1061"/>
                <a:gd name="T64" fmla="*/ 278 w 659"/>
                <a:gd name="T65" fmla="*/ 287 h 1061"/>
                <a:gd name="T66" fmla="*/ 294 w 659"/>
                <a:gd name="T67" fmla="*/ 307 h 1061"/>
                <a:gd name="T68" fmla="*/ 347 w 659"/>
                <a:gd name="T69" fmla="*/ 331 h 1061"/>
                <a:gd name="T70" fmla="*/ 358 w 659"/>
                <a:gd name="T71" fmla="*/ 412 h 1061"/>
                <a:gd name="T72" fmla="*/ 248 w 659"/>
                <a:gd name="T73" fmla="*/ 441 h 1061"/>
                <a:gd name="T74" fmla="*/ 91 w 659"/>
                <a:gd name="T75" fmla="*/ 411 h 1061"/>
                <a:gd name="T76" fmla="*/ 12 w 659"/>
                <a:gd name="T77" fmla="*/ 382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59" h="1061">
                  <a:moveTo>
                    <a:pt x="12" y="382"/>
                  </a:moveTo>
                  <a:cubicBezTo>
                    <a:pt x="14" y="383"/>
                    <a:pt x="15" y="384"/>
                    <a:pt x="15" y="384"/>
                  </a:cubicBezTo>
                  <a:cubicBezTo>
                    <a:pt x="15" y="384"/>
                    <a:pt x="15" y="384"/>
                    <a:pt x="15" y="384"/>
                  </a:cubicBezTo>
                  <a:cubicBezTo>
                    <a:pt x="25" y="391"/>
                    <a:pt x="39" y="400"/>
                    <a:pt x="84" y="421"/>
                  </a:cubicBezTo>
                  <a:cubicBezTo>
                    <a:pt x="132" y="444"/>
                    <a:pt x="194" y="451"/>
                    <a:pt x="243" y="453"/>
                  </a:cubicBezTo>
                  <a:cubicBezTo>
                    <a:pt x="291" y="455"/>
                    <a:pt x="343" y="431"/>
                    <a:pt x="369" y="438"/>
                  </a:cubicBezTo>
                  <a:cubicBezTo>
                    <a:pt x="394" y="445"/>
                    <a:pt x="408" y="465"/>
                    <a:pt x="415" y="492"/>
                  </a:cubicBezTo>
                  <a:cubicBezTo>
                    <a:pt x="422" y="518"/>
                    <a:pt x="412" y="543"/>
                    <a:pt x="392" y="559"/>
                  </a:cubicBezTo>
                  <a:cubicBezTo>
                    <a:pt x="372" y="575"/>
                    <a:pt x="222" y="584"/>
                    <a:pt x="161" y="582"/>
                  </a:cubicBezTo>
                  <a:cubicBezTo>
                    <a:pt x="101" y="580"/>
                    <a:pt x="0" y="557"/>
                    <a:pt x="16" y="568"/>
                  </a:cubicBezTo>
                  <a:cubicBezTo>
                    <a:pt x="31" y="578"/>
                    <a:pt x="100" y="586"/>
                    <a:pt x="163" y="589"/>
                  </a:cubicBezTo>
                  <a:cubicBezTo>
                    <a:pt x="226" y="593"/>
                    <a:pt x="346" y="576"/>
                    <a:pt x="360" y="585"/>
                  </a:cubicBezTo>
                  <a:cubicBezTo>
                    <a:pt x="374" y="594"/>
                    <a:pt x="380" y="608"/>
                    <a:pt x="379" y="635"/>
                  </a:cubicBezTo>
                  <a:cubicBezTo>
                    <a:pt x="378" y="663"/>
                    <a:pt x="358" y="684"/>
                    <a:pt x="320" y="699"/>
                  </a:cubicBezTo>
                  <a:cubicBezTo>
                    <a:pt x="281" y="715"/>
                    <a:pt x="124" y="731"/>
                    <a:pt x="58" y="725"/>
                  </a:cubicBezTo>
                  <a:cubicBezTo>
                    <a:pt x="55" y="725"/>
                    <a:pt x="52" y="725"/>
                    <a:pt x="48" y="725"/>
                  </a:cubicBezTo>
                  <a:cubicBezTo>
                    <a:pt x="155" y="838"/>
                    <a:pt x="486" y="1061"/>
                    <a:pt x="659" y="798"/>
                  </a:cubicBezTo>
                  <a:cubicBezTo>
                    <a:pt x="583" y="877"/>
                    <a:pt x="470" y="896"/>
                    <a:pt x="376" y="877"/>
                  </a:cubicBezTo>
                  <a:cubicBezTo>
                    <a:pt x="312" y="865"/>
                    <a:pt x="222" y="807"/>
                    <a:pt x="280" y="770"/>
                  </a:cubicBezTo>
                  <a:cubicBezTo>
                    <a:pt x="337" y="732"/>
                    <a:pt x="383" y="683"/>
                    <a:pt x="387" y="634"/>
                  </a:cubicBezTo>
                  <a:cubicBezTo>
                    <a:pt x="391" y="586"/>
                    <a:pt x="358" y="578"/>
                    <a:pt x="381" y="577"/>
                  </a:cubicBezTo>
                  <a:cubicBezTo>
                    <a:pt x="403" y="575"/>
                    <a:pt x="418" y="649"/>
                    <a:pt x="444" y="705"/>
                  </a:cubicBezTo>
                  <a:cubicBezTo>
                    <a:pt x="470" y="760"/>
                    <a:pt x="499" y="758"/>
                    <a:pt x="461" y="694"/>
                  </a:cubicBezTo>
                  <a:cubicBezTo>
                    <a:pt x="424" y="630"/>
                    <a:pt x="432" y="553"/>
                    <a:pt x="425" y="494"/>
                  </a:cubicBezTo>
                  <a:cubicBezTo>
                    <a:pt x="417" y="435"/>
                    <a:pt x="363" y="425"/>
                    <a:pt x="372" y="411"/>
                  </a:cubicBezTo>
                  <a:cubicBezTo>
                    <a:pt x="380" y="398"/>
                    <a:pt x="386" y="358"/>
                    <a:pt x="359" y="328"/>
                  </a:cubicBezTo>
                  <a:cubicBezTo>
                    <a:pt x="333" y="298"/>
                    <a:pt x="349" y="248"/>
                    <a:pt x="387" y="263"/>
                  </a:cubicBezTo>
                  <a:cubicBezTo>
                    <a:pt x="425" y="279"/>
                    <a:pt x="535" y="303"/>
                    <a:pt x="567" y="294"/>
                  </a:cubicBezTo>
                  <a:cubicBezTo>
                    <a:pt x="369" y="261"/>
                    <a:pt x="379" y="117"/>
                    <a:pt x="338" y="109"/>
                  </a:cubicBezTo>
                  <a:cubicBezTo>
                    <a:pt x="296" y="102"/>
                    <a:pt x="215" y="53"/>
                    <a:pt x="191" y="0"/>
                  </a:cubicBezTo>
                  <a:cubicBezTo>
                    <a:pt x="218" y="98"/>
                    <a:pt x="256" y="161"/>
                    <a:pt x="285" y="192"/>
                  </a:cubicBezTo>
                  <a:cubicBezTo>
                    <a:pt x="315" y="223"/>
                    <a:pt x="321" y="241"/>
                    <a:pt x="318" y="275"/>
                  </a:cubicBezTo>
                  <a:cubicBezTo>
                    <a:pt x="314" y="310"/>
                    <a:pt x="301" y="301"/>
                    <a:pt x="278" y="287"/>
                  </a:cubicBezTo>
                  <a:cubicBezTo>
                    <a:pt x="256" y="273"/>
                    <a:pt x="273" y="293"/>
                    <a:pt x="294" y="307"/>
                  </a:cubicBezTo>
                  <a:cubicBezTo>
                    <a:pt x="314" y="320"/>
                    <a:pt x="328" y="311"/>
                    <a:pt x="347" y="331"/>
                  </a:cubicBezTo>
                  <a:cubicBezTo>
                    <a:pt x="366" y="352"/>
                    <a:pt x="370" y="376"/>
                    <a:pt x="358" y="412"/>
                  </a:cubicBezTo>
                  <a:cubicBezTo>
                    <a:pt x="347" y="447"/>
                    <a:pt x="300" y="437"/>
                    <a:pt x="248" y="441"/>
                  </a:cubicBezTo>
                  <a:cubicBezTo>
                    <a:pt x="196" y="445"/>
                    <a:pt x="134" y="430"/>
                    <a:pt x="91" y="411"/>
                  </a:cubicBezTo>
                  <a:cubicBezTo>
                    <a:pt x="49" y="392"/>
                    <a:pt x="6" y="377"/>
                    <a:pt x="12" y="382"/>
                  </a:cubicBez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543301" y="4072316"/>
              <a:ext cx="79020" cy="117308"/>
            </a:xfrm>
            <a:custGeom>
              <a:avLst/>
              <a:gdLst>
                <a:gd name="T0" fmla="*/ 41 w 41"/>
                <a:gd name="T1" fmla="*/ 55 h 61"/>
                <a:gd name="T2" fmla="*/ 9 w 41"/>
                <a:gd name="T3" fmla="*/ 7 h 61"/>
                <a:gd name="T4" fmla="*/ 5 w 41"/>
                <a:gd name="T5" fmla="*/ 0 h 61"/>
                <a:gd name="T6" fmla="*/ 18 w 41"/>
                <a:gd name="T7" fmla="*/ 53 h 61"/>
                <a:gd name="T8" fmla="*/ 41 w 41"/>
                <a:gd name="T9" fmla="*/ 5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1">
                  <a:moveTo>
                    <a:pt x="41" y="55"/>
                  </a:moveTo>
                  <a:cubicBezTo>
                    <a:pt x="25" y="38"/>
                    <a:pt x="14" y="21"/>
                    <a:pt x="9" y="7"/>
                  </a:cubicBezTo>
                  <a:cubicBezTo>
                    <a:pt x="8" y="4"/>
                    <a:pt x="6" y="2"/>
                    <a:pt x="5" y="0"/>
                  </a:cubicBezTo>
                  <a:cubicBezTo>
                    <a:pt x="0" y="17"/>
                    <a:pt x="7" y="39"/>
                    <a:pt x="18" y="53"/>
                  </a:cubicBezTo>
                  <a:cubicBezTo>
                    <a:pt x="24" y="61"/>
                    <a:pt x="32" y="60"/>
                    <a:pt x="41" y="55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891966" y="4661299"/>
              <a:ext cx="283494" cy="221582"/>
            </a:xfrm>
            <a:custGeom>
              <a:avLst/>
              <a:gdLst>
                <a:gd name="T0" fmla="*/ 9 w 147"/>
                <a:gd name="T1" fmla="*/ 0 h 115"/>
                <a:gd name="T2" fmla="*/ 14 w 147"/>
                <a:gd name="T3" fmla="*/ 7 h 115"/>
                <a:gd name="T4" fmla="*/ 0 w 147"/>
                <a:gd name="T5" fmla="*/ 10 h 115"/>
                <a:gd name="T6" fmla="*/ 99 w 147"/>
                <a:gd name="T7" fmla="*/ 94 h 115"/>
                <a:gd name="T8" fmla="*/ 147 w 147"/>
                <a:gd name="T9" fmla="*/ 44 h 115"/>
                <a:gd name="T10" fmla="*/ 108 w 147"/>
                <a:gd name="T11" fmla="*/ 51 h 115"/>
                <a:gd name="T12" fmla="*/ 14 w 147"/>
                <a:gd name="T13" fmla="*/ 3 h 115"/>
                <a:gd name="T14" fmla="*/ 9 w 147"/>
                <a:gd name="T1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15">
                  <a:moveTo>
                    <a:pt x="9" y="0"/>
                  </a:moveTo>
                  <a:cubicBezTo>
                    <a:pt x="12" y="5"/>
                    <a:pt x="14" y="7"/>
                    <a:pt x="14" y="7"/>
                  </a:cubicBezTo>
                  <a:cubicBezTo>
                    <a:pt x="14" y="7"/>
                    <a:pt x="8" y="8"/>
                    <a:pt x="0" y="10"/>
                  </a:cubicBezTo>
                  <a:cubicBezTo>
                    <a:pt x="28" y="35"/>
                    <a:pt x="69" y="75"/>
                    <a:pt x="99" y="94"/>
                  </a:cubicBezTo>
                  <a:cubicBezTo>
                    <a:pt x="131" y="115"/>
                    <a:pt x="147" y="53"/>
                    <a:pt x="147" y="44"/>
                  </a:cubicBezTo>
                  <a:cubicBezTo>
                    <a:pt x="147" y="35"/>
                    <a:pt x="136" y="49"/>
                    <a:pt x="108" y="51"/>
                  </a:cubicBezTo>
                  <a:cubicBezTo>
                    <a:pt x="80" y="54"/>
                    <a:pt x="35" y="21"/>
                    <a:pt x="14" y="3"/>
                  </a:cubicBezTo>
                  <a:cubicBezTo>
                    <a:pt x="12" y="2"/>
                    <a:pt x="11" y="1"/>
                    <a:pt x="9" y="0"/>
                  </a:cubicBez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389334" y="5441723"/>
              <a:ext cx="162113" cy="171889"/>
            </a:xfrm>
            <a:custGeom>
              <a:avLst/>
              <a:gdLst>
                <a:gd name="T0" fmla="*/ 5 w 84"/>
                <a:gd name="T1" fmla="*/ 20 h 89"/>
                <a:gd name="T2" fmla="*/ 5 w 84"/>
                <a:gd name="T3" fmla="*/ 75 h 89"/>
                <a:gd name="T4" fmla="*/ 68 w 84"/>
                <a:gd name="T5" fmla="*/ 76 h 89"/>
                <a:gd name="T6" fmla="*/ 60 w 84"/>
                <a:gd name="T7" fmla="*/ 5 h 89"/>
                <a:gd name="T8" fmla="*/ 5 w 84"/>
                <a:gd name="T9" fmla="*/ 2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9">
                  <a:moveTo>
                    <a:pt x="5" y="20"/>
                  </a:moveTo>
                  <a:cubicBezTo>
                    <a:pt x="2" y="26"/>
                    <a:pt x="0" y="66"/>
                    <a:pt x="5" y="75"/>
                  </a:cubicBezTo>
                  <a:cubicBezTo>
                    <a:pt x="10" y="83"/>
                    <a:pt x="57" y="89"/>
                    <a:pt x="68" y="76"/>
                  </a:cubicBezTo>
                  <a:cubicBezTo>
                    <a:pt x="79" y="64"/>
                    <a:pt x="84" y="11"/>
                    <a:pt x="60" y="5"/>
                  </a:cubicBezTo>
                  <a:cubicBezTo>
                    <a:pt x="42" y="0"/>
                    <a:pt x="9" y="14"/>
                    <a:pt x="5" y="20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867527" y="4511406"/>
              <a:ext cx="236245" cy="248465"/>
            </a:xfrm>
            <a:custGeom>
              <a:avLst/>
              <a:gdLst>
                <a:gd name="T0" fmla="*/ 25 w 123"/>
                <a:gd name="T1" fmla="*/ 24 h 129"/>
                <a:gd name="T2" fmla="*/ 49 w 123"/>
                <a:gd name="T3" fmla="*/ 110 h 129"/>
                <a:gd name="T4" fmla="*/ 100 w 123"/>
                <a:gd name="T5" fmla="*/ 40 h 129"/>
                <a:gd name="T6" fmla="*/ 25 w 123"/>
                <a:gd name="T7" fmla="*/ 2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129">
                  <a:moveTo>
                    <a:pt x="25" y="24"/>
                  </a:moveTo>
                  <a:cubicBezTo>
                    <a:pt x="0" y="57"/>
                    <a:pt x="37" y="100"/>
                    <a:pt x="49" y="110"/>
                  </a:cubicBezTo>
                  <a:cubicBezTo>
                    <a:pt x="69" y="129"/>
                    <a:pt x="123" y="58"/>
                    <a:pt x="100" y="40"/>
                  </a:cubicBezTo>
                  <a:cubicBezTo>
                    <a:pt x="82" y="25"/>
                    <a:pt x="43" y="0"/>
                    <a:pt x="25" y="24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408886" y="4943164"/>
              <a:ext cx="217508" cy="207733"/>
            </a:xfrm>
            <a:custGeom>
              <a:avLst/>
              <a:gdLst>
                <a:gd name="T0" fmla="*/ 16 w 113"/>
                <a:gd name="T1" fmla="*/ 90 h 108"/>
                <a:gd name="T2" fmla="*/ 83 w 113"/>
                <a:gd name="T3" fmla="*/ 104 h 108"/>
                <a:gd name="T4" fmla="*/ 82 w 113"/>
                <a:gd name="T5" fmla="*/ 8 h 108"/>
                <a:gd name="T6" fmla="*/ 16 w 113"/>
                <a:gd name="T7" fmla="*/ 24 h 108"/>
                <a:gd name="T8" fmla="*/ 16 w 113"/>
                <a:gd name="T9" fmla="*/ 9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08">
                  <a:moveTo>
                    <a:pt x="16" y="90"/>
                  </a:moveTo>
                  <a:cubicBezTo>
                    <a:pt x="35" y="103"/>
                    <a:pt x="67" y="108"/>
                    <a:pt x="83" y="104"/>
                  </a:cubicBezTo>
                  <a:cubicBezTo>
                    <a:pt x="106" y="97"/>
                    <a:pt x="113" y="22"/>
                    <a:pt x="82" y="8"/>
                  </a:cubicBezTo>
                  <a:cubicBezTo>
                    <a:pt x="64" y="0"/>
                    <a:pt x="32" y="8"/>
                    <a:pt x="16" y="24"/>
                  </a:cubicBezTo>
                  <a:cubicBezTo>
                    <a:pt x="0" y="40"/>
                    <a:pt x="1" y="79"/>
                    <a:pt x="16" y="90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2302983" y="5177780"/>
              <a:ext cx="197957" cy="219952"/>
            </a:xfrm>
            <a:custGeom>
              <a:avLst/>
              <a:gdLst>
                <a:gd name="T0" fmla="*/ 7 w 103"/>
                <a:gd name="T1" fmla="*/ 25 h 114"/>
                <a:gd name="T2" fmla="*/ 65 w 103"/>
                <a:gd name="T3" fmla="*/ 6 h 114"/>
                <a:gd name="T4" fmla="*/ 75 w 103"/>
                <a:gd name="T5" fmla="*/ 94 h 114"/>
                <a:gd name="T6" fmla="*/ 11 w 103"/>
                <a:gd name="T7" fmla="*/ 97 h 114"/>
                <a:gd name="T8" fmla="*/ 7 w 103"/>
                <a:gd name="T9" fmla="*/ 2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14">
                  <a:moveTo>
                    <a:pt x="7" y="25"/>
                  </a:moveTo>
                  <a:cubicBezTo>
                    <a:pt x="14" y="16"/>
                    <a:pt x="47" y="0"/>
                    <a:pt x="65" y="6"/>
                  </a:cubicBezTo>
                  <a:cubicBezTo>
                    <a:pt x="83" y="12"/>
                    <a:pt x="103" y="74"/>
                    <a:pt x="75" y="94"/>
                  </a:cubicBezTo>
                  <a:cubicBezTo>
                    <a:pt x="47" y="114"/>
                    <a:pt x="18" y="112"/>
                    <a:pt x="11" y="97"/>
                  </a:cubicBezTo>
                  <a:cubicBezTo>
                    <a:pt x="4" y="82"/>
                    <a:pt x="0" y="34"/>
                    <a:pt x="7" y="25"/>
                  </a:cubicBezTo>
                  <a:close/>
                </a:path>
              </a:pathLst>
            </a:custGeom>
            <a:solidFill>
              <a:srgbClr val="FFEB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531520" y="5180224"/>
              <a:ext cx="441534" cy="604462"/>
            </a:xfrm>
            <a:custGeom>
              <a:avLst/>
              <a:gdLst>
                <a:gd name="T0" fmla="*/ 175 w 229"/>
                <a:gd name="T1" fmla="*/ 0 h 314"/>
                <a:gd name="T2" fmla="*/ 0 w 229"/>
                <a:gd name="T3" fmla="*/ 274 h 314"/>
                <a:gd name="T4" fmla="*/ 175 w 229"/>
                <a:gd name="T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314">
                  <a:moveTo>
                    <a:pt x="175" y="0"/>
                  </a:moveTo>
                  <a:cubicBezTo>
                    <a:pt x="229" y="107"/>
                    <a:pt x="93" y="314"/>
                    <a:pt x="0" y="274"/>
                  </a:cubicBezTo>
                  <a:cubicBezTo>
                    <a:pt x="98" y="224"/>
                    <a:pt x="178" y="113"/>
                    <a:pt x="175" y="0"/>
                  </a:cubicBezTo>
                  <a:close/>
                </a:path>
              </a:pathLst>
            </a:custGeom>
            <a:solidFill>
              <a:srgbClr val="F1A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1629" y="5397733"/>
              <a:ext cx="2006454" cy="1463905"/>
            </a:xfrm>
            <a:custGeom>
              <a:avLst/>
              <a:gdLst>
                <a:gd name="T0" fmla="*/ 0 w 2463"/>
                <a:gd name="T1" fmla="*/ 1102 h 1797"/>
                <a:gd name="T2" fmla="*/ 821 w 2463"/>
                <a:gd name="T3" fmla="*/ 0 h 1797"/>
                <a:gd name="T4" fmla="*/ 2463 w 2463"/>
                <a:gd name="T5" fmla="*/ 1227 h 1797"/>
                <a:gd name="T6" fmla="*/ 2463 w 2463"/>
                <a:gd name="T7" fmla="*/ 1797 h 1797"/>
                <a:gd name="T8" fmla="*/ 935 w 2463"/>
                <a:gd name="T9" fmla="*/ 1797 h 1797"/>
                <a:gd name="T10" fmla="*/ 0 w 2463"/>
                <a:gd name="T11" fmla="*/ 1102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63" h="1797">
                  <a:moveTo>
                    <a:pt x="0" y="1102"/>
                  </a:moveTo>
                  <a:lnTo>
                    <a:pt x="821" y="0"/>
                  </a:lnTo>
                  <a:lnTo>
                    <a:pt x="2463" y="1227"/>
                  </a:lnTo>
                  <a:lnTo>
                    <a:pt x="2463" y="1797"/>
                  </a:lnTo>
                  <a:lnTo>
                    <a:pt x="935" y="1797"/>
                  </a:lnTo>
                  <a:lnTo>
                    <a:pt x="0" y="11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出自【趣你的PPT】(微信:qunideppt)：最优质的PPT资源库"/>
          <p:cNvSpPr/>
          <p:nvPr/>
        </p:nvSpPr>
        <p:spPr>
          <a:xfrm>
            <a:off x="4368810" y="4332244"/>
            <a:ext cx="4118654" cy="360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9出自【趣你的PPT】(微信:qunideppt)：最优质的PPT资源库"/>
          <p:cNvGrpSpPr/>
          <p:nvPr/>
        </p:nvGrpSpPr>
        <p:grpSpPr>
          <a:xfrm>
            <a:off x="4348793" y="4319251"/>
            <a:ext cx="2245718" cy="400110"/>
            <a:chOff x="7085761" y="3518746"/>
            <a:chExt cx="2041562" cy="363736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7103958" y="3530558"/>
              <a:ext cx="2023365" cy="327884"/>
            </a:xfrm>
            <a:prstGeom prst="rect">
              <a:avLst/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出自【趣你的PPT】(微信:qunideppt)：最优质的PPT资源库"/>
            <p:cNvSpPr txBox="1">
              <a:spLocks/>
            </p:cNvSpPr>
            <p:nvPr/>
          </p:nvSpPr>
          <p:spPr>
            <a:xfrm>
              <a:off x="7085761" y="3518746"/>
              <a:ext cx="716891" cy="36373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smtClean="0">
                  <a:solidFill>
                    <a:schemeClr val="bg1"/>
                  </a:solidFill>
                </a:rPr>
                <a:t>50%</a:t>
              </a:r>
              <a:endParaRPr lang="en-US" sz="1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出自【趣你的PPT】(微信:qunideppt)：最优质的PPT资源库"/>
          <p:cNvSpPr/>
          <p:nvPr/>
        </p:nvSpPr>
        <p:spPr>
          <a:xfrm>
            <a:off x="4368810" y="5960147"/>
            <a:ext cx="4118654" cy="360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3出自【趣你的PPT】(微信:qunideppt)：最优质的PPT资源库"/>
          <p:cNvGrpSpPr/>
          <p:nvPr/>
        </p:nvGrpSpPr>
        <p:grpSpPr>
          <a:xfrm>
            <a:off x="4348793" y="5948634"/>
            <a:ext cx="1852947" cy="400110"/>
            <a:chOff x="7085761" y="5000003"/>
            <a:chExt cx="1684497" cy="363736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7103958" y="5010469"/>
              <a:ext cx="1666300" cy="327884"/>
            </a:xfrm>
            <a:prstGeom prst="rect">
              <a:avLst/>
            </a:prstGeom>
            <a:solidFill>
              <a:srgbClr val="7E7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出自【趣你的PPT】(微信:qunideppt)：最优质的PPT资源库"/>
            <p:cNvSpPr txBox="1">
              <a:spLocks/>
            </p:cNvSpPr>
            <p:nvPr/>
          </p:nvSpPr>
          <p:spPr>
            <a:xfrm>
              <a:off x="7085761" y="5000003"/>
              <a:ext cx="716891" cy="36373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</a:rPr>
                <a:t>45%</a:t>
              </a:r>
            </a:p>
          </p:txBody>
        </p:sp>
      </p:grpSp>
      <p:sp>
        <p:nvSpPr>
          <p:cNvPr id="36" name="出自【趣你的PPT】(微信:qunideppt)：最优质的PPT资源库"/>
          <p:cNvSpPr/>
          <p:nvPr/>
        </p:nvSpPr>
        <p:spPr>
          <a:xfrm>
            <a:off x="4368810" y="5414304"/>
            <a:ext cx="4118654" cy="360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7出自【趣你的PPT】(微信:qunideppt)：最优质的PPT资源库"/>
          <p:cNvGrpSpPr/>
          <p:nvPr/>
        </p:nvGrpSpPr>
        <p:grpSpPr>
          <a:xfrm>
            <a:off x="4348793" y="5401310"/>
            <a:ext cx="3336749" cy="400110"/>
            <a:chOff x="7085761" y="4502436"/>
            <a:chExt cx="3033408" cy="363736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7103958" y="4514248"/>
              <a:ext cx="3015211" cy="327884"/>
            </a:xfrm>
            <a:prstGeom prst="rect">
              <a:avLst/>
            </a:prstGeom>
            <a:solidFill>
              <a:srgbClr val="3B4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出自【趣你的PPT】(微信:qunideppt)：最优质的PPT资源库"/>
            <p:cNvSpPr txBox="1">
              <a:spLocks/>
            </p:cNvSpPr>
            <p:nvPr/>
          </p:nvSpPr>
          <p:spPr>
            <a:xfrm>
              <a:off x="7085761" y="4502436"/>
              <a:ext cx="716891" cy="36373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</a:rPr>
                <a:t>75%</a:t>
              </a:r>
            </a:p>
          </p:txBody>
        </p:sp>
      </p:grpSp>
      <p:sp>
        <p:nvSpPr>
          <p:cNvPr id="40" name="出自【趣你的PPT】(微信:qunideppt)：最优质的PPT资源库"/>
          <p:cNvSpPr/>
          <p:nvPr/>
        </p:nvSpPr>
        <p:spPr>
          <a:xfrm>
            <a:off x="4368810" y="4868995"/>
            <a:ext cx="4118654" cy="3606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1出自【趣你的PPT】(微信:qunideppt)：最优质的PPT资源库"/>
          <p:cNvGrpSpPr/>
          <p:nvPr/>
        </p:nvGrpSpPr>
        <p:grpSpPr>
          <a:xfrm>
            <a:off x="4348793" y="4856002"/>
            <a:ext cx="2638491" cy="400110"/>
            <a:chOff x="7085761" y="4006701"/>
            <a:chExt cx="2398628" cy="363736"/>
          </a:xfrm>
        </p:grpSpPr>
        <p:sp>
          <p:nvSpPr>
            <p:cNvPr id="42" name="出自【趣你的PPT】(微信:qunideppt)：最优质的PPT资源库"/>
            <p:cNvSpPr/>
            <p:nvPr/>
          </p:nvSpPr>
          <p:spPr>
            <a:xfrm>
              <a:off x="7103958" y="4018513"/>
              <a:ext cx="2380431" cy="327884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出自【趣你的PPT】(微信:qunideppt)：最优质的PPT资源库"/>
            <p:cNvSpPr txBox="1">
              <a:spLocks/>
            </p:cNvSpPr>
            <p:nvPr/>
          </p:nvSpPr>
          <p:spPr>
            <a:xfrm>
              <a:off x="7085761" y="4006701"/>
              <a:ext cx="716891" cy="363736"/>
            </a:xfrm>
            <a:prstGeom prst="rect">
              <a:avLst/>
            </a:prstGeom>
            <a:noFill/>
          </p:spPr>
          <p:txBody>
            <a:bodyPr vert="horz" wrap="square" lIns="121920" tIns="60960" rIns="121920" bIns="609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</a:rPr>
                <a:t>62%</a:t>
              </a:r>
            </a:p>
          </p:txBody>
        </p:sp>
      </p:grpSp>
      <p:grpSp>
        <p:nvGrpSpPr>
          <p:cNvPr id="44" name="Group 44出自【趣你的PPT】(微信:qunideppt)：最优质的PPT资源库"/>
          <p:cNvGrpSpPr/>
          <p:nvPr/>
        </p:nvGrpSpPr>
        <p:grpSpPr>
          <a:xfrm>
            <a:off x="3818976" y="4851284"/>
            <a:ext cx="364788" cy="365411"/>
            <a:chOff x="7275629" y="3973834"/>
            <a:chExt cx="464344" cy="465138"/>
          </a:xfrm>
          <a:solidFill>
            <a:srgbClr val="00AFF0"/>
          </a:solidFill>
        </p:grpSpPr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1" name="Group 51出自【趣你的PPT】(微信:qunideppt)：最优质的PPT资源库"/>
          <p:cNvGrpSpPr/>
          <p:nvPr/>
        </p:nvGrpSpPr>
        <p:grpSpPr>
          <a:xfrm>
            <a:off x="3850711" y="5969689"/>
            <a:ext cx="309982" cy="354179"/>
            <a:chOff x="9162373" y="3045147"/>
            <a:chExt cx="406400" cy="464344"/>
          </a:xfrm>
          <a:solidFill>
            <a:srgbClr val="7E7E7D"/>
          </a:solidFill>
        </p:grpSpPr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6" name="Group 56出自【趣你的PPT】(微信:qunideppt)：最优质的PPT资源库"/>
          <p:cNvGrpSpPr/>
          <p:nvPr/>
        </p:nvGrpSpPr>
        <p:grpSpPr>
          <a:xfrm>
            <a:off x="3885007" y="4326539"/>
            <a:ext cx="250675" cy="365411"/>
            <a:chOff x="3582988" y="3510757"/>
            <a:chExt cx="319088" cy="465138"/>
          </a:xfrm>
          <a:solidFill>
            <a:srgbClr val="00AFF0"/>
          </a:solidFill>
        </p:grpSpPr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59" name="Group 59出自【趣你的PPT】(微信:qunideppt)：最优质的PPT资源库"/>
          <p:cNvGrpSpPr/>
          <p:nvPr/>
        </p:nvGrpSpPr>
        <p:grpSpPr>
          <a:xfrm>
            <a:off x="3864991" y="5410487"/>
            <a:ext cx="273746" cy="365411"/>
            <a:chOff x="2639219" y="3510757"/>
            <a:chExt cx="348456" cy="465138"/>
          </a:xfrm>
          <a:solidFill>
            <a:srgbClr val="3B4C5C"/>
          </a:solidFill>
        </p:grpSpPr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2" name="出自【趣你的PPT】(微信:qunideppt)：最优质的PPT资源库"/>
          <p:cNvSpPr txBox="1"/>
          <p:nvPr/>
        </p:nvSpPr>
        <p:spPr>
          <a:xfrm>
            <a:off x="3741755" y="2421131"/>
            <a:ext cx="1351616" cy="10156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6000">
                <a:solidFill>
                  <a:schemeClr val="accent1"/>
                </a:solidFill>
                <a:cs typeface="Lato Light"/>
              </a:rPr>
              <a:t>68K</a:t>
            </a:r>
            <a:endParaRPr lang="id-ID" sz="6000" dirty="0">
              <a:solidFill>
                <a:schemeClr val="accent1"/>
              </a:solidFill>
              <a:cs typeface="Lato Light"/>
            </a:endParaRPr>
          </a:p>
        </p:txBody>
      </p:sp>
      <p:grpSp>
        <p:nvGrpSpPr>
          <p:cNvPr id="63" name="Group 66出自【趣你的PPT】(微信:qunideppt)：最优质的PPT资源库"/>
          <p:cNvGrpSpPr/>
          <p:nvPr/>
        </p:nvGrpSpPr>
        <p:grpSpPr>
          <a:xfrm>
            <a:off x="3885007" y="3529315"/>
            <a:ext cx="464344" cy="464344"/>
            <a:chOff x="3510757" y="2582069"/>
            <a:chExt cx="464344" cy="464344"/>
          </a:xfrm>
          <a:solidFill>
            <a:schemeClr val="tx1"/>
          </a:solidFill>
        </p:grpSpPr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0757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98875" y="265430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66" name="出自【趣你的PPT】(微信:qunideppt)：最优质的PPT资源库"/>
          <p:cNvSpPr txBox="1"/>
          <p:nvPr/>
        </p:nvSpPr>
        <p:spPr>
          <a:xfrm>
            <a:off x="5175218" y="2646497"/>
            <a:ext cx="29855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7" name="出自【趣你的PPT】(微信:qunideppt)：最优质的PPT资源库"/>
          <p:cNvSpPr txBox="1">
            <a:spLocks/>
          </p:cNvSpPr>
          <p:nvPr/>
        </p:nvSpPr>
        <p:spPr>
          <a:xfrm>
            <a:off x="4349351" y="3558771"/>
            <a:ext cx="2107645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3790680" y="2240976"/>
            <a:ext cx="2107645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8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2176251" y="3266637"/>
            <a:ext cx="93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701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936" y="1734299"/>
            <a:ext cx="4233625" cy="3904179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/>
          <p:nvPr/>
        </p:nvSpPr>
        <p:spPr>
          <a:xfrm>
            <a:off x="4518660" y="1734298"/>
            <a:ext cx="4030980" cy="2090675"/>
          </a:xfrm>
          <a:prstGeom prst="rect">
            <a:avLst/>
          </a:pr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4377691" y="1992680"/>
            <a:ext cx="4033193" cy="1419619"/>
            <a:chOff x="6050280" y="1513906"/>
            <a:chExt cx="5377591" cy="1892827"/>
          </a:xfrm>
        </p:grpSpPr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6050280" y="1513906"/>
              <a:ext cx="345233" cy="1600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7040673" y="2298736"/>
              <a:ext cx="4387198" cy="1107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02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779251" y="3000269"/>
            <a:ext cx="1817586" cy="1817586"/>
          </a:xfrm>
          <a:prstGeom prst="circularArrow">
            <a:avLst>
              <a:gd name="adj1" fmla="val 4687"/>
              <a:gd name="adj2" fmla="val 299029"/>
              <a:gd name="adj3" fmla="val 2495204"/>
              <a:gd name="adj4" fmla="val 15907193"/>
              <a:gd name="adj5" fmla="val 5469"/>
            </a:avLst>
          </a:prstGeom>
          <a:solidFill>
            <a:srgbClr val="3B4C5C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9" name="出自【趣你的PPT】(微信:qunideppt)：最优质的PPT资源库"/>
          <p:cNvSpPr/>
          <p:nvPr/>
        </p:nvSpPr>
        <p:spPr>
          <a:xfrm>
            <a:off x="885430" y="2649403"/>
            <a:ext cx="1320590" cy="1320590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olidFill>
            <a:srgbClr val="00AFF0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1" name="出自【趣你的PPT】(微信:qunideppt)：最优质的PPT资源库"/>
          <p:cNvSpPr/>
          <p:nvPr/>
        </p:nvSpPr>
        <p:spPr>
          <a:xfrm>
            <a:off x="1412698" y="1943800"/>
            <a:ext cx="1423862" cy="1423862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olidFill>
            <a:srgbClr val="7ACDEF"/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cxnSp>
        <p:nvCxnSpPr>
          <p:cNvPr id="12" name="出自【趣你的PPT】(微信:qunideppt)：最优质的PPT资源库"/>
          <p:cNvCxnSpPr/>
          <p:nvPr/>
        </p:nvCxnSpPr>
        <p:spPr>
          <a:xfrm>
            <a:off x="3874267" y="2404483"/>
            <a:ext cx="0" cy="3157711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85000"/>
              </a:sysClr>
            </a:solidFill>
            <a:prstDash val="sysDot"/>
          </a:ln>
          <a:effectLst/>
        </p:spPr>
      </p:cxn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533045" y="2049309"/>
            <a:ext cx="1239265" cy="1239265"/>
            <a:chOff x="2044060" y="1589411"/>
            <a:chExt cx="1652353" cy="1652353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2044060" y="1589411"/>
              <a:ext cx="1652353" cy="1652353"/>
            </a:xfrm>
            <a:custGeom>
              <a:avLst/>
              <a:gdLst>
                <a:gd name="connsiteX0" fmla="*/ 1009489 w 1349139"/>
                <a:gd name="connsiteY0" fmla="*/ 341703 h 1349139"/>
                <a:gd name="connsiteX1" fmla="*/ 1208533 w 1349139"/>
                <a:gd name="connsiteY1" fmla="*/ 281715 h 1349139"/>
                <a:gd name="connsiteX2" fmla="*/ 1281774 w 1349139"/>
                <a:gd name="connsiteY2" fmla="*/ 408571 h 1349139"/>
                <a:gd name="connsiteX3" fmla="*/ 1130301 w 1349139"/>
                <a:gd name="connsiteY3" fmla="*/ 550954 h 1349139"/>
                <a:gd name="connsiteX4" fmla="*/ 1130301 w 1349139"/>
                <a:gd name="connsiteY4" fmla="*/ 798185 h 1349139"/>
                <a:gd name="connsiteX5" fmla="*/ 1281774 w 1349139"/>
                <a:gd name="connsiteY5" fmla="*/ 940568 h 1349139"/>
                <a:gd name="connsiteX6" fmla="*/ 1208533 w 1349139"/>
                <a:gd name="connsiteY6" fmla="*/ 1067424 h 1349139"/>
                <a:gd name="connsiteX7" fmla="*/ 1009489 w 1349139"/>
                <a:gd name="connsiteY7" fmla="*/ 1007436 h 1349139"/>
                <a:gd name="connsiteX8" fmla="*/ 795380 w 1349139"/>
                <a:gd name="connsiteY8" fmla="*/ 1131052 h 1349139"/>
                <a:gd name="connsiteX9" fmla="*/ 747810 w 1349139"/>
                <a:gd name="connsiteY9" fmla="*/ 1333423 h 1349139"/>
                <a:gd name="connsiteX10" fmla="*/ 601329 w 1349139"/>
                <a:gd name="connsiteY10" fmla="*/ 1333423 h 1349139"/>
                <a:gd name="connsiteX11" fmla="*/ 553758 w 1349139"/>
                <a:gd name="connsiteY11" fmla="*/ 1131052 h 1349139"/>
                <a:gd name="connsiteX12" fmla="*/ 339649 w 1349139"/>
                <a:gd name="connsiteY12" fmla="*/ 1007436 h 1349139"/>
                <a:gd name="connsiteX13" fmla="*/ 140606 w 1349139"/>
                <a:gd name="connsiteY13" fmla="*/ 1067424 h 1349139"/>
                <a:gd name="connsiteX14" fmla="*/ 67365 w 1349139"/>
                <a:gd name="connsiteY14" fmla="*/ 940568 h 1349139"/>
                <a:gd name="connsiteX15" fmla="*/ 218838 w 1349139"/>
                <a:gd name="connsiteY15" fmla="*/ 798185 h 1349139"/>
                <a:gd name="connsiteX16" fmla="*/ 218838 w 1349139"/>
                <a:gd name="connsiteY16" fmla="*/ 550954 h 1349139"/>
                <a:gd name="connsiteX17" fmla="*/ 67365 w 1349139"/>
                <a:gd name="connsiteY17" fmla="*/ 408571 h 1349139"/>
                <a:gd name="connsiteX18" fmla="*/ 140606 w 1349139"/>
                <a:gd name="connsiteY18" fmla="*/ 281715 h 1349139"/>
                <a:gd name="connsiteX19" fmla="*/ 339650 w 1349139"/>
                <a:gd name="connsiteY19" fmla="*/ 341703 h 1349139"/>
                <a:gd name="connsiteX20" fmla="*/ 553759 w 1349139"/>
                <a:gd name="connsiteY20" fmla="*/ 218087 h 1349139"/>
                <a:gd name="connsiteX21" fmla="*/ 601329 w 1349139"/>
                <a:gd name="connsiteY21" fmla="*/ 15716 h 1349139"/>
                <a:gd name="connsiteX22" fmla="*/ 747810 w 1349139"/>
                <a:gd name="connsiteY22" fmla="*/ 15716 h 1349139"/>
                <a:gd name="connsiteX23" fmla="*/ 795381 w 1349139"/>
                <a:gd name="connsiteY23" fmla="*/ 218087 h 1349139"/>
                <a:gd name="connsiteX24" fmla="*/ 1009490 w 1349139"/>
                <a:gd name="connsiteY24" fmla="*/ 341703 h 1349139"/>
                <a:gd name="connsiteX25" fmla="*/ 1009489 w 1349139"/>
                <a:gd name="connsiteY25" fmla="*/ 341703 h 134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49139" h="1349139">
                  <a:moveTo>
                    <a:pt x="868369" y="341270"/>
                  </a:moveTo>
                  <a:lnTo>
                    <a:pt x="1012673" y="251896"/>
                  </a:lnTo>
                  <a:lnTo>
                    <a:pt x="1097244" y="336466"/>
                  </a:lnTo>
                  <a:lnTo>
                    <a:pt x="1007870" y="480770"/>
                  </a:lnTo>
                  <a:cubicBezTo>
                    <a:pt x="1042293" y="539971"/>
                    <a:pt x="1060327" y="607273"/>
                    <a:pt x="1060116" y="675755"/>
                  </a:cubicBezTo>
                  <a:lnTo>
                    <a:pt x="1209668" y="756038"/>
                  </a:lnTo>
                  <a:lnTo>
                    <a:pt x="1178713" y="871564"/>
                  </a:lnTo>
                  <a:lnTo>
                    <a:pt x="1009055" y="866316"/>
                  </a:lnTo>
                  <a:cubicBezTo>
                    <a:pt x="974996" y="925728"/>
                    <a:pt x="925728" y="974996"/>
                    <a:pt x="866316" y="1009055"/>
                  </a:cubicBezTo>
                  <a:lnTo>
                    <a:pt x="871564" y="1178713"/>
                  </a:lnTo>
                  <a:lnTo>
                    <a:pt x="756039" y="1209668"/>
                  </a:lnTo>
                  <a:lnTo>
                    <a:pt x="675755" y="1060116"/>
                  </a:lnTo>
                  <a:cubicBezTo>
                    <a:pt x="607273" y="1060326"/>
                    <a:pt x="539971" y="1042293"/>
                    <a:pt x="480769" y="1007870"/>
                  </a:cubicBezTo>
                  <a:lnTo>
                    <a:pt x="336466" y="1097243"/>
                  </a:lnTo>
                  <a:lnTo>
                    <a:pt x="251895" y="1012673"/>
                  </a:lnTo>
                  <a:lnTo>
                    <a:pt x="341269" y="868369"/>
                  </a:lnTo>
                  <a:cubicBezTo>
                    <a:pt x="306846" y="809168"/>
                    <a:pt x="288812" y="741866"/>
                    <a:pt x="289023" y="673384"/>
                  </a:cubicBezTo>
                  <a:lnTo>
                    <a:pt x="139471" y="593101"/>
                  </a:lnTo>
                  <a:lnTo>
                    <a:pt x="170426" y="477575"/>
                  </a:lnTo>
                  <a:lnTo>
                    <a:pt x="340084" y="482823"/>
                  </a:lnTo>
                  <a:cubicBezTo>
                    <a:pt x="374143" y="423411"/>
                    <a:pt x="423411" y="374143"/>
                    <a:pt x="482823" y="340084"/>
                  </a:cubicBezTo>
                  <a:lnTo>
                    <a:pt x="477575" y="170426"/>
                  </a:lnTo>
                  <a:lnTo>
                    <a:pt x="593100" y="139471"/>
                  </a:lnTo>
                  <a:lnTo>
                    <a:pt x="673384" y="289023"/>
                  </a:lnTo>
                  <a:cubicBezTo>
                    <a:pt x="741866" y="288813"/>
                    <a:pt x="809168" y="306846"/>
                    <a:pt x="868370" y="341269"/>
                  </a:cubicBezTo>
                  <a:lnTo>
                    <a:pt x="868369" y="341270"/>
                  </a:lnTo>
                  <a:close/>
                </a:path>
              </a:pathLst>
            </a:custGeom>
            <a:solidFill>
              <a:srgbClr val="7ACDEF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7679" tIns="498543" rIns="497679" bIns="498545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5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2440937" y="2231898"/>
              <a:ext cx="1000842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068322" y="2875485"/>
            <a:ext cx="1032719" cy="1032719"/>
            <a:chOff x="1424429" y="2690979"/>
            <a:chExt cx="1376959" cy="1376959"/>
          </a:xfrm>
          <a:solidFill>
            <a:srgbClr val="FBA41F"/>
          </a:solidFill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424429" y="2690979"/>
              <a:ext cx="1376959" cy="1376959"/>
            </a:xfrm>
            <a:custGeom>
              <a:avLst/>
              <a:gdLst>
                <a:gd name="connsiteX0" fmla="*/ 1030305 w 1376959"/>
                <a:gd name="connsiteY0" fmla="*/ 348749 h 1376959"/>
                <a:gd name="connsiteX1" fmla="*/ 1233453 w 1376959"/>
                <a:gd name="connsiteY1" fmla="*/ 287524 h 1376959"/>
                <a:gd name="connsiteX2" fmla="*/ 1308204 w 1376959"/>
                <a:gd name="connsiteY2" fmla="*/ 416996 h 1376959"/>
                <a:gd name="connsiteX3" fmla="*/ 1153608 w 1376959"/>
                <a:gd name="connsiteY3" fmla="*/ 562315 h 1376959"/>
                <a:gd name="connsiteX4" fmla="*/ 1153608 w 1376959"/>
                <a:gd name="connsiteY4" fmla="*/ 814644 h 1376959"/>
                <a:gd name="connsiteX5" fmla="*/ 1308204 w 1376959"/>
                <a:gd name="connsiteY5" fmla="*/ 959963 h 1376959"/>
                <a:gd name="connsiteX6" fmla="*/ 1233453 w 1376959"/>
                <a:gd name="connsiteY6" fmla="*/ 1089435 h 1376959"/>
                <a:gd name="connsiteX7" fmla="*/ 1030305 w 1376959"/>
                <a:gd name="connsiteY7" fmla="*/ 1028210 h 1376959"/>
                <a:gd name="connsiteX8" fmla="*/ 811781 w 1376959"/>
                <a:gd name="connsiteY8" fmla="*/ 1154375 h 1376959"/>
                <a:gd name="connsiteX9" fmla="*/ 763230 w 1376959"/>
                <a:gd name="connsiteY9" fmla="*/ 1360919 h 1376959"/>
                <a:gd name="connsiteX10" fmla="*/ 613729 w 1376959"/>
                <a:gd name="connsiteY10" fmla="*/ 1360919 h 1376959"/>
                <a:gd name="connsiteX11" fmla="*/ 565177 w 1376959"/>
                <a:gd name="connsiteY11" fmla="*/ 1154375 h 1376959"/>
                <a:gd name="connsiteX12" fmla="*/ 346653 w 1376959"/>
                <a:gd name="connsiteY12" fmla="*/ 1028210 h 1376959"/>
                <a:gd name="connsiteX13" fmla="*/ 143506 w 1376959"/>
                <a:gd name="connsiteY13" fmla="*/ 1089435 h 1376959"/>
                <a:gd name="connsiteX14" fmla="*/ 68755 w 1376959"/>
                <a:gd name="connsiteY14" fmla="*/ 959963 h 1376959"/>
                <a:gd name="connsiteX15" fmla="*/ 223351 w 1376959"/>
                <a:gd name="connsiteY15" fmla="*/ 814644 h 1376959"/>
                <a:gd name="connsiteX16" fmla="*/ 223351 w 1376959"/>
                <a:gd name="connsiteY16" fmla="*/ 562315 h 1376959"/>
                <a:gd name="connsiteX17" fmla="*/ 68755 w 1376959"/>
                <a:gd name="connsiteY17" fmla="*/ 416996 h 1376959"/>
                <a:gd name="connsiteX18" fmla="*/ 143506 w 1376959"/>
                <a:gd name="connsiteY18" fmla="*/ 287524 h 1376959"/>
                <a:gd name="connsiteX19" fmla="*/ 346654 w 1376959"/>
                <a:gd name="connsiteY19" fmla="*/ 348749 h 1376959"/>
                <a:gd name="connsiteX20" fmla="*/ 565178 w 1376959"/>
                <a:gd name="connsiteY20" fmla="*/ 222584 h 1376959"/>
                <a:gd name="connsiteX21" fmla="*/ 613729 w 1376959"/>
                <a:gd name="connsiteY21" fmla="*/ 16040 h 1376959"/>
                <a:gd name="connsiteX22" fmla="*/ 763230 w 1376959"/>
                <a:gd name="connsiteY22" fmla="*/ 16040 h 1376959"/>
                <a:gd name="connsiteX23" fmla="*/ 811782 w 1376959"/>
                <a:gd name="connsiteY23" fmla="*/ 222584 h 1376959"/>
                <a:gd name="connsiteX24" fmla="*/ 1030306 w 1376959"/>
                <a:gd name="connsiteY24" fmla="*/ 348749 h 1376959"/>
                <a:gd name="connsiteX25" fmla="*/ 1030305 w 1376959"/>
                <a:gd name="connsiteY25" fmla="*/ 348749 h 137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76959" h="1376959">
                  <a:moveTo>
                    <a:pt x="1030305" y="348749"/>
                  </a:moveTo>
                  <a:lnTo>
                    <a:pt x="1233453" y="287524"/>
                  </a:lnTo>
                  <a:lnTo>
                    <a:pt x="1308204" y="416996"/>
                  </a:lnTo>
                  <a:lnTo>
                    <a:pt x="1153608" y="562315"/>
                  </a:lnTo>
                  <a:cubicBezTo>
                    <a:pt x="1176018" y="644932"/>
                    <a:pt x="1176018" y="732027"/>
                    <a:pt x="1153608" y="814644"/>
                  </a:cubicBezTo>
                  <a:lnTo>
                    <a:pt x="1308204" y="959963"/>
                  </a:lnTo>
                  <a:lnTo>
                    <a:pt x="1233453" y="1089435"/>
                  </a:lnTo>
                  <a:lnTo>
                    <a:pt x="1030305" y="1028210"/>
                  </a:lnTo>
                  <a:cubicBezTo>
                    <a:pt x="969961" y="1088926"/>
                    <a:pt x="894535" y="1132473"/>
                    <a:pt x="811781" y="1154375"/>
                  </a:cubicBezTo>
                  <a:lnTo>
                    <a:pt x="763230" y="1360919"/>
                  </a:lnTo>
                  <a:lnTo>
                    <a:pt x="613729" y="1360919"/>
                  </a:lnTo>
                  <a:lnTo>
                    <a:pt x="565177" y="1154375"/>
                  </a:lnTo>
                  <a:cubicBezTo>
                    <a:pt x="482424" y="1132474"/>
                    <a:pt x="406997" y="1088926"/>
                    <a:pt x="346653" y="1028210"/>
                  </a:cubicBezTo>
                  <a:lnTo>
                    <a:pt x="143506" y="1089435"/>
                  </a:lnTo>
                  <a:lnTo>
                    <a:pt x="68755" y="959963"/>
                  </a:lnTo>
                  <a:lnTo>
                    <a:pt x="223351" y="814644"/>
                  </a:lnTo>
                  <a:cubicBezTo>
                    <a:pt x="200941" y="732027"/>
                    <a:pt x="200941" y="644932"/>
                    <a:pt x="223351" y="562315"/>
                  </a:cubicBezTo>
                  <a:lnTo>
                    <a:pt x="68755" y="416996"/>
                  </a:lnTo>
                  <a:lnTo>
                    <a:pt x="143506" y="287524"/>
                  </a:lnTo>
                  <a:lnTo>
                    <a:pt x="346654" y="348749"/>
                  </a:lnTo>
                  <a:cubicBezTo>
                    <a:pt x="406998" y="288033"/>
                    <a:pt x="482424" y="244486"/>
                    <a:pt x="565178" y="222584"/>
                  </a:cubicBezTo>
                  <a:lnTo>
                    <a:pt x="613729" y="16040"/>
                  </a:lnTo>
                  <a:lnTo>
                    <a:pt x="763230" y="16040"/>
                  </a:lnTo>
                  <a:lnTo>
                    <a:pt x="811782" y="222584"/>
                  </a:lnTo>
                  <a:cubicBezTo>
                    <a:pt x="894535" y="244485"/>
                    <a:pt x="969962" y="288033"/>
                    <a:pt x="1030306" y="348749"/>
                  </a:cubicBezTo>
                  <a:lnTo>
                    <a:pt x="1030305" y="348749"/>
                  </a:lnTo>
                  <a:close/>
                </a:path>
              </a:pathLst>
            </a:custGeom>
            <a:solidFill>
              <a:srgbClr val="00AFF0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73326" tIns="274897" rIns="273326" bIns="274897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680102" y="3194792"/>
              <a:ext cx="1000843" cy="4001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3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1894498" y="3211119"/>
            <a:ext cx="1419989" cy="1419989"/>
            <a:chOff x="2525997" y="3138491"/>
            <a:chExt cx="1893319" cy="1893319"/>
          </a:xfrm>
          <a:solidFill>
            <a:srgbClr val="3B4C5C"/>
          </a:solidFill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2525997" y="3138491"/>
              <a:ext cx="1893319" cy="1893319"/>
            </a:xfrm>
            <a:custGeom>
              <a:avLst/>
              <a:gdLst>
                <a:gd name="connsiteX0" fmla="*/ 1343886 w 1893319"/>
                <a:gd name="connsiteY0" fmla="*/ 301868 h 1893319"/>
                <a:gd name="connsiteX1" fmla="*/ 1491156 w 1893319"/>
                <a:gd name="connsiteY1" fmla="*/ 178287 h 1893319"/>
                <a:gd name="connsiteX2" fmla="*/ 1608808 w 1893319"/>
                <a:gd name="connsiteY2" fmla="*/ 277009 h 1893319"/>
                <a:gd name="connsiteX3" fmla="*/ 1512678 w 1893319"/>
                <a:gd name="connsiteY3" fmla="*/ 443501 h 1893319"/>
                <a:gd name="connsiteX4" fmla="*/ 1665417 w 1893319"/>
                <a:gd name="connsiteY4" fmla="*/ 708053 h 1893319"/>
                <a:gd name="connsiteX5" fmla="*/ 1857668 w 1893319"/>
                <a:gd name="connsiteY5" fmla="*/ 708048 h 1893319"/>
                <a:gd name="connsiteX6" fmla="*/ 1884338 w 1893319"/>
                <a:gd name="connsiteY6" fmla="*/ 859298 h 1893319"/>
                <a:gd name="connsiteX7" fmla="*/ 1703679 w 1893319"/>
                <a:gd name="connsiteY7" fmla="*/ 925047 h 1893319"/>
                <a:gd name="connsiteX8" fmla="*/ 1650633 w 1893319"/>
                <a:gd name="connsiteY8" fmla="*/ 1225884 h 1893319"/>
                <a:gd name="connsiteX9" fmla="*/ 1797910 w 1893319"/>
                <a:gd name="connsiteY9" fmla="*/ 1349457 h 1893319"/>
                <a:gd name="connsiteX10" fmla="*/ 1721118 w 1893319"/>
                <a:gd name="connsiteY10" fmla="*/ 1482465 h 1893319"/>
                <a:gd name="connsiteX11" fmla="*/ 1540462 w 1893319"/>
                <a:gd name="connsiteY11" fmla="*/ 1416706 h 1893319"/>
                <a:gd name="connsiteX12" fmla="*/ 1306452 w 1893319"/>
                <a:gd name="connsiteY12" fmla="*/ 1613064 h 1893319"/>
                <a:gd name="connsiteX13" fmla="*/ 1339841 w 1893319"/>
                <a:gd name="connsiteY13" fmla="*/ 1802394 h 1893319"/>
                <a:gd name="connsiteX14" fmla="*/ 1195520 w 1893319"/>
                <a:gd name="connsiteY14" fmla="*/ 1854922 h 1893319"/>
                <a:gd name="connsiteX15" fmla="*/ 1099399 w 1893319"/>
                <a:gd name="connsiteY15" fmla="*/ 1688425 h 1893319"/>
                <a:gd name="connsiteX16" fmla="*/ 793921 w 1893319"/>
                <a:gd name="connsiteY16" fmla="*/ 1688425 h 1893319"/>
                <a:gd name="connsiteX17" fmla="*/ 697799 w 1893319"/>
                <a:gd name="connsiteY17" fmla="*/ 1854922 h 1893319"/>
                <a:gd name="connsiteX18" fmla="*/ 553478 w 1893319"/>
                <a:gd name="connsiteY18" fmla="*/ 1802394 h 1893319"/>
                <a:gd name="connsiteX19" fmla="*/ 586867 w 1893319"/>
                <a:gd name="connsiteY19" fmla="*/ 1613063 h 1893319"/>
                <a:gd name="connsiteX20" fmla="*/ 352857 w 1893319"/>
                <a:gd name="connsiteY20" fmla="*/ 1416705 h 1893319"/>
                <a:gd name="connsiteX21" fmla="*/ 172201 w 1893319"/>
                <a:gd name="connsiteY21" fmla="*/ 1482465 h 1893319"/>
                <a:gd name="connsiteX22" fmla="*/ 95409 w 1893319"/>
                <a:gd name="connsiteY22" fmla="*/ 1349457 h 1893319"/>
                <a:gd name="connsiteX23" fmla="*/ 242686 w 1893319"/>
                <a:gd name="connsiteY23" fmla="*/ 1225884 h 1893319"/>
                <a:gd name="connsiteX24" fmla="*/ 189640 w 1893319"/>
                <a:gd name="connsiteY24" fmla="*/ 925047 h 1893319"/>
                <a:gd name="connsiteX25" fmla="*/ 8981 w 1893319"/>
                <a:gd name="connsiteY25" fmla="*/ 859298 h 1893319"/>
                <a:gd name="connsiteX26" fmla="*/ 35651 w 1893319"/>
                <a:gd name="connsiteY26" fmla="*/ 708048 h 1893319"/>
                <a:gd name="connsiteX27" fmla="*/ 227902 w 1893319"/>
                <a:gd name="connsiteY27" fmla="*/ 708053 h 1893319"/>
                <a:gd name="connsiteX28" fmla="*/ 380641 w 1893319"/>
                <a:gd name="connsiteY28" fmla="*/ 443501 h 1893319"/>
                <a:gd name="connsiteX29" fmla="*/ 284511 w 1893319"/>
                <a:gd name="connsiteY29" fmla="*/ 277009 h 1893319"/>
                <a:gd name="connsiteX30" fmla="*/ 402163 w 1893319"/>
                <a:gd name="connsiteY30" fmla="*/ 178287 h 1893319"/>
                <a:gd name="connsiteX31" fmla="*/ 549433 w 1893319"/>
                <a:gd name="connsiteY31" fmla="*/ 301868 h 1893319"/>
                <a:gd name="connsiteX32" fmla="*/ 836489 w 1893319"/>
                <a:gd name="connsiteY32" fmla="*/ 197388 h 1893319"/>
                <a:gd name="connsiteX33" fmla="*/ 869868 w 1893319"/>
                <a:gd name="connsiteY33" fmla="*/ 8056 h 1893319"/>
                <a:gd name="connsiteX34" fmla="*/ 1023451 w 1893319"/>
                <a:gd name="connsiteY34" fmla="*/ 8056 h 1893319"/>
                <a:gd name="connsiteX35" fmla="*/ 1056830 w 1893319"/>
                <a:gd name="connsiteY35" fmla="*/ 197388 h 1893319"/>
                <a:gd name="connsiteX36" fmla="*/ 1343886 w 1893319"/>
                <a:gd name="connsiteY36" fmla="*/ 301868 h 189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893319" h="1893319">
                  <a:moveTo>
                    <a:pt x="1343886" y="301868"/>
                  </a:moveTo>
                  <a:lnTo>
                    <a:pt x="1491156" y="178287"/>
                  </a:lnTo>
                  <a:lnTo>
                    <a:pt x="1608808" y="277009"/>
                  </a:lnTo>
                  <a:lnTo>
                    <a:pt x="1512678" y="443501"/>
                  </a:lnTo>
                  <a:cubicBezTo>
                    <a:pt x="1581032" y="520395"/>
                    <a:pt x="1633002" y="610410"/>
                    <a:pt x="1665417" y="708053"/>
                  </a:cubicBezTo>
                  <a:lnTo>
                    <a:pt x="1857668" y="708048"/>
                  </a:lnTo>
                  <a:lnTo>
                    <a:pt x="1884338" y="859298"/>
                  </a:lnTo>
                  <a:lnTo>
                    <a:pt x="1703679" y="925047"/>
                  </a:lnTo>
                  <a:cubicBezTo>
                    <a:pt x="1706615" y="1027888"/>
                    <a:pt x="1688566" y="1130249"/>
                    <a:pt x="1650633" y="1225884"/>
                  </a:cubicBezTo>
                  <a:lnTo>
                    <a:pt x="1797910" y="1349457"/>
                  </a:lnTo>
                  <a:lnTo>
                    <a:pt x="1721118" y="1482465"/>
                  </a:lnTo>
                  <a:lnTo>
                    <a:pt x="1540462" y="1416706"/>
                  </a:lnTo>
                  <a:cubicBezTo>
                    <a:pt x="1476606" y="1497374"/>
                    <a:pt x="1396983" y="1564186"/>
                    <a:pt x="1306452" y="1613064"/>
                  </a:cubicBezTo>
                  <a:lnTo>
                    <a:pt x="1339841" y="1802394"/>
                  </a:lnTo>
                  <a:lnTo>
                    <a:pt x="1195520" y="1854922"/>
                  </a:lnTo>
                  <a:lnTo>
                    <a:pt x="1099399" y="1688425"/>
                  </a:lnTo>
                  <a:cubicBezTo>
                    <a:pt x="998630" y="1709175"/>
                    <a:pt x="894690" y="1709175"/>
                    <a:pt x="793921" y="1688425"/>
                  </a:cubicBezTo>
                  <a:lnTo>
                    <a:pt x="697799" y="1854922"/>
                  </a:lnTo>
                  <a:lnTo>
                    <a:pt x="553478" y="1802394"/>
                  </a:lnTo>
                  <a:lnTo>
                    <a:pt x="586867" y="1613063"/>
                  </a:lnTo>
                  <a:cubicBezTo>
                    <a:pt x="496336" y="1564185"/>
                    <a:pt x="416713" y="1497374"/>
                    <a:pt x="352857" y="1416705"/>
                  </a:cubicBezTo>
                  <a:lnTo>
                    <a:pt x="172201" y="1482465"/>
                  </a:lnTo>
                  <a:lnTo>
                    <a:pt x="95409" y="1349457"/>
                  </a:lnTo>
                  <a:lnTo>
                    <a:pt x="242686" y="1225884"/>
                  </a:lnTo>
                  <a:cubicBezTo>
                    <a:pt x="204753" y="1130249"/>
                    <a:pt x="186704" y="1027888"/>
                    <a:pt x="189640" y="925047"/>
                  </a:cubicBezTo>
                  <a:lnTo>
                    <a:pt x="8981" y="859298"/>
                  </a:lnTo>
                  <a:lnTo>
                    <a:pt x="35651" y="708048"/>
                  </a:lnTo>
                  <a:lnTo>
                    <a:pt x="227902" y="708053"/>
                  </a:lnTo>
                  <a:cubicBezTo>
                    <a:pt x="260317" y="610410"/>
                    <a:pt x="312287" y="520395"/>
                    <a:pt x="380641" y="443501"/>
                  </a:cubicBezTo>
                  <a:lnTo>
                    <a:pt x="284511" y="277009"/>
                  </a:lnTo>
                  <a:lnTo>
                    <a:pt x="402163" y="178287"/>
                  </a:lnTo>
                  <a:lnTo>
                    <a:pt x="549433" y="301868"/>
                  </a:lnTo>
                  <a:cubicBezTo>
                    <a:pt x="637028" y="247905"/>
                    <a:pt x="734700" y="212355"/>
                    <a:pt x="836489" y="197388"/>
                  </a:cubicBezTo>
                  <a:lnTo>
                    <a:pt x="869868" y="8056"/>
                  </a:lnTo>
                  <a:lnTo>
                    <a:pt x="1023451" y="8056"/>
                  </a:lnTo>
                  <a:lnTo>
                    <a:pt x="1056830" y="197388"/>
                  </a:lnTo>
                  <a:cubicBezTo>
                    <a:pt x="1158619" y="212355"/>
                    <a:pt x="1256290" y="247904"/>
                    <a:pt x="1343886" y="301868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98816" tIns="345961" rIns="298816" bIns="370795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b="1" dirty="0">
                <a:solidFill>
                  <a:sysClr val="window" lastClr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3044858" y="3900484"/>
              <a:ext cx="1000843" cy="40010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3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关键词</a:t>
              </a:r>
            </a:p>
          </p:txBody>
        </p:sp>
      </p:grpSp>
      <p:sp>
        <p:nvSpPr>
          <p:cNvPr id="22" name="出自【趣你的PPT】(微信:qunideppt)：最优质的PPT资源库"/>
          <p:cNvSpPr txBox="1"/>
          <p:nvPr/>
        </p:nvSpPr>
        <p:spPr>
          <a:xfrm>
            <a:off x="911809" y="4660845"/>
            <a:ext cx="235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911066" y="5007094"/>
            <a:ext cx="3218719" cy="697886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24" name="Group 85出自【趣你的PPT】(微信:qunideppt)：最优质的PPT资源库"/>
          <p:cNvGrpSpPr/>
          <p:nvPr/>
        </p:nvGrpSpPr>
        <p:grpSpPr>
          <a:xfrm>
            <a:off x="4634543" y="2630883"/>
            <a:ext cx="1768428" cy="1088698"/>
            <a:chOff x="6716013" y="1327038"/>
            <a:chExt cx="1771888" cy="1090830"/>
          </a:xfrm>
        </p:grpSpPr>
        <p:grpSp>
          <p:nvGrpSpPr>
            <p:cNvPr id="25" name="Group 86"/>
            <p:cNvGrpSpPr/>
            <p:nvPr/>
          </p:nvGrpSpPr>
          <p:grpSpPr>
            <a:xfrm>
              <a:off x="6716013" y="1327038"/>
              <a:ext cx="1493049" cy="512799"/>
              <a:chOff x="6609955" y="1446915"/>
              <a:chExt cx="1493049" cy="512799"/>
            </a:xfrm>
          </p:grpSpPr>
          <p:sp>
            <p:nvSpPr>
              <p:cNvPr id="27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6609955" y="1446915"/>
                <a:ext cx="1419235" cy="379088"/>
              </a:xfrm>
              <a:prstGeom prst="rect">
                <a:avLst/>
              </a:prstGeom>
            </p:spPr>
            <p:txBody>
              <a:bodyPr vert="horz" lIns="91262" tIns="45631" rIns="91262" bIns="4563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zh-CN" altLang="en-US" sz="2100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问题一</a:t>
                </a:r>
                <a:endParaRPr lang="en-US" sz="2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6616414" y="1762686"/>
                <a:ext cx="1486590" cy="197028"/>
              </a:xfrm>
              <a:prstGeom prst="rect">
                <a:avLst/>
              </a:prstGeom>
            </p:spPr>
            <p:txBody>
              <a:bodyPr vert="horz" lIns="91262" tIns="45631" rIns="91262" bIns="4563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zh-CN" altLang="en-US" sz="1048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Franchise" pitchFamily="49" charset="0"/>
                  </a:rPr>
                  <a:t>年度销售额</a:t>
                </a:r>
                <a:endParaRPr lang="en-US" sz="1048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Franchise" pitchFamily="49" charset="0"/>
                </a:endParaRPr>
              </a:p>
            </p:txBody>
          </p:sp>
        </p:grpSp>
        <p:sp>
          <p:nvSpPr>
            <p:cNvPr id="26" name="出自【趣你的PPT】(微信:qunideppt)：最优质的PPT资源库"/>
            <p:cNvSpPr txBox="1">
              <a:spLocks/>
            </p:cNvSpPr>
            <p:nvPr/>
          </p:nvSpPr>
          <p:spPr>
            <a:xfrm>
              <a:off x="6730456" y="1839837"/>
              <a:ext cx="1757445" cy="578031"/>
            </a:xfrm>
            <a:prstGeom prst="rect">
              <a:avLst/>
            </a:prstGeom>
          </p:spPr>
          <p:txBody>
            <a:bodyPr vert="horz" wrap="square" lIns="91262" tIns="45631" rIns="91262" bIns="45631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，你就能</a:t>
              </a:r>
              <a:r>
                <a:rPr lang="zh-CN" altLang="en-US" sz="105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学会</a:t>
              </a:r>
              <a:r>
                <a:rPr lang="en-US" altLang="zh-CN" sz="105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sz="9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9" name="Group 85出自【趣你的PPT】(微信:qunideppt)：最优质的PPT资源库"/>
          <p:cNvGrpSpPr/>
          <p:nvPr/>
        </p:nvGrpSpPr>
        <p:grpSpPr>
          <a:xfrm>
            <a:off x="6669083" y="2630883"/>
            <a:ext cx="1768428" cy="1088698"/>
            <a:chOff x="6716013" y="1327038"/>
            <a:chExt cx="1771888" cy="1090830"/>
          </a:xfrm>
        </p:grpSpPr>
        <p:grpSp>
          <p:nvGrpSpPr>
            <p:cNvPr id="30" name="Group 86"/>
            <p:cNvGrpSpPr/>
            <p:nvPr/>
          </p:nvGrpSpPr>
          <p:grpSpPr>
            <a:xfrm>
              <a:off x="6716013" y="1327038"/>
              <a:ext cx="1493049" cy="512799"/>
              <a:chOff x="6609955" y="1446915"/>
              <a:chExt cx="1493049" cy="512799"/>
            </a:xfrm>
          </p:grpSpPr>
          <p:sp>
            <p:nvSpPr>
              <p:cNvPr id="32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6609955" y="1446915"/>
                <a:ext cx="1419235" cy="379088"/>
              </a:xfrm>
              <a:prstGeom prst="rect">
                <a:avLst/>
              </a:prstGeom>
            </p:spPr>
            <p:txBody>
              <a:bodyPr vert="horz" lIns="91262" tIns="45631" rIns="91262" bIns="4563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zh-CN" altLang="en-US" sz="2100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问题二</a:t>
                </a:r>
                <a:endParaRPr lang="en-US" sz="2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6616414" y="1762686"/>
                <a:ext cx="1486590" cy="197028"/>
              </a:xfrm>
              <a:prstGeom prst="rect">
                <a:avLst/>
              </a:prstGeom>
            </p:spPr>
            <p:txBody>
              <a:bodyPr vert="horz" lIns="91262" tIns="45631" rIns="91262" bIns="4563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zh-CN" altLang="en-US" sz="1048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Franchise" pitchFamily="49" charset="0"/>
                  </a:rPr>
                  <a:t>年度销售额</a:t>
                </a:r>
                <a:endParaRPr lang="en-US" sz="1048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Franchise" pitchFamily="49" charset="0"/>
                </a:endParaRPr>
              </a:p>
            </p:txBody>
          </p:sp>
        </p:grpSp>
        <p:sp>
          <p:nvSpPr>
            <p:cNvPr id="31" name="出自【趣你的PPT】(微信:qunideppt)：最优质的PPT资源库"/>
            <p:cNvSpPr txBox="1">
              <a:spLocks/>
            </p:cNvSpPr>
            <p:nvPr/>
          </p:nvSpPr>
          <p:spPr>
            <a:xfrm>
              <a:off x="6730456" y="1839837"/>
              <a:ext cx="1757445" cy="578031"/>
            </a:xfrm>
            <a:prstGeom prst="rect">
              <a:avLst/>
            </a:prstGeom>
          </p:spPr>
          <p:txBody>
            <a:bodyPr vert="horz" wrap="square" lIns="91262" tIns="45631" rIns="91262" bIns="45631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9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4" name="Group 85出自【趣你的PPT】(微信:qunideppt)：最优质的PPT资源库"/>
          <p:cNvGrpSpPr/>
          <p:nvPr/>
        </p:nvGrpSpPr>
        <p:grpSpPr>
          <a:xfrm>
            <a:off x="4648958" y="3918395"/>
            <a:ext cx="1768428" cy="1088698"/>
            <a:chOff x="6716013" y="1327038"/>
            <a:chExt cx="1771888" cy="1090830"/>
          </a:xfrm>
        </p:grpSpPr>
        <p:grpSp>
          <p:nvGrpSpPr>
            <p:cNvPr id="35" name="Group 86"/>
            <p:cNvGrpSpPr/>
            <p:nvPr/>
          </p:nvGrpSpPr>
          <p:grpSpPr>
            <a:xfrm>
              <a:off x="6716013" y="1327038"/>
              <a:ext cx="1493049" cy="512799"/>
              <a:chOff x="6609955" y="1446915"/>
              <a:chExt cx="1493049" cy="512799"/>
            </a:xfrm>
          </p:grpSpPr>
          <p:sp>
            <p:nvSpPr>
              <p:cNvPr id="37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6609955" y="1446915"/>
                <a:ext cx="1419235" cy="379088"/>
              </a:xfrm>
              <a:prstGeom prst="rect">
                <a:avLst/>
              </a:prstGeom>
            </p:spPr>
            <p:txBody>
              <a:bodyPr vert="horz" lIns="91262" tIns="45631" rIns="91262" bIns="4563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zh-CN" altLang="en-US" sz="2100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问题三</a:t>
                </a:r>
                <a:endParaRPr lang="en-US" sz="2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6616414" y="1762686"/>
                <a:ext cx="1486590" cy="197028"/>
              </a:xfrm>
              <a:prstGeom prst="rect">
                <a:avLst/>
              </a:prstGeom>
            </p:spPr>
            <p:txBody>
              <a:bodyPr vert="horz" lIns="91262" tIns="45631" rIns="91262" bIns="4563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zh-CN" altLang="en-US" sz="1048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Franchise" pitchFamily="49" charset="0"/>
                  </a:rPr>
                  <a:t>年度销售额</a:t>
                </a:r>
                <a:endParaRPr lang="en-US" sz="1048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Franchise" pitchFamily="49" charset="0"/>
                </a:endParaRPr>
              </a:p>
            </p:txBody>
          </p:sp>
        </p:grpSp>
        <p:sp>
          <p:nvSpPr>
            <p:cNvPr id="36" name="出自【趣你的PPT】(微信:qunideppt)：最优质的PPT资源库"/>
            <p:cNvSpPr txBox="1">
              <a:spLocks/>
            </p:cNvSpPr>
            <p:nvPr/>
          </p:nvSpPr>
          <p:spPr>
            <a:xfrm>
              <a:off x="6730456" y="1839837"/>
              <a:ext cx="1757445" cy="578031"/>
            </a:xfrm>
            <a:prstGeom prst="rect">
              <a:avLst/>
            </a:prstGeom>
          </p:spPr>
          <p:txBody>
            <a:bodyPr vert="horz" wrap="square" lIns="91262" tIns="45631" rIns="91262" bIns="45631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9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9" name="Group 85出自【趣你的PPT】(微信:qunideppt)：最优质的PPT资源库"/>
          <p:cNvGrpSpPr/>
          <p:nvPr/>
        </p:nvGrpSpPr>
        <p:grpSpPr>
          <a:xfrm>
            <a:off x="6683498" y="3918395"/>
            <a:ext cx="1768428" cy="1088698"/>
            <a:chOff x="6716013" y="1327038"/>
            <a:chExt cx="1771888" cy="1090830"/>
          </a:xfrm>
        </p:grpSpPr>
        <p:grpSp>
          <p:nvGrpSpPr>
            <p:cNvPr id="40" name="Group 86"/>
            <p:cNvGrpSpPr/>
            <p:nvPr/>
          </p:nvGrpSpPr>
          <p:grpSpPr>
            <a:xfrm>
              <a:off x="6716013" y="1327038"/>
              <a:ext cx="1493049" cy="512799"/>
              <a:chOff x="6609955" y="1446915"/>
              <a:chExt cx="1493049" cy="512799"/>
            </a:xfrm>
          </p:grpSpPr>
          <p:sp>
            <p:nvSpPr>
              <p:cNvPr id="42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6609955" y="1446915"/>
                <a:ext cx="1419235" cy="379088"/>
              </a:xfrm>
              <a:prstGeom prst="rect">
                <a:avLst/>
              </a:prstGeom>
            </p:spPr>
            <p:txBody>
              <a:bodyPr vert="horz" lIns="91262" tIns="45631" rIns="91262" bIns="4563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zh-CN" altLang="en-US" sz="2100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问题四</a:t>
                </a:r>
                <a:endParaRPr lang="en-US" sz="2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6616414" y="1762686"/>
                <a:ext cx="1486590" cy="197028"/>
              </a:xfrm>
              <a:prstGeom prst="rect">
                <a:avLst/>
              </a:prstGeom>
            </p:spPr>
            <p:txBody>
              <a:bodyPr vert="horz" lIns="91262" tIns="45631" rIns="91262" bIns="4563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:r>
                  <a:rPr lang="zh-CN" altLang="en-US" sz="1048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Franchise" pitchFamily="49" charset="0"/>
                  </a:rPr>
                  <a:t>年度销售额</a:t>
                </a:r>
                <a:endParaRPr lang="en-US" sz="1048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Franchise" pitchFamily="49" charset="0"/>
                </a:endParaRPr>
              </a:p>
            </p:txBody>
          </p:sp>
        </p:grpSp>
        <p:sp>
          <p:nvSpPr>
            <p:cNvPr id="41" name="出自【趣你的PPT】(微信:qunideppt)：最优质的PPT资源库"/>
            <p:cNvSpPr txBox="1">
              <a:spLocks/>
            </p:cNvSpPr>
            <p:nvPr/>
          </p:nvSpPr>
          <p:spPr>
            <a:xfrm>
              <a:off x="6730456" y="1839837"/>
              <a:ext cx="1757445" cy="578031"/>
            </a:xfrm>
            <a:prstGeom prst="rect">
              <a:avLst/>
            </a:prstGeom>
          </p:spPr>
          <p:txBody>
            <a:bodyPr vert="horz" wrap="square" lIns="91262" tIns="45631" rIns="91262" bIns="45631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  <a:defRPr/>
              </a:pP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9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50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2861953" y="2641695"/>
            <a:ext cx="4666702" cy="4321802"/>
            <a:chOff x="9234488" y="3860800"/>
            <a:chExt cx="10890250" cy="10085388"/>
          </a:xfrm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097500" y="8001000"/>
              <a:ext cx="863600" cy="863600"/>
            </a:xfrm>
            <a:prstGeom prst="ellipse">
              <a:avLst/>
            </a:prstGeom>
            <a:solidFill>
              <a:srgbClr val="02B3C5">
                <a:alpha val="39999"/>
              </a:srgb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52500" y="5245100"/>
              <a:ext cx="647700" cy="647700"/>
            </a:xfrm>
            <a:prstGeom prst="ellipse">
              <a:avLst/>
            </a:prstGeom>
            <a:solidFill>
              <a:schemeClr val="accent6">
                <a:alpha val="9804"/>
              </a:scheme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93500" y="5588000"/>
              <a:ext cx="1714500" cy="1714500"/>
            </a:xfrm>
            <a:prstGeom prst="ellipse">
              <a:avLst/>
            </a:prstGeom>
            <a:solidFill>
              <a:srgbClr val="7ACDEF">
                <a:alpha val="39999"/>
              </a:srgb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98900" y="5207000"/>
              <a:ext cx="2362200" cy="2362200"/>
            </a:xfrm>
            <a:prstGeom prst="ellipse">
              <a:avLst/>
            </a:prstGeom>
            <a:solidFill>
              <a:srgbClr val="00AFF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82200" y="6248400"/>
              <a:ext cx="2362200" cy="2362200"/>
            </a:xfrm>
            <a:prstGeom prst="ellipse">
              <a:avLst/>
            </a:prstGeom>
            <a:solidFill>
              <a:srgbClr val="00AFF0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744700" y="3860800"/>
              <a:ext cx="1892300" cy="1892300"/>
            </a:xfrm>
            <a:prstGeom prst="ellipse">
              <a:avLst/>
            </a:prstGeom>
            <a:solidFill>
              <a:srgbClr val="7ACDE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82500" y="4064000"/>
              <a:ext cx="1219200" cy="1219200"/>
            </a:xfrm>
            <a:prstGeom prst="ellipse">
              <a:avLst/>
            </a:prstGeom>
            <a:solidFill>
              <a:srgbClr val="41719C">
                <a:alpha val="79999"/>
              </a:srgb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 rot="420000">
              <a:off x="12568238" y="7011988"/>
              <a:ext cx="5473700" cy="6934200"/>
            </a:xfrm>
            <a:custGeom>
              <a:avLst/>
              <a:gdLst>
                <a:gd name="T0" fmla="*/ 2147483647 w 21475"/>
                <a:gd name="T1" fmla="*/ 2147483647 h 21600"/>
                <a:gd name="T2" fmla="*/ 2147483647 w 21475"/>
                <a:gd name="T3" fmla="*/ 2147483647 h 21600"/>
                <a:gd name="T4" fmla="*/ 2147483647 w 21475"/>
                <a:gd name="T5" fmla="*/ 2147483647 h 21600"/>
                <a:gd name="T6" fmla="*/ 0 w 21475"/>
                <a:gd name="T7" fmla="*/ 2147483647 h 21600"/>
                <a:gd name="T8" fmla="*/ 2147483647 w 21475"/>
                <a:gd name="T9" fmla="*/ 2147483647 h 21600"/>
                <a:gd name="T10" fmla="*/ 2147483647 w 21475"/>
                <a:gd name="T11" fmla="*/ 2147483647 h 21600"/>
                <a:gd name="T12" fmla="*/ 2147483647 w 21475"/>
                <a:gd name="T13" fmla="*/ 2147483647 h 21600"/>
                <a:gd name="T14" fmla="*/ 2147483647 w 21475"/>
                <a:gd name="T15" fmla="*/ 2147483647 h 21600"/>
                <a:gd name="T16" fmla="*/ 2147483647 w 21475"/>
                <a:gd name="T17" fmla="*/ 2147483647 h 21600"/>
                <a:gd name="T18" fmla="*/ 2147483647 w 21475"/>
                <a:gd name="T19" fmla="*/ 2147483647 h 21600"/>
                <a:gd name="T20" fmla="*/ 2147483647 w 21475"/>
                <a:gd name="T21" fmla="*/ 2147483647 h 21600"/>
                <a:gd name="T22" fmla="*/ 2147483647 w 21475"/>
                <a:gd name="T23" fmla="*/ 2147483647 h 21600"/>
                <a:gd name="T24" fmla="*/ 2147483647 w 21475"/>
                <a:gd name="T25" fmla="*/ 2147483647 h 21600"/>
                <a:gd name="T26" fmla="*/ 2147483647 w 21475"/>
                <a:gd name="T27" fmla="*/ 0 h 21600"/>
                <a:gd name="T28" fmla="*/ 2147483647 w 21475"/>
                <a:gd name="T29" fmla="*/ 2147483647 h 21600"/>
                <a:gd name="T30" fmla="*/ 2147483647 w 21475"/>
                <a:gd name="T31" fmla="*/ 2147483647 h 21600"/>
                <a:gd name="T32" fmla="*/ 2147483647 w 21475"/>
                <a:gd name="T33" fmla="*/ 2147483647 h 21600"/>
                <a:gd name="T34" fmla="*/ 2147483647 w 21475"/>
                <a:gd name="T35" fmla="*/ 2147483647 h 21600"/>
                <a:gd name="T36" fmla="*/ 2147483647 w 21475"/>
                <a:gd name="T37" fmla="*/ 2147483647 h 21600"/>
                <a:gd name="T38" fmla="*/ 2147483647 w 21475"/>
                <a:gd name="T39" fmla="*/ 2147483647 h 21600"/>
                <a:gd name="T40" fmla="*/ 2147483647 w 21475"/>
                <a:gd name="T41" fmla="*/ 2147483647 h 21600"/>
                <a:gd name="T42" fmla="*/ 2147483647 w 21475"/>
                <a:gd name="T43" fmla="*/ 2147483647 h 21600"/>
                <a:gd name="T44" fmla="*/ 2147483647 w 21475"/>
                <a:gd name="T45" fmla="*/ 2147483647 h 21600"/>
                <a:gd name="T46" fmla="*/ 2147483647 w 21475"/>
                <a:gd name="T47" fmla="*/ 2147483647 h 21600"/>
                <a:gd name="T48" fmla="*/ 2147483647 w 21475"/>
                <a:gd name="T49" fmla="*/ 2147483647 h 21600"/>
                <a:gd name="T50" fmla="*/ 2147483647 w 21475"/>
                <a:gd name="T51" fmla="*/ 2147483647 h 21600"/>
                <a:gd name="T52" fmla="*/ 2147483647 w 21475"/>
                <a:gd name="T53" fmla="*/ 2147483647 h 21600"/>
                <a:gd name="T54" fmla="*/ 2147483647 w 21475"/>
                <a:gd name="T55" fmla="*/ 2147483647 h 21600"/>
                <a:gd name="T56" fmla="*/ 2147483647 w 21475"/>
                <a:gd name="T57" fmla="*/ 2147483647 h 21600"/>
                <a:gd name="T58" fmla="*/ 2147483647 w 21475"/>
                <a:gd name="T59" fmla="*/ 2147483647 h 21600"/>
                <a:gd name="T60" fmla="*/ 2147483647 w 21475"/>
                <a:gd name="T61" fmla="*/ 2147483647 h 21600"/>
                <a:gd name="T62" fmla="*/ 2147483647 w 21475"/>
                <a:gd name="T63" fmla="*/ 2147483647 h 21600"/>
                <a:gd name="T64" fmla="*/ 2147483647 w 21475"/>
                <a:gd name="T65" fmla="*/ 2147483647 h 21600"/>
                <a:gd name="T66" fmla="*/ 2147483647 w 21475"/>
                <a:gd name="T67" fmla="*/ 2147483647 h 216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21475" h="21600">
                  <a:moveTo>
                    <a:pt x="5829" y="21600"/>
                  </a:moveTo>
                  <a:cubicBezTo>
                    <a:pt x="5829" y="21600"/>
                    <a:pt x="6399" y="16927"/>
                    <a:pt x="3780" y="15325"/>
                  </a:cubicBezTo>
                  <a:cubicBezTo>
                    <a:pt x="1162" y="13723"/>
                    <a:pt x="183" y="11412"/>
                    <a:pt x="183" y="11412"/>
                  </a:cubicBezTo>
                  <a:lnTo>
                    <a:pt x="0" y="10112"/>
                  </a:lnTo>
                  <a:cubicBezTo>
                    <a:pt x="0" y="10112"/>
                    <a:pt x="638" y="11563"/>
                    <a:pt x="1831" y="12414"/>
                  </a:cubicBezTo>
                  <a:cubicBezTo>
                    <a:pt x="3023" y="13265"/>
                    <a:pt x="2465" y="12865"/>
                    <a:pt x="2465" y="12865"/>
                  </a:cubicBezTo>
                  <a:cubicBezTo>
                    <a:pt x="2465" y="12865"/>
                    <a:pt x="3170" y="10341"/>
                    <a:pt x="1522" y="8334"/>
                  </a:cubicBezTo>
                  <a:cubicBezTo>
                    <a:pt x="-125" y="6327"/>
                    <a:pt x="93" y="6927"/>
                    <a:pt x="93" y="6927"/>
                  </a:cubicBezTo>
                  <a:cubicBezTo>
                    <a:pt x="93" y="6927"/>
                    <a:pt x="1870" y="7322"/>
                    <a:pt x="3300" y="9738"/>
                  </a:cubicBezTo>
                  <a:cubicBezTo>
                    <a:pt x="4730" y="12154"/>
                    <a:pt x="3861" y="12723"/>
                    <a:pt x="5035" y="13348"/>
                  </a:cubicBezTo>
                  <a:cubicBezTo>
                    <a:pt x="6209" y="13972"/>
                    <a:pt x="6450" y="14318"/>
                    <a:pt x="6450" y="14318"/>
                  </a:cubicBezTo>
                  <a:cubicBezTo>
                    <a:pt x="6450" y="14318"/>
                    <a:pt x="6691" y="10503"/>
                    <a:pt x="5594" y="7522"/>
                  </a:cubicBezTo>
                  <a:cubicBezTo>
                    <a:pt x="4497" y="4541"/>
                    <a:pt x="4039" y="3857"/>
                    <a:pt x="4405" y="2506"/>
                  </a:cubicBezTo>
                  <a:cubicBezTo>
                    <a:pt x="4772" y="1156"/>
                    <a:pt x="5231" y="0"/>
                    <a:pt x="5231" y="0"/>
                  </a:cubicBezTo>
                  <a:cubicBezTo>
                    <a:pt x="5231" y="0"/>
                    <a:pt x="4925" y="2239"/>
                    <a:pt x="5139" y="3207"/>
                  </a:cubicBezTo>
                  <a:cubicBezTo>
                    <a:pt x="5353" y="4175"/>
                    <a:pt x="5975" y="5374"/>
                    <a:pt x="6420" y="5600"/>
                  </a:cubicBezTo>
                  <a:cubicBezTo>
                    <a:pt x="6864" y="5827"/>
                    <a:pt x="8901" y="3999"/>
                    <a:pt x="9444" y="2994"/>
                  </a:cubicBezTo>
                  <a:cubicBezTo>
                    <a:pt x="9988" y="1989"/>
                    <a:pt x="9988" y="2011"/>
                    <a:pt x="9988" y="2011"/>
                  </a:cubicBezTo>
                  <a:cubicBezTo>
                    <a:pt x="9988" y="2011"/>
                    <a:pt x="9797" y="4803"/>
                    <a:pt x="8891" y="5846"/>
                  </a:cubicBezTo>
                  <a:cubicBezTo>
                    <a:pt x="7984" y="6889"/>
                    <a:pt x="7292" y="7155"/>
                    <a:pt x="7621" y="8290"/>
                  </a:cubicBezTo>
                  <a:cubicBezTo>
                    <a:pt x="7950" y="9424"/>
                    <a:pt x="8657" y="11670"/>
                    <a:pt x="9078" y="13366"/>
                  </a:cubicBezTo>
                  <a:cubicBezTo>
                    <a:pt x="9498" y="15062"/>
                    <a:pt x="9858" y="16959"/>
                    <a:pt x="9858" y="16959"/>
                  </a:cubicBezTo>
                  <a:cubicBezTo>
                    <a:pt x="9858" y="16959"/>
                    <a:pt x="11723" y="11853"/>
                    <a:pt x="12698" y="10556"/>
                  </a:cubicBezTo>
                  <a:cubicBezTo>
                    <a:pt x="13673" y="9258"/>
                    <a:pt x="15717" y="7971"/>
                    <a:pt x="16173" y="7179"/>
                  </a:cubicBezTo>
                  <a:cubicBezTo>
                    <a:pt x="16628" y="6387"/>
                    <a:pt x="16716" y="5235"/>
                    <a:pt x="16716" y="5235"/>
                  </a:cubicBezTo>
                  <a:cubicBezTo>
                    <a:pt x="16716" y="5235"/>
                    <a:pt x="17160" y="7061"/>
                    <a:pt x="16227" y="8670"/>
                  </a:cubicBezTo>
                  <a:cubicBezTo>
                    <a:pt x="15293" y="10280"/>
                    <a:pt x="14995" y="10433"/>
                    <a:pt x="14995" y="10433"/>
                  </a:cubicBezTo>
                  <a:cubicBezTo>
                    <a:pt x="14995" y="10433"/>
                    <a:pt x="16303" y="9777"/>
                    <a:pt x="17977" y="9331"/>
                  </a:cubicBezTo>
                  <a:cubicBezTo>
                    <a:pt x="19651" y="8885"/>
                    <a:pt x="21475" y="8885"/>
                    <a:pt x="21475" y="8885"/>
                  </a:cubicBezTo>
                  <a:cubicBezTo>
                    <a:pt x="21475" y="8885"/>
                    <a:pt x="16613" y="9943"/>
                    <a:pt x="15271" y="11318"/>
                  </a:cubicBezTo>
                  <a:cubicBezTo>
                    <a:pt x="13929" y="12694"/>
                    <a:pt x="12710" y="14682"/>
                    <a:pt x="12894" y="16557"/>
                  </a:cubicBezTo>
                  <a:cubicBezTo>
                    <a:pt x="13077" y="18432"/>
                    <a:pt x="13496" y="20809"/>
                    <a:pt x="13496" y="20809"/>
                  </a:cubicBezTo>
                  <a:lnTo>
                    <a:pt x="5829" y="21600"/>
                  </a:lnTo>
                  <a:close/>
                  <a:moveTo>
                    <a:pt x="5829" y="21600"/>
                  </a:moveTo>
                </a:path>
              </a:pathLst>
            </a:custGeom>
            <a:solidFill>
              <a:schemeClr val="tx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60300" y="5549900"/>
              <a:ext cx="3505200" cy="3505200"/>
            </a:xfrm>
            <a:prstGeom prst="ellipse">
              <a:avLst/>
            </a:prstGeom>
            <a:solidFill>
              <a:srgbClr val="41719C">
                <a:alpha val="79999"/>
              </a:srgb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09900" y="7772400"/>
              <a:ext cx="2933700" cy="2882900"/>
            </a:xfrm>
            <a:prstGeom prst="ellipse">
              <a:avLst/>
            </a:prstGeom>
            <a:solidFill>
              <a:srgbClr val="7ACDEF">
                <a:alpha val="79999"/>
              </a:srgb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18800" y="8636000"/>
              <a:ext cx="2565400" cy="2565400"/>
            </a:xfrm>
            <a:prstGeom prst="ellipse">
              <a:avLst/>
            </a:prstGeom>
            <a:solidFill>
              <a:srgbClr val="3B4C5C">
                <a:alpha val="79999"/>
              </a:srgb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408400" y="6705600"/>
              <a:ext cx="863600" cy="863600"/>
            </a:xfrm>
            <a:prstGeom prst="ellipse">
              <a:avLst/>
            </a:prstGeom>
            <a:solidFill>
              <a:srgbClr val="7E7E7D">
                <a:alpha val="39999"/>
              </a:srgbClr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25480" y="7002510"/>
              <a:ext cx="2871723" cy="574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sz="16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LEADERSHIP</a:t>
              </a: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91901" y="9409590"/>
              <a:ext cx="1305534" cy="1005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TEAM</a:t>
              </a:r>
            </a:p>
            <a:p>
              <a:r>
                <a:rPr lang="en-US" sz="14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WORK</a:t>
              </a: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57626" y="8968816"/>
              <a:ext cx="1307177" cy="50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4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VALUE</a:t>
              </a: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60863" y="5957159"/>
              <a:ext cx="1527885" cy="861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2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PROJECT</a:t>
              </a:r>
            </a:p>
            <a:p>
              <a:r>
                <a:rPr lang="en-US" sz="12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MNG.</a:t>
              </a: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14000" y="7011256"/>
              <a:ext cx="1799165" cy="861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2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IMPROVE-</a:t>
              </a:r>
            </a:p>
            <a:p>
              <a:r>
                <a:rPr lang="en-US" sz="12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MENT</a:t>
              </a: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20952" y="4418278"/>
              <a:ext cx="1028715" cy="790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1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HARD</a:t>
              </a:r>
            </a:p>
            <a:p>
              <a:r>
                <a:rPr lang="en-US" sz="1100">
                  <a:solidFill>
                    <a:srgbClr val="FFFEF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ＭＳ Ｐゴシック" charset="0"/>
                  <a:sym typeface="Source Sans Pro Bold" charset="0"/>
                </a:rPr>
                <a:t>WORK</a:t>
              </a:r>
            </a:p>
          </p:txBody>
        </p:sp>
        <p:sp>
          <p:nvSpPr>
            <p:cNvPr id="4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9234488" y="9829800"/>
              <a:ext cx="1371600" cy="0"/>
            </a:xfrm>
            <a:prstGeom prst="line">
              <a:avLst/>
            </a:prstGeom>
            <a:noFill/>
            <a:ln w="38100">
              <a:solidFill>
                <a:srgbClr val="CDCC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6394113" y="4124325"/>
              <a:ext cx="1060450" cy="0"/>
            </a:xfrm>
            <a:prstGeom prst="line">
              <a:avLst/>
            </a:prstGeom>
            <a:noFill/>
            <a:ln w="38100">
              <a:solidFill>
                <a:srgbClr val="CDCCCC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132550" y="6315075"/>
              <a:ext cx="992188" cy="534988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CDCCCC"/>
              </a:solidFill>
              <a:prstDash val="solid"/>
              <a:miter lim="800000"/>
              <a:headEnd type="none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6534082" y="2548866"/>
            <a:ext cx="1022833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6519108" y="2844659"/>
            <a:ext cx="16326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 smtClean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100" dirty="0">
              <a:solidFill>
                <a:srgbClr val="353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7045498" y="3949555"/>
            <a:ext cx="1022833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7030524" y="4245348"/>
            <a:ext cx="16326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100" dirty="0">
              <a:solidFill>
                <a:srgbClr val="353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1811105" y="5019469"/>
            <a:ext cx="1022833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1796131" y="5315262"/>
            <a:ext cx="163269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614057" y="3065253"/>
            <a:ext cx="2425852" cy="1244408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6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614057" y="2599567"/>
            <a:ext cx="2272925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35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3336966" y="1072476"/>
            <a:ext cx="249381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7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268188" y="2816299"/>
            <a:ext cx="4500748" cy="983805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02658" y="3106784"/>
            <a:ext cx="301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54CC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工作规划展望</a:t>
            </a:r>
            <a:endParaRPr lang="zh-CN" altLang="en-US" sz="3600" b="1" dirty="0">
              <a:solidFill>
                <a:srgbClr val="54CC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4208779" y="2816299"/>
            <a:ext cx="80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2826132" y="4861214"/>
            <a:ext cx="3441389" cy="7953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2849882" y="5684818"/>
            <a:ext cx="34413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2849882" y="4782293"/>
            <a:ext cx="34413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3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10395" y="3382387"/>
            <a:ext cx="702770" cy="702770"/>
          </a:xfrm>
          <a:prstGeom prst="ellips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9880" y="3588251"/>
            <a:ext cx="363799" cy="291040"/>
          </a:xfrm>
          <a:custGeom>
            <a:avLst/>
            <a:gdLst>
              <a:gd name="T0" fmla="*/ 0 w 205"/>
              <a:gd name="T1" fmla="*/ 24 h 164"/>
              <a:gd name="T2" fmla="*/ 22 w 205"/>
              <a:gd name="T3" fmla="*/ 24 h 164"/>
              <a:gd name="T4" fmla="*/ 28 w 205"/>
              <a:gd name="T5" fmla="*/ 0 h 164"/>
              <a:gd name="T6" fmla="*/ 52 w 205"/>
              <a:gd name="T7" fmla="*/ 0 h 164"/>
              <a:gd name="T8" fmla="*/ 61 w 205"/>
              <a:gd name="T9" fmla="*/ 24 h 164"/>
              <a:gd name="T10" fmla="*/ 143 w 205"/>
              <a:gd name="T11" fmla="*/ 24 h 164"/>
              <a:gd name="T12" fmla="*/ 151 w 205"/>
              <a:gd name="T13" fmla="*/ 0 h 164"/>
              <a:gd name="T14" fmla="*/ 175 w 205"/>
              <a:gd name="T15" fmla="*/ 0 h 164"/>
              <a:gd name="T16" fmla="*/ 184 w 205"/>
              <a:gd name="T17" fmla="*/ 24 h 164"/>
              <a:gd name="T18" fmla="*/ 203 w 205"/>
              <a:gd name="T19" fmla="*/ 24 h 164"/>
              <a:gd name="T20" fmla="*/ 203 w 205"/>
              <a:gd name="T21" fmla="*/ 54 h 164"/>
              <a:gd name="T22" fmla="*/ 0 w 205"/>
              <a:gd name="T23" fmla="*/ 54 h 164"/>
              <a:gd name="T24" fmla="*/ 0 w 205"/>
              <a:gd name="T25" fmla="*/ 24 h 164"/>
              <a:gd name="T26" fmla="*/ 0 w 205"/>
              <a:gd name="T27" fmla="*/ 24 h 164"/>
              <a:gd name="T28" fmla="*/ 80 w 205"/>
              <a:gd name="T29" fmla="*/ 74 h 164"/>
              <a:gd name="T30" fmla="*/ 123 w 205"/>
              <a:gd name="T31" fmla="*/ 74 h 164"/>
              <a:gd name="T32" fmla="*/ 110 w 205"/>
              <a:gd name="T33" fmla="*/ 108 h 164"/>
              <a:gd name="T34" fmla="*/ 132 w 205"/>
              <a:gd name="T35" fmla="*/ 108 h 164"/>
              <a:gd name="T36" fmla="*/ 91 w 205"/>
              <a:gd name="T37" fmla="*/ 149 h 164"/>
              <a:gd name="T38" fmla="*/ 97 w 205"/>
              <a:gd name="T39" fmla="*/ 128 h 164"/>
              <a:gd name="T40" fmla="*/ 76 w 205"/>
              <a:gd name="T41" fmla="*/ 115 h 164"/>
              <a:gd name="T42" fmla="*/ 80 w 205"/>
              <a:gd name="T43" fmla="*/ 74 h 164"/>
              <a:gd name="T44" fmla="*/ 80 w 205"/>
              <a:gd name="T45" fmla="*/ 74 h 164"/>
              <a:gd name="T46" fmla="*/ 0 w 205"/>
              <a:gd name="T47" fmla="*/ 138 h 164"/>
              <a:gd name="T48" fmla="*/ 0 w 205"/>
              <a:gd name="T49" fmla="*/ 164 h 164"/>
              <a:gd name="T50" fmla="*/ 205 w 205"/>
              <a:gd name="T51" fmla="*/ 164 h 164"/>
              <a:gd name="T52" fmla="*/ 205 w 205"/>
              <a:gd name="T53" fmla="*/ 138 h 164"/>
              <a:gd name="T54" fmla="*/ 188 w 205"/>
              <a:gd name="T55" fmla="*/ 138 h 164"/>
              <a:gd name="T56" fmla="*/ 188 w 205"/>
              <a:gd name="T57" fmla="*/ 63 h 164"/>
              <a:gd name="T58" fmla="*/ 15 w 205"/>
              <a:gd name="T59" fmla="*/ 63 h 164"/>
              <a:gd name="T60" fmla="*/ 15 w 205"/>
              <a:gd name="T61" fmla="*/ 138 h 164"/>
              <a:gd name="T62" fmla="*/ 0 w 205"/>
              <a:gd name="T63" fmla="*/ 138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5" h="164">
                <a:moveTo>
                  <a:pt x="0" y="24"/>
                </a:moveTo>
                <a:lnTo>
                  <a:pt x="22" y="24"/>
                </a:lnTo>
                <a:lnTo>
                  <a:pt x="28" y="0"/>
                </a:lnTo>
                <a:lnTo>
                  <a:pt x="52" y="0"/>
                </a:lnTo>
                <a:lnTo>
                  <a:pt x="61" y="24"/>
                </a:lnTo>
                <a:lnTo>
                  <a:pt x="143" y="24"/>
                </a:lnTo>
                <a:lnTo>
                  <a:pt x="151" y="0"/>
                </a:lnTo>
                <a:lnTo>
                  <a:pt x="175" y="0"/>
                </a:lnTo>
                <a:lnTo>
                  <a:pt x="184" y="24"/>
                </a:lnTo>
                <a:lnTo>
                  <a:pt x="203" y="24"/>
                </a:lnTo>
                <a:lnTo>
                  <a:pt x="203" y="54"/>
                </a:lnTo>
                <a:lnTo>
                  <a:pt x="0" y="54"/>
                </a:lnTo>
                <a:lnTo>
                  <a:pt x="0" y="24"/>
                </a:lnTo>
                <a:lnTo>
                  <a:pt x="0" y="24"/>
                </a:lnTo>
                <a:close/>
                <a:moveTo>
                  <a:pt x="80" y="74"/>
                </a:moveTo>
                <a:lnTo>
                  <a:pt x="123" y="74"/>
                </a:lnTo>
                <a:lnTo>
                  <a:pt x="110" y="108"/>
                </a:lnTo>
                <a:lnTo>
                  <a:pt x="132" y="108"/>
                </a:lnTo>
                <a:lnTo>
                  <a:pt x="91" y="149"/>
                </a:lnTo>
                <a:lnTo>
                  <a:pt x="97" y="128"/>
                </a:lnTo>
                <a:lnTo>
                  <a:pt x="76" y="115"/>
                </a:lnTo>
                <a:lnTo>
                  <a:pt x="80" y="74"/>
                </a:lnTo>
                <a:lnTo>
                  <a:pt x="80" y="74"/>
                </a:lnTo>
                <a:close/>
                <a:moveTo>
                  <a:pt x="0" y="138"/>
                </a:moveTo>
                <a:lnTo>
                  <a:pt x="0" y="164"/>
                </a:lnTo>
                <a:lnTo>
                  <a:pt x="205" y="164"/>
                </a:lnTo>
                <a:lnTo>
                  <a:pt x="205" y="138"/>
                </a:lnTo>
                <a:lnTo>
                  <a:pt x="188" y="138"/>
                </a:lnTo>
                <a:lnTo>
                  <a:pt x="188" y="63"/>
                </a:lnTo>
                <a:lnTo>
                  <a:pt x="15" y="63"/>
                </a:lnTo>
                <a:lnTo>
                  <a:pt x="15" y="138"/>
                </a:lnTo>
                <a:lnTo>
                  <a:pt x="0" y="1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10395" y="5152667"/>
            <a:ext cx="702770" cy="702770"/>
          </a:xfrm>
          <a:prstGeom prst="ellipse">
            <a:avLst/>
          </a:prstGeom>
          <a:solidFill>
            <a:srgbClr val="7E7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2306" y="5326889"/>
            <a:ext cx="347827" cy="347827"/>
          </a:xfrm>
          <a:custGeom>
            <a:avLst/>
            <a:gdLst>
              <a:gd name="T0" fmla="*/ 46 w 91"/>
              <a:gd name="T1" fmla="*/ 0 h 91"/>
              <a:gd name="T2" fmla="*/ 78 w 91"/>
              <a:gd name="T3" fmla="*/ 14 h 91"/>
              <a:gd name="T4" fmla="*/ 91 w 91"/>
              <a:gd name="T5" fmla="*/ 46 h 91"/>
              <a:gd name="T6" fmla="*/ 78 w 91"/>
              <a:gd name="T7" fmla="*/ 78 h 91"/>
              <a:gd name="T8" fmla="*/ 46 w 91"/>
              <a:gd name="T9" fmla="*/ 91 h 91"/>
              <a:gd name="T10" fmla="*/ 13 w 91"/>
              <a:gd name="T11" fmla="*/ 78 h 91"/>
              <a:gd name="T12" fmla="*/ 0 w 91"/>
              <a:gd name="T13" fmla="*/ 46 h 91"/>
              <a:gd name="T14" fmla="*/ 13 w 91"/>
              <a:gd name="T15" fmla="*/ 14 h 91"/>
              <a:gd name="T16" fmla="*/ 46 w 91"/>
              <a:gd name="T17" fmla="*/ 0 h 91"/>
              <a:gd name="T18" fmla="*/ 63 w 91"/>
              <a:gd name="T19" fmla="*/ 51 h 91"/>
              <a:gd name="T20" fmla="*/ 64 w 91"/>
              <a:gd name="T21" fmla="*/ 41 h 91"/>
              <a:gd name="T22" fmla="*/ 52 w 91"/>
              <a:gd name="T23" fmla="*/ 34 h 91"/>
              <a:gd name="T24" fmla="*/ 41 w 91"/>
              <a:gd name="T25" fmla="*/ 27 h 91"/>
              <a:gd name="T26" fmla="*/ 32 w 91"/>
              <a:gd name="T27" fmla="*/ 32 h 91"/>
              <a:gd name="T28" fmla="*/ 32 w 91"/>
              <a:gd name="T29" fmla="*/ 46 h 91"/>
              <a:gd name="T30" fmla="*/ 32 w 91"/>
              <a:gd name="T31" fmla="*/ 59 h 91"/>
              <a:gd name="T32" fmla="*/ 40 w 91"/>
              <a:gd name="T33" fmla="*/ 65 h 91"/>
              <a:gd name="T34" fmla="*/ 52 w 91"/>
              <a:gd name="T35" fmla="*/ 58 h 91"/>
              <a:gd name="T36" fmla="*/ 63 w 91"/>
              <a:gd name="T37" fmla="*/ 51 h 91"/>
              <a:gd name="T38" fmla="*/ 66 w 91"/>
              <a:gd name="T39" fmla="*/ 25 h 91"/>
              <a:gd name="T40" fmla="*/ 46 w 91"/>
              <a:gd name="T41" fmla="*/ 16 h 91"/>
              <a:gd name="T42" fmla="*/ 25 w 91"/>
              <a:gd name="T43" fmla="*/ 25 h 91"/>
              <a:gd name="T44" fmla="*/ 16 w 91"/>
              <a:gd name="T45" fmla="*/ 46 h 91"/>
              <a:gd name="T46" fmla="*/ 25 w 91"/>
              <a:gd name="T47" fmla="*/ 67 h 91"/>
              <a:gd name="T48" fmla="*/ 46 w 91"/>
              <a:gd name="T49" fmla="*/ 75 h 91"/>
              <a:gd name="T50" fmla="*/ 66 w 91"/>
              <a:gd name="T51" fmla="*/ 67 h 91"/>
              <a:gd name="T52" fmla="*/ 75 w 91"/>
              <a:gd name="T53" fmla="*/ 46 h 91"/>
              <a:gd name="T54" fmla="*/ 66 w 91"/>
              <a:gd name="T55" fmla="*/ 2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1" h="91">
                <a:moveTo>
                  <a:pt x="46" y="0"/>
                </a:moveTo>
                <a:cubicBezTo>
                  <a:pt x="58" y="0"/>
                  <a:pt x="70" y="5"/>
                  <a:pt x="78" y="14"/>
                </a:cubicBezTo>
                <a:cubicBezTo>
                  <a:pt x="86" y="22"/>
                  <a:pt x="91" y="33"/>
                  <a:pt x="91" y="46"/>
                </a:cubicBezTo>
                <a:cubicBezTo>
                  <a:pt x="91" y="58"/>
                  <a:pt x="86" y="70"/>
                  <a:pt x="78" y="78"/>
                </a:cubicBezTo>
                <a:cubicBezTo>
                  <a:pt x="70" y="86"/>
                  <a:pt x="58" y="91"/>
                  <a:pt x="46" y="91"/>
                </a:cubicBezTo>
                <a:cubicBezTo>
                  <a:pt x="33" y="91"/>
                  <a:pt x="22" y="86"/>
                  <a:pt x="13" y="78"/>
                </a:cubicBezTo>
                <a:cubicBezTo>
                  <a:pt x="5" y="70"/>
                  <a:pt x="0" y="58"/>
                  <a:pt x="0" y="46"/>
                </a:cubicBezTo>
                <a:cubicBezTo>
                  <a:pt x="0" y="33"/>
                  <a:pt x="5" y="22"/>
                  <a:pt x="13" y="14"/>
                </a:cubicBezTo>
                <a:cubicBezTo>
                  <a:pt x="22" y="5"/>
                  <a:pt x="33" y="0"/>
                  <a:pt x="46" y="0"/>
                </a:cubicBezTo>
                <a:close/>
                <a:moveTo>
                  <a:pt x="63" y="51"/>
                </a:moveTo>
                <a:cubicBezTo>
                  <a:pt x="68" y="48"/>
                  <a:pt x="69" y="44"/>
                  <a:pt x="64" y="41"/>
                </a:cubicBezTo>
                <a:cubicBezTo>
                  <a:pt x="60" y="39"/>
                  <a:pt x="56" y="36"/>
                  <a:pt x="52" y="34"/>
                </a:cubicBezTo>
                <a:cubicBezTo>
                  <a:pt x="48" y="32"/>
                  <a:pt x="44" y="30"/>
                  <a:pt x="41" y="27"/>
                </a:cubicBezTo>
                <a:cubicBezTo>
                  <a:pt x="36" y="25"/>
                  <a:pt x="32" y="26"/>
                  <a:pt x="32" y="32"/>
                </a:cubicBezTo>
                <a:cubicBezTo>
                  <a:pt x="32" y="36"/>
                  <a:pt x="32" y="41"/>
                  <a:pt x="32" y="46"/>
                </a:cubicBezTo>
                <a:cubicBezTo>
                  <a:pt x="32" y="50"/>
                  <a:pt x="32" y="55"/>
                  <a:pt x="32" y="59"/>
                </a:cubicBezTo>
                <a:cubicBezTo>
                  <a:pt x="32" y="64"/>
                  <a:pt x="35" y="67"/>
                  <a:pt x="40" y="65"/>
                </a:cubicBezTo>
                <a:cubicBezTo>
                  <a:pt x="44" y="62"/>
                  <a:pt x="48" y="60"/>
                  <a:pt x="52" y="58"/>
                </a:cubicBezTo>
                <a:cubicBezTo>
                  <a:pt x="56" y="55"/>
                  <a:pt x="60" y="53"/>
                  <a:pt x="63" y="51"/>
                </a:cubicBezTo>
                <a:close/>
                <a:moveTo>
                  <a:pt x="66" y="25"/>
                </a:moveTo>
                <a:cubicBezTo>
                  <a:pt x="61" y="20"/>
                  <a:pt x="54" y="16"/>
                  <a:pt x="46" y="16"/>
                </a:cubicBezTo>
                <a:cubicBezTo>
                  <a:pt x="38" y="16"/>
                  <a:pt x="30" y="20"/>
                  <a:pt x="25" y="25"/>
                </a:cubicBezTo>
                <a:cubicBezTo>
                  <a:pt x="20" y="30"/>
                  <a:pt x="16" y="38"/>
                  <a:pt x="16" y="46"/>
                </a:cubicBezTo>
                <a:cubicBezTo>
                  <a:pt x="16" y="54"/>
                  <a:pt x="20" y="61"/>
                  <a:pt x="25" y="67"/>
                </a:cubicBezTo>
                <a:cubicBezTo>
                  <a:pt x="30" y="72"/>
                  <a:pt x="38" y="75"/>
                  <a:pt x="46" y="75"/>
                </a:cubicBezTo>
                <a:cubicBezTo>
                  <a:pt x="54" y="75"/>
                  <a:pt x="61" y="72"/>
                  <a:pt x="66" y="67"/>
                </a:cubicBezTo>
                <a:cubicBezTo>
                  <a:pt x="72" y="61"/>
                  <a:pt x="75" y="54"/>
                  <a:pt x="75" y="46"/>
                </a:cubicBezTo>
                <a:cubicBezTo>
                  <a:pt x="75" y="38"/>
                  <a:pt x="72" y="30"/>
                  <a:pt x="66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710395" y="2497247"/>
            <a:ext cx="702770" cy="702770"/>
          </a:xfrm>
          <a:prstGeom prst="ellipse">
            <a:avLst/>
          </a:pr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9232" y="2704535"/>
            <a:ext cx="374446" cy="340729"/>
          </a:xfrm>
          <a:custGeom>
            <a:avLst/>
            <a:gdLst>
              <a:gd name="T0" fmla="*/ 78 w 98"/>
              <a:gd name="T1" fmla="*/ 37 h 89"/>
              <a:gd name="T2" fmla="*/ 70 w 98"/>
              <a:gd name="T3" fmla="*/ 21 h 89"/>
              <a:gd name="T4" fmla="*/ 49 w 98"/>
              <a:gd name="T5" fmla="*/ 13 h 89"/>
              <a:gd name="T6" fmla="*/ 28 w 98"/>
              <a:gd name="T7" fmla="*/ 21 h 89"/>
              <a:gd name="T8" fmla="*/ 20 w 98"/>
              <a:gd name="T9" fmla="*/ 37 h 89"/>
              <a:gd name="T10" fmla="*/ 29 w 98"/>
              <a:gd name="T11" fmla="*/ 45 h 89"/>
              <a:gd name="T12" fmla="*/ 37 w 98"/>
              <a:gd name="T13" fmla="*/ 68 h 89"/>
              <a:gd name="T14" fmla="*/ 29 w 98"/>
              <a:gd name="T15" fmla="*/ 85 h 89"/>
              <a:gd name="T16" fmla="*/ 18 w 98"/>
              <a:gd name="T17" fmla="*/ 89 h 89"/>
              <a:gd name="T18" fmla="*/ 17 w 98"/>
              <a:gd name="T19" fmla="*/ 88 h 89"/>
              <a:gd name="T20" fmla="*/ 1 w 98"/>
              <a:gd name="T21" fmla="*/ 42 h 89"/>
              <a:gd name="T22" fmla="*/ 1 w 98"/>
              <a:gd name="T23" fmla="*/ 41 h 89"/>
              <a:gd name="T24" fmla="*/ 7 w 98"/>
              <a:gd name="T25" fmla="*/ 38 h 89"/>
              <a:gd name="T26" fmla="*/ 19 w 98"/>
              <a:gd name="T27" fmla="*/ 12 h 89"/>
              <a:gd name="T28" fmla="*/ 49 w 98"/>
              <a:gd name="T29" fmla="*/ 0 h 89"/>
              <a:gd name="T30" fmla="*/ 79 w 98"/>
              <a:gd name="T31" fmla="*/ 12 h 89"/>
              <a:gd name="T32" fmla="*/ 92 w 98"/>
              <a:gd name="T33" fmla="*/ 39 h 89"/>
              <a:gd name="T34" fmla="*/ 97 w 98"/>
              <a:gd name="T35" fmla="*/ 41 h 89"/>
              <a:gd name="T36" fmla="*/ 97 w 98"/>
              <a:gd name="T37" fmla="*/ 42 h 89"/>
              <a:gd name="T38" fmla="*/ 81 w 98"/>
              <a:gd name="T39" fmla="*/ 88 h 89"/>
              <a:gd name="T40" fmla="*/ 80 w 98"/>
              <a:gd name="T41" fmla="*/ 89 h 89"/>
              <a:gd name="T42" fmla="*/ 69 w 98"/>
              <a:gd name="T43" fmla="*/ 85 h 89"/>
              <a:gd name="T44" fmla="*/ 61 w 98"/>
              <a:gd name="T45" fmla="*/ 68 h 89"/>
              <a:gd name="T46" fmla="*/ 69 w 98"/>
              <a:gd name="T47" fmla="*/ 45 h 89"/>
              <a:gd name="T48" fmla="*/ 78 w 98"/>
              <a:gd name="T49" fmla="*/ 37 h 89"/>
              <a:gd name="T50" fmla="*/ 9 w 98"/>
              <a:gd name="T51" fmla="*/ 49 h 89"/>
              <a:gd name="T52" fmla="*/ 19 w 98"/>
              <a:gd name="T53" fmla="*/ 77 h 89"/>
              <a:gd name="T54" fmla="*/ 23 w 98"/>
              <a:gd name="T55" fmla="*/ 75 h 89"/>
              <a:gd name="T56" fmla="*/ 13 w 98"/>
              <a:gd name="T57" fmla="*/ 48 h 89"/>
              <a:gd name="T58" fmla="*/ 9 w 98"/>
              <a:gd name="T59" fmla="*/ 49 h 89"/>
              <a:gd name="T60" fmla="*/ 89 w 98"/>
              <a:gd name="T61" fmla="*/ 49 h 89"/>
              <a:gd name="T62" fmla="*/ 85 w 98"/>
              <a:gd name="T63" fmla="*/ 48 h 89"/>
              <a:gd name="T64" fmla="*/ 75 w 98"/>
              <a:gd name="T65" fmla="*/ 75 h 89"/>
              <a:gd name="T66" fmla="*/ 79 w 98"/>
              <a:gd name="T67" fmla="*/ 77 h 89"/>
              <a:gd name="T68" fmla="*/ 89 w 98"/>
              <a:gd name="T69" fmla="*/ 4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89">
                <a:moveTo>
                  <a:pt x="78" y="37"/>
                </a:moveTo>
                <a:cubicBezTo>
                  <a:pt x="77" y="31"/>
                  <a:pt x="74" y="26"/>
                  <a:pt x="70" y="21"/>
                </a:cubicBezTo>
                <a:cubicBezTo>
                  <a:pt x="65" y="16"/>
                  <a:pt x="57" y="13"/>
                  <a:pt x="49" y="13"/>
                </a:cubicBezTo>
                <a:cubicBezTo>
                  <a:pt x="41" y="13"/>
                  <a:pt x="34" y="16"/>
                  <a:pt x="28" y="21"/>
                </a:cubicBezTo>
                <a:cubicBezTo>
                  <a:pt x="24" y="26"/>
                  <a:pt x="21" y="31"/>
                  <a:pt x="20" y="37"/>
                </a:cubicBezTo>
                <a:cubicBezTo>
                  <a:pt x="24" y="38"/>
                  <a:pt x="27" y="40"/>
                  <a:pt x="29" y="45"/>
                </a:cubicBezTo>
                <a:cubicBezTo>
                  <a:pt x="37" y="68"/>
                  <a:pt x="37" y="68"/>
                  <a:pt x="37" y="68"/>
                </a:cubicBezTo>
                <a:cubicBezTo>
                  <a:pt x="39" y="75"/>
                  <a:pt x="36" y="82"/>
                  <a:pt x="29" y="85"/>
                </a:cubicBezTo>
                <a:cubicBezTo>
                  <a:pt x="18" y="89"/>
                  <a:pt x="18" y="89"/>
                  <a:pt x="18" y="89"/>
                </a:cubicBezTo>
                <a:cubicBezTo>
                  <a:pt x="17" y="88"/>
                  <a:pt x="17" y="88"/>
                  <a:pt x="17" y="88"/>
                </a:cubicBezTo>
                <a:cubicBezTo>
                  <a:pt x="4" y="75"/>
                  <a:pt x="0" y="59"/>
                  <a:pt x="1" y="42"/>
                </a:cubicBezTo>
                <a:cubicBezTo>
                  <a:pt x="1" y="41"/>
                  <a:pt x="1" y="41"/>
                  <a:pt x="1" y="41"/>
                </a:cubicBezTo>
                <a:cubicBezTo>
                  <a:pt x="3" y="40"/>
                  <a:pt x="5" y="39"/>
                  <a:pt x="7" y="38"/>
                </a:cubicBezTo>
                <a:cubicBezTo>
                  <a:pt x="8" y="28"/>
                  <a:pt x="12" y="19"/>
                  <a:pt x="19" y="12"/>
                </a:cubicBezTo>
                <a:cubicBezTo>
                  <a:pt x="27" y="4"/>
                  <a:pt x="38" y="0"/>
                  <a:pt x="49" y="0"/>
                </a:cubicBezTo>
                <a:cubicBezTo>
                  <a:pt x="61" y="0"/>
                  <a:pt x="71" y="4"/>
                  <a:pt x="79" y="12"/>
                </a:cubicBezTo>
                <a:cubicBezTo>
                  <a:pt x="86" y="19"/>
                  <a:pt x="91" y="29"/>
                  <a:pt x="92" y="39"/>
                </a:cubicBezTo>
                <a:cubicBezTo>
                  <a:pt x="94" y="39"/>
                  <a:pt x="95" y="40"/>
                  <a:pt x="97" y="41"/>
                </a:cubicBezTo>
                <a:cubicBezTo>
                  <a:pt x="97" y="42"/>
                  <a:pt x="97" y="42"/>
                  <a:pt x="97" y="42"/>
                </a:cubicBezTo>
                <a:cubicBezTo>
                  <a:pt x="98" y="59"/>
                  <a:pt x="94" y="75"/>
                  <a:pt x="81" y="88"/>
                </a:cubicBezTo>
                <a:cubicBezTo>
                  <a:pt x="80" y="89"/>
                  <a:pt x="80" y="89"/>
                  <a:pt x="80" y="89"/>
                </a:cubicBezTo>
                <a:cubicBezTo>
                  <a:pt x="69" y="85"/>
                  <a:pt x="69" y="85"/>
                  <a:pt x="69" y="85"/>
                </a:cubicBezTo>
                <a:cubicBezTo>
                  <a:pt x="62" y="82"/>
                  <a:pt x="58" y="75"/>
                  <a:pt x="61" y="68"/>
                </a:cubicBezTo>
                <a:cubicBezTo>
                  <a:pt x="69" y="45"/>
                  <a:pt x="69" y="45"/>
                  <a:pt x="69" y="45"/>
                </a:cubicBezTo>
                <a:cubicBezTo>
                  <a:pt x="71" y="40"/>
                  <a:pt x="74" y="38"/>
                  <a:pt x="78" y="37"/>
                </a:cubicBezTo>
                <a:close/>
                <a:moveTo>
                  <a:pt x="9" y="49"/>
                </a:moveTo>
                <a:cubicBezTo>
                  <a:pt x="9" y="60"/>
                  <a:pt x="12" y="70"/>
                  <a:pt x="19" y="77"/>
                </a:cubicBezTo>
                <a:cubicBezTo>
                  <a:pt x="20" y="76"/>
                  <a:pt x="21" y="76"/>
                  <a:pt x="23" y="75"/>
                </a:cubicBezTo>
                <a:cubicBezTo>
                  <a:pt x="20" y="66"/>
                  <a:pt x="16" y="57"/>
                  <a:pt x="13" y="48"/>
                </a:cubicBezTo>
                <a:cubicBezTo>
                  <a:pt x="12" y="49"/>
                  <a:pt x="10" y="49"/>
                  <a:pt x="9" y="49"/>
                </a:cubicBezTo>
                <a:close/>
                <a:moveTo>
                  <a:pt x="89" y="49"/>
                </a:moveTo>
                <a:cubicBezTo>
                  <a:pt x="88" y="49"/>
                  <a:pt x="86" y="49"/>
                  <a:pt x="85" y="48"/>
                </a:cubicBezTo>
                <a:cubicBezTo>
                  <a:pt x="81" y="57"/>
                  <a:pt x="78" y="66"/>
                  <a:pt x="75" y="75"/>
                </a:cubicBezTo>
                <a:cubicBezTo>
                  <a:pt x="77" y="76"/>
                  <a:pt x="78" y="76"/>
                  <a:pt x="79" y="77"/>
                </a:cubicBezTo>
                <a:cubicBezTo>
                  <a:pt x="86" y="70"/>
                  <a:pt x="89" y="60"/>
                  <a:pt x="89" y="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10395" y="4267527"/>
            <a:ext cx="702770" cy="702770"/>
          </a:xfrm>
          <a:prstGeom prst="ellipse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5482" y="4487246"/>
            <a:ext cx="314109" cy="307012"/>
          </a:xfrm>
          <a:custGeom>
            <a:avLst/>
            <a:gdLst>
              <a:gd name="T0" fmla="*/ 74 w 82"/>
              <a:gd name="T1" fmla="*/ 6 h 80"/>
              <a:gd name="T2" fmla="*/ 67 w 82"/>
              <a:gd name="T3" fmla="*/ 27 h 80"/>
              <a:gd name="T4" fmla="*/ 65 w 82"/>
              <a:gd name="T5" fmla="*/ 30 h 80"/>
              <a:gd name="T6" fmla="*/ 75 w 82"/>
              <a:gd name="T7" fmla="*/ 71 h 80"/>
              <a:gd name="T8" fmla="*/ 66 w 82"/>
              <a:gd name="T9" fmla="*/ 80 h 80"/>
              <a:gd name="T10" fmla="*/ 44 w 82"/>
              <a:gd name="T11" fmla="*/ 50 h 80"/>
              <a:gd name="T12" fmla="*/ 36 w 82"/>
              <a:gd name="T13" fmla="*/ 57 h 80"/>
              <a:gd name="T14" fmla="*/ 39 w 82"/>
              <a:gd name="T15" fmla="*/ 70 h 80"/>
              <a:gd name="T16" fmla="*/ 34 w 82"/>
              <a:gd name="T17" fmla="*/ 75 h 80"/>
              <a:gd name="T18" fmla="*/ 26 w 82"/>
              <a:gd name="T19" fmla="*/ 61 h 80"/>
              <a:gd name="T20" fmla="*/ 21 w 82"/>
              <a:gd name="T21" fmla="*/ 67 h 80"/>
              <a:gd name="T22" fmla="*/ 16 w 82"/>
              <a:gd name="T23" fmla="*/ 62 h 80"/>
              <a:gd name="T24" fmla="*/ 21 w 82"/>
              <a:gd name="T25" fmla="*/ 57 h 80"/>
              <a:gd name="T26" fmla="*/ 7 w 82"/>
              <a:gd name="T27" fmla="*/ 50 h 80"/>
              <a:gd name="T28" fmla="*/ 12 w 82"/>
              <a:gd name="T29" fmla="*/ 44 h 80"/>
              <a:gd name="T30" fmla="*/ 25 w 82"/>
              <a:gd name="T31" fmla="*/ 47 h 80"/>
              <a:gd name="T32" fmla="*/ 32 w 82"/>
              <a:gd name="T33" fmla="*/ 39 h 80"/>
              <a:gd name="T34" fmla="*/ 0 w 82"/>
              <a:gd name="T35" fmla="*/ 18 h 80"/>
              <a:gd name="T36" fmla="*/ 9 w 82"/>
              <a:gd name="T37" fmla="*/ 8 h 80"/>
              <a:gd name="T38" fmla="*/ 51 w 82"/>
              <a:gd name="T39" fmla="*/ 16 h 80"/>
              <a:gd name="T40" fmla="*/ 53 w 82"/>
              <a:gd name="T41" fmla="*/ 13 h 80"/>
              <a:gd name="T42" fmla="*/ 74 w 82"/>
              <a:gd name="T43" fmla="*/ 6 h 80"/>
              <a:gd name="T44" fmla="*/ 82 w 82"/>
              <a:gd name="T45" fmla="*/ 50 h 80"/>
              <a:gd name="T46" fmla="*/ 74 w 82"/>
              <a:gd name="T47" fmla="*/ 42 h 80"/>
              <a:gd name="T48" fmla="*/ 72 w 82"/>
              <a:gd name="T49" fmla="*/ 44 h 80"/>
              <a:gd name="T50" fmla="*/ 76 w 82"/>
              <a:gd name="T51" fmla="*/ 57 h 80"/>
              <a:gd name="T52" fmla="*/ 82 w 82"/>
              <a:gd name="T53" fmla="*/ 50 h 80"/>
              <a:gd name="T54" fmla="*/ 29 w 82"/>
              <a:gd name="T55" fmla="*/ 0 h 80"/>
              <a:gd name="T56" fmla="*/ 23 w 82"/>
              <a:gd name="T57" fmla="*/ 7 h 80"/>
              <a:gd name="T58" fmla="*/ 36 w 82"/>
              <a:gd name="T59" fmla="*/ 10 h 80"/>
              <a:gd name="T60" fmla="*/ 37 w 82"/>
              <a:gd name="T61" fmla="*/ 8 h 80"/>
              <a:gd name="T62" fmla="*/ 29 w 82"/>
              <a:gd name="T6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" h="80">
                <a:moveTo>
                  <a:pt x="74" y="6"/>
                </a:moveTo>
                <a:cubicBezTo>
                  <a:pt x="76" y="15"/>
                  <a:pt x="74" y="21"/>
                  <a:pt x="67" y="27"/>
                </a:cubicBezTo>
                <a:cubicBezTo>
                  <a:pt x="65" y="30"/>
                  <a:pt x="65" y="30"/>
                  <a:pt x="65" y="30"/>
                </a:cubicBezTo>
                <a:cubicBezTo>
                  <a:pt x="75" y="71"/>
                  <a:pt x="75" y="71"/>
                  <a:pt x="75" y="71"/>
                </a:cubicBezTo>
                <a:cubicBezTo>
                  <a:pt x="66" y="80"/>
                  <a:pt x="66" y="80"/>
                  <a:pt x="66" y="80"/>
                </a:cubicBezTo>
                <a:cubicBezTo>
                  <a:pt x="44" y="50"/>
                  <a:pt x="44" y="50"/>
                  <a:pt x="44" y="50"/>
                </a:cubicBezTo>
                <a:cubicBezTo>
                  <a:pt x="36" y="57"/>
                  <a:pt x="36" y="57"/>
                  <a:pt x="36" y="57"/>
                </a:cubicBezTo>
                <a:cubicBezTo>
                  <a:pt x="39" y="70"/>
                  <a:pt x="39" y="70"/>
                  <a:pt x="39" y="70"/>
                </a:cubicBezTo>
                <a:cubicBezTo>
                  <a:pt x="34" y="75"/>
                  <a:pt x="34" y="75"/>
                  <a:pt x="34" y="75"/>
                </a:cubicBezTo>
                <a:cubicBezTo>
                  <a:pt x="26" y="61"/>
                  <a:pt x="26" y="61"/>
                  <a:pt x="26" y="61"/>
                </a:cubicBezTo>
                <a:cubicBezTo>
                  <a:pt x="21" y="67"/>
                  <a:pt x="21" y="67"/>
                  <a:pt x="21" y="67"/>
                </a:cubicBezTo>
                <a:cubicBezTo>
                  <a:pt x="16" y="62"/>
                  <a:pt x="16" y="62"/>
                  <a:pt x="16" y="62"/>
                </a:cubicBezTo>
                <a:cubicBezTo>
                  <a:pt x="21" y="57"/>
                  <a:pt x="21" y="57"/>
                  <a:pt x="21" y="57"/>
                </a:cubicBezTo>
                <a:cubicBezTo>
                  <a:pt x="7" y="50"/>
                  <a:pt x="7" y="50"/>
                  <a:pt x="7" y="50"/>
                </a:cubicBezTo>
                <a:cubicBezTo>
                  <a:pt x="12" y="44"/>
                  <a:pt x="12" y="44"/>
                  <a:pt x="12" y="44"/>
                </a:cubicBezTo>
                <a:cubicBezTo>
                  <a:pt x="25" y="47"/>
                  <a:pt x="25" y="47"/>
                  <a:pt x="25" y="47"/>
                </a:cubicBezTo>
                <a:cubicBezTo>
                  <a:pt x="32" y="39"/>
                  <a:pt x="32" y="39"/>
                  <a:pt x="32" y="39"/>
                </a:cubicBezTo>
                <a:cubicBezTo>
                  <a:pt x="0" y="18"/>
                  <a:pt x="0" y="18"/>
                  <a:pt x="0" y="18"/>
                </a:cubicBezTo>
                <a:cubicBezTo>
                  <a:pt x="9" y="8"/>
                  <a:pt x="9" y="8"/>
                  <a:pt x="9" y="8"/>
                </a:cubicBezTo>
                <a:cubicBezTo>
                  <a:pt x="51" y="16"/>
                  <a:pt x="51" y="16"/>
                  <a:pt x="51" y="16"/>
                </a:cubicBezTo>
                <a:cubicBezTo>
                  <a:pt x="53" y="13"/>
                  <a:pt x="53" y="13"/>
                  <a:pt x="53" y="13"/>
                </a:cubicBezTo>
                <a:cubicBezTo>
                  <a:pt x="60" y="5"/>
                  <a:pt x="67" y="4"/>
                  <a:pt x="74" y="6"/>
                </a:cubicBezTo>
                <a:close/>
                <a:moveTo>
                  <a:pt x="82" y="50"/>
                </a:moveTo>
                <a:cubicBezTo>
                  <a:pt x="74" y="42"/>
                  <a:pt x="74" y="42"/>
                  <a:pt x="74" y="42"/>
                </a:cubicBezTo>
                <a:cubicBezTo>
                  <a:pt x="72" y="44"/>
                  <a:pt x="72" y="44"/>
                  <a:pt x="72" y="44"/>
                </a:cubicBezTo>
                <a:cubicBezTo>
                  <a:pt x="76" y="57"/>
                  <a:pt x="76" y="57"/>
                  <a:pt x="76" y="57"/>
                </a:cubicBezTo>
                <a:cubicBezTo>
                  <a:pt x="82" y="50"/>
                  <a:pt x="82" y="50"/>
                  <a:pt x="82" y="50"/>
                </a:cubicBezTo>
                <a:close/>
                <a:moveTo>
                  <a:pt x="29" y="0"/>
                </a:moveTo>
                <a:cubicBezTo>
                  <a:pt x="23" y="7"/>
                  <a:pt x="23" y="7"/>
                  <a:pt x="23" y="7"/>
                </a:cubicBezTo>
                <a:cubicBezTo>
                  <a:pt x="36" y="10"/>
                  <a:pt x="36" y="10"/>
                  <a:pt x="36" y="10"/>
                </a:cubicBezTo>
                <a:cubicBezTo>
                  <a:pt x="37" y="8"/>
                  <a:pt x="37" y="8"/>
                  <a:pt x="37" y="8"/>
                </a:cubicBezTo>
                <a:lnTo>
                  <a:pt x="2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7" name="Group 4出自【趣你的PPT】(微信:qunideppt)：最优质的PPT资源库"/>
          <p:cNvGrpSpPr/>
          <p:nvPr/>
        </p:nvGrpSpPr>
        <p:grpSpPr>
          <a:xfrm>
            <a:off x="4465564" y="2420634"/>
            <a:ext cx="4362274" cy="3583906"/>
            <a:chOff x="5646839" y="2046917"/>
            <a:chExt cx="5282932" cy="4340289"/>
          </a:xfrm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40059" y="2084286"/>
              <a:ext cx="879810" cy="962903"/>
            </a:xfrm>
            <a:custGeom>
              <a:avLst/>
              <a:gdLst>
                <a:gd name="T0" fmla="*/ 0 w 457"/>
                <a:gd name="T1" fmla="*/ 250 h 500"/>
                <a:gd name="T2" fmla="*/ 228 w 457"/>
                <a:gd name="T3" fmla="*/ 500 h 500"/>
                <a:gd name="T4" fmla="*/ 457 w 457"/>
                <a:gd name="T5" fmla="*/ 250 h 500"/>
                <a:gd name="T6" fmla="*/ 228 w 457"/>
                <a:gd name="T7" fmla="*/ 0 h 500"/>
                <a:gd name="T8" fmla="*/ 0 w 457"/>
                <a:gd name="T9" fmla="*/ 250 h 500"/>
                <a:gd name="T10" fmla="*/ 60 w 457"/>
                <a:gd name="T11" fmla="*/ 250 h 500"/>
                <a:gd name="T12" fmla="*/ 228 w 457"/>
                <a:gd name="T13" fmla="*/ 66 h 500"/>
                <a:gd name="T14" fmla="*/ 397 w 457"/>
                <a:gd name="T15" fmla="*/ 250 h 500"/>
                <a:gd name="T16" fmla="*/ 228 w 457"/>
                <a:gd name="T17" fmla="*/ 434 h 500"/>
                <a:gd name="T18" fmla="*/ 60 w 457"/>
                <a:gd name="T19" fmla="*/ 25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7" h="500">
                  <a:moveTo>
                    <a:pt x="0" y="250"/>
                  </a:moveTo>
                  <a:cubicBezTo>
                    <a:pt x="0" y="388"/>
                    <a:pt x="102" y="500"/>
                    <a:pt x="228" y="500"/>
                  </a:cubicBezTo>
                  <a:cubicBezTo>
                    <a:pt x="354" y="500"/>
                    <a:pt x="457" y="388"/>
                    <a:pt x="457" y="250"/>
                  </a:cubicBezTo>
                  <a:cubicBezTo>
                    <a:pt x="457" y="112"/>
                    <a:pt x="354" y="0"/>
                    <a:pt x="228" y="0"/>
                  </a:cubicBezTo>
                  <a:cubicBezTo>
                    <a:pt x="102" y="0"/>
                    <a:pt x="0" y="112"/>
                    <a:pt x="0" y="250"/>
                  </a:cubicBezTo>
                  <a:close/>
                  <a:moveTo>
                    <a:pt x="60" y="250"/>
                  </a:moveTo>
                  <a:cubicBezTo>
                    <a:pt x="60" y="148"/>
                    <a:pt x="135" y="66"/>
                    <a:pt x="228" y="66"/>
                  </a:cubicBezTo>
                  <a:cubicBezTo>
                    <a:pt x="321" y="66"/>
                    <a:pt x="397" y="148"/>
                    <a:pt x="397" y="250"/>
                  </a:cubicBezTo>
                  <a:cubicBezTo>
                    <a:pt x="397" y="352"/>
                    <a:pt x="321" y="434"/>
                    <a:pt x="228" y="434"/>
                  </a:cubicBezTo>
                  <a:cubicBezTo>
                    <a:pt x="135" y="434"/>
                    <a:pt x="60" y="352"/>
                    <a:pt x="60" y="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64711" y="2355560"/>
              <a:ext cx="369846" cy="424427"/>
            </a:xfrm>
            <a:custGeom>
              <a:avLst/>
              <a:gdLst>
                <a:gd name="T0" fmla="*/ 192 w 192"/>
                <a:gd name="T1" fmla="*/ 58 h 220"/>
                <a:gd name="T2" fmla="*/ 134 w 192"/>
                <a:gd name="T3" fmla="*/ 0 h 220"/>
                <a:gd name="T4" fmla="*/ 58 w 192"/>
                <a:gd name="T5" fmla="*/ 0 h 220"/>
                <a:gd name="T6" fmla="*/ 0 w 192"/>
                <a:gd name="T7" fmla="*/ 58 h 220"/>
                <a:gd name="T8" fmla="*/ 0 w 192"/>
                <a:gd name="T9" fmla="*/ 162 h 220"/>
                <a:gd name="T10" fmla="*/ 58 w 192"/>
                <a:gd name="T11" fmla="*/ 220 h 220"/>
                <a:gd name="T12" fmla="*/ 134 w 192"/>
                <a:gd name="T13" fmla="*/ 220 h 220"/>
                <a:gd name="T14" fmla="*/ 192 w 192"/>
                <a:gd name="T15" fmla="*/ 162 h 220"/>
                <a:gd name="T16" fmla="*/ 192 w 192"/>
                <a:gd name="T17" fmla="*/ 5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220">
                  <a:moveTo>
                    <a:pt x="192" y="58"/>
                  </a:moveTo>
                  <a:cubicBezTo>
                    <a:pt x="192" y="26"/>
                    <a:pt x="166" y="0"/>
                    <a:pt x="1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94"/>
                    <a:pt x="26" y="220"/>
                    <a:pt x="58" y="220"/>
                  </a:cubicBezTo>
                  <a:cubicBezTo>
                    <a:pt x="134" y="220"/>
                    <a:pt x="134" y="220"/>
                    <a:pt x="134" y="220"/>
                  </a:cubicBezTo>
                  <a:cubicBezTo>
                    <a:pt x="166" y="220"/>
                    <a:pt x="192" y="194"/>
                    <a:pt x="192" y="162"/>
                  </a:cubicBezTo>
                  <a:lnTo>
                    <a:pt x="192" y="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46839" y="2502195"/>
              <a:ext cx="1756361" cy="146635"/>
            </a:xfrm>
            <a:custGeom>
              <a:avLst/>
              <a:gdLst>
                <a:gd name="T0" fmla="*/ 912 w 912"/>
                <a:gd name="T1" fmla="*/ 37 h 76"/>
                <a:gd name="T2" fmla="*/ 875 w 912"/>
                <a:gd name="T3" fmla="*/ 0 h 76"/>
                <a:gd name="T4" fmla="*/ 37 w 912"/>
                <a:gd name="T5" fmla="*/ 0 h 76"/>
                <a:gd name="T6" fmla="*/ 0 w 912"/>
                <a:gd name="T7" fmla="*/ 37 h 76"/>
                <a:gd name="T8" fmla="*/ 0 w 912"/>
                <a:gd name="T9" fmla="*/ 39 h 76"/>
                <a:gd name="T10" fmla="*/ 37 w 912"/>
                <a:gd name="T11" fmla="*/ 76 h 76"/>
                <a:gd name="T12" fmla="*/ 875 w 912"/>
                <a:gd name="T13" fmla="*/ 76 h 76"/>
                <a:gd name="T14" fmla="*/ 912 w 912"/>
                <a:gd name="T15" fmla="*/ 39 h 76"/>
                <a:gd name="T16" fmla="*/ 912 w 912"/>
                <a:gd name="T17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2" h="76">
                  <a:moveTo>
                    <a:pt x="912" y="37"/>
                  </a:moveTo>
                  <a:cubicBezTo>
                    <a:pt x="912" y="17"/>
                    <a:pt x="895" y="0"/>
                    <a:pt x="87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17" y="76"/>
                    <a:pt x="37" y="76"/>
                  </a:cubicBezTo>
                  <a:cubicBezTo>
                    <a:pt x="875" y="76"/>
                    <a:pt x="875" y="76"/>
                    <a:pt x="875" y="76"/>
                  </a:cubicBezTo>
                  <a:cubicBezTo>
                    <a:pt x="895" y="76"/>
                    <a:pt x="912" y="59"/>
                    <a:pt x="912" y="39"/>
                  </a:cubicBezTo>
                  <a:lnTo>
                    <a:pt x="912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4418" y="2455761"/>
              <a:ext cx="92054" cy="262314"/>
            </a:xfrm>
            <a:custGeom>
              <a:avLst/>
              <a:gdLst>
                <a:gd name="T0" fmla="*/ 48 w 48"/>
                <a:gd name="T1" fmla="*/ 23 h 136"/>
                <a:gd name="T2" fmla="*/ 25 w 48"/>
                <a:gd name="T3" fmla="*/ 0 h 136"/>
                <a:gd name="T4" fmla="*/ 23 w 48"/>
                <a:gd name="T5" fmla="*/ 0 h 136"/>
                <a:gd name="T6" fmla="*/ 0 w 48"/>
                <a:gd name="T7" fmla="*/ 23 h 136"/>
                <a:gd name="T8" fmla="*/ 0 w 48"/>
                <a:gd name="T9" fmla="*/ 113 h 136"/>
                <a:gd name="T10" fmla="*/ 23 w 48"/>
                <a:gd name="T11" fmla="*/ 136 h 136"/>
                <a:gd name="T12" fmla="*/ 25 w 48"/>
                <a:gd name="T13" fmla="*/ 136 h 136"/>
                <a:gd name="T14" fmla="*/ 48 w 48"/>
                <a:gd name="T15" fmla="*/ 113 h 136"/>
                <a:gd name="T16" fmla="*/ 48 w 48"/>
                <a:gd name="T17" fmla="*/ 2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36">
                  <a:moveTo>
                    <a:pt x="48" y="23"/>
                  </a:moveTo>
                  <a:cubicBezTo>
                    <a:pt x="48" y="10"/>
                    <a:pt x="38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26"/>
                    <a:pt x="10" y="136"/>
                    <a:pt x="23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38" y="136"/>
                    <a:pt x="48" y="126"/>
                    <a:pt x="48" y="113"/>
                  </a:cubicBezTo>
                  <a:lnTo>
                    <a:pt x="48" y="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1703" y="2617874"/>
              <a:ext cx="331558" cy="323411"/>
            </a:xfrm>
            <a:custGeom>
              <a:avLst/>
              <a:gdLst>
                <a:gd name="T0" fmla="*/ 45 w 172"/>
                <a:gd name="T1" fmla="*/ 0 h 168"/>
                <a:gd name="T2" fmla="*/ 128 w 172"/>
                <a:gd name="T3" fmla="*/ 0 h 168"/>
                <a:gd name="T4" fmla="*/ 172 w 172"/>
                <a:gd name="T5" fmla="*/ 42 h 168"/>
                <a:gd name="T6" fmla="*/ 172 w 172"/>
                <a:gd name="T7" fmla="*/ 121 h 168"/>
                <a:gd name="T8" fmla="*/ 140 w 172"/>
                <a:gd name="T9" fmla="*/ 164 h 168"/>
                <a:gd name="T10" fmla="*/ 140 w 172"/>
                <a:gd name="T11" fmla="*/ 91 h 168"/>
                <a:gd name="T12" fmla="*/ 120 w 172"/>
                <a:gd name="T13" fmla="*/ 72 h 168"/>
                <a:gd name="T14" fmla="*/ 118 w 172"/>
                <a:gd name="T15" fmla="*/ 72 h 168"/>
                <a:gd name="T16" fmla="*/ 100 w 172"/>
                <a:gd name="T17" fmla="*/ 91 h 168"/>
                <a:gd name="T18" fmla="*/ 100 w 172"/>
                <a:gd name="T19" fmla="*/ 168 h 168"/>
                <a:gd name="T20" fmla="*/ 64 w 172"/>
                <a:gd name="T21" fmla="*/ 168 h 168"/>
                <a:gd name="T22" fmla="*/ 64 w 172"/>
                <a:gd name="T23" fmla="*/ 91 h 168"/>
                <a:gd name="T24" fmla="*/ 45 w 172"/>
                <a:gd name="T25" fmla="*/ 72 h 168"/>
                <a:gd name="T26" fmla="*/ 43 w 172"/>
                <a:gd name="T27" fmla="*/ 72 h 168"/>
                <a:gd name="T28" fmla="*/ 24 w 172"/>
                <a:gd name="T29" fmla="*/ 91 h 168"/>
                <a:gd name="T30" fmla="*/ 24 w 172"/>
                <a:gd name="T31" fmla="*/ 162 h 168"/>
                <a:gd name="T32" fmla="*/ 0 w 172"/>
                <a:gd name="T33" fmla="*/ 121 h 168"/>
                <a:gd name="T34" fmla="*/ 0 w 172"/>
                <a:gd name="T35" fmla="*/ 42 h 168"/>
                <a:gd name="T36" fmla="*/ 45 w 172"/>
                <a:gd name="T3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168">
                  <a:moveTo>
                    <a:pt x="45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53" y="0"/>
                    <a:pt x="172" y="17"/>
                    <a:pt x="172" y="42"/>
                  </a:cubicBezTo>
                  <a:cubicBezTo>
                    <a:pt x="172" y="121"/>
                    <a:pt x="172" y="121"/>
                    <a:pt x="172" y="121"/>
                  </a:cubicBezTo>
                  <a:cubicBezTo>
                    <a:pt x="172" y="142"/>
                    <a:pt x="160" y="159"/>
                    <a:pt x="140" y="164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78"/>
                    <a:pt x="130" y="72"/>
                    <a:pt x="120" y="72"/>
                  </a:cubicBezTo>
                  <a:cubicBezTo>
                    <a:pt x="118" y="72"/>
                    <a:pt x="118" y="72"/>
                    <a:pt x="118" y="72"/>
                  </a:cubicBezTo>
                  <a:cubicBezTo>
                    <a:pt x="109" y="72"/>
                    <a:pt x="100" y="78"/>
                    <a:pt x="100" y="91"/>
                  </a:cubicBezTo>
                  <a:cubicBezTo>
                    <a:pt x="100" y="168"/>
                    <a:pt x="100" y="168"/>
                    <a:pt x="100" y="168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4" y="91"/>
                    <a:pt x="64" y="91"/>
                    <a:pt x="64" y="91"/>
                  </a:cubicBezTo>
                  <a:cubicBezTo>
                    <a:pt x="64" y="78"/>
                    <a:pt x="55" y="72"/>
                    <a:pt x="45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2"/>
                    <a:pt x="24" y="78"/>
                    <a:pt x="24" y="91"/>
                  </a:cubicBezTo>
                  <a:cubicBezTo>
                    <a:pt x="24" y="162"/>
                    <a:pt x="24" y="162"/>
                    <a:pt x="24" y="162"/>
                  </a:cubicBezTo>
                  <a:cubicBezTo>
                    <a:pt x="8" y="155"/>
                    <a:pt x="0" y="139"/>
                    <a:pt x="0" y="12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7"/>
                    <a:pt x="20" y="0"/>
                    <a:pt x="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10331" y="3450434"/>
              <a:ext cx="1186929" cy="2936772"/>
            </a:xfrm>
            <a:custGeom>
              <a:avLst/>
              <a:gdLst>
                <a:gd name="T0" fmla="*/ 191 w 616"/>
                <a:gd name="T1" fmla="*/ 76 h 1524"/>
                <a:gd name="T2" fmla="*/ 287 w 616"/>
                <a:gd name="T3" fmla="*/ 7 h 1524"/>
                <a:gd name="T4" fmla="*/ 538 w 616"/>
                <a:gd name="T5" fmla="*/ 42 h 1524"/>
                <a:gd name="T6" fmla="*/ 610 w 616"/>
                <a:gd name="T7" fmla="*/ 135 h 1524"/>
                <a:gd name="T8" fmla="*/ 425 w 616"/>
                <a:gd name="T9" fmla="*/ 1445 h 1524"/>
                <a:gd name="T10" fmla="*/ 329 w 616"/>
                <a:gd name="T11" fmla="*/ 1517 h 1524"/>
                <a:gd name="T12" fmla="*/ 79 w 616"/>
                <a:gd name="T13" fmla="*/ 1482 h 1524"/>
                <a:gd name="T14" fmla="*/ 6 w 616"/>
                <a:gd name="T15" fmla="*/ 1386 h 1524"/>
                <a:gd name="T16" fmla="*/ 191 w 616"/>
                <a:gd name="T17" fmla="*/ 76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6" h="1524">
                  <a:moveTo>
                    <a:pt x="191" y="76"/>
                  </a:moveTo>
                  <a:cubicBezTo>
                    <a:pt x="198" y="30"/>
                    <a:pt x="240" y="0"/>
                    <a:pt x="287" y="7"/>
                  </a:cubicBezTo>
                  <a:cubicBezTo>
                    <a:pt x="538" y="42"/>
                    <a:pt x="538" y="42"/>
                    <a:pt x="538" y="42"/>
                  </a:cubicBezTo>
                  <a:cubicBezTo>
                    <a:pt x="584" y="49"/>
                    <a:pt x="616" y="89"/>
                    <a:pt x="610" y="135"/>
                  </a:cubicBezTo>
                  <a:cubicBezTo>
                    <a:pt x="425" y="1445"/>
                    <a:pt x="425" y="1445"/>
                    <a:pt x="425" y="1445"/>
                  </a:cubicBezTo>
                  <a:cubicBezTo>
                    <a:pt x="419" y="1492"/>
                    <a:pt x="376" y="1524"/>
                    <a:pt x="329" y="1517"/>
                  </a:cubicBezTo>
                  <a:cubicBezTo>
                    <a:pt x="79" y="1482"/>
                    <a:pt x="79" y="1482"/>
                    <a:pt x="79" y="1482"/>
                  </a:cubicBezTo>
                  <a:cubicBezTo>
                    <a:pt x="32" y="1475"/>
                    <a:pt x="0" y="1433"/>
                    <a:pt x="6" y="1386"/>
                  </a:cubicBezTo>
                  <a:lnTo>
                    <a:pt x="191" y="76"/>
                  </a:ln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6281" y="3592996"/>
              <a:ext cx="250909" cy="250094"/>
            </a:xfrm>
            <a:custGeom>
              <a:avLst/>
              <a:gdLst>
                <a:gd name="T0" fmla="*/ 118 w 130"/>
                <a:gd name="T1" fmla="*/ 43 h 130"/>
                <a:gd name="T2" fmla="*/ 43 w 130"/>
                <a:gd name="T3" fmla="*/ 12 h 130"/>
                <a:gd name="T4" fmla="*/ 12 w 130"/>
                <a:gd name="T5" fmla="*/ 86 h 130"/>
                <a:gd name="T6" fmla="*/ 86 w 130"/>
                <a:gd name="T7" fmla="*/ 118 h 130"/>
                <a:gd name="T8" fmla="*/ 118 w 130"/>
                <a:gd name="T9" fmla="*/ 4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0">
                  <a:moveTo>
                    <a:pt x="118" y="43"/>
                  </a:moveTo>
                  <a:cubicBezTo>
                    <a:pt x="106" y="14"/>
                    <a:pt x="73" y="0"/>
                    <a:pt x="43" y="12"/>
                  </a:cubicBezTo>
                  <a:cubicBezTo>
                    <a:pt x="14" y="24"/>
                    <a:pt x="0" y="57"/>
                    <a:pt x="12" y="86"/>
                  </a:cubicBezTo>
                  <a:cubicBezTo>
                    <a:pt x="24" y="116"/>
                    <a:pt x="57" y="130"/>
                    <a:pt x="86" y="118"/>
                  </a:cubicBezTo>
                  <a:cubicBezTo>
                    <a:pt x="116" y="106"/>
                    <a:pt x="130" y="73"/>
                    <a:pt x="118" y="4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6281" y="3600328"/>
              <a:ext cx="188996" cy="225655"/>
            </a:xfrm>
            <a:custGeom>
              <a:avLst/>
              <a:gdLst>
                <a:gd name="T0" fmla="*/ 66 w 98"/>
                <a:gd name="T1" fmla="*/ 17 h 117"/>
                <a:gd name="T2" fmla="*/ 98 w 98"/>
                <a:gd name="T3" fmla="*/ 14 h 117"/>
                <a:gd name="T4" fmla="*/ 43 w 98"/>
                <a:gd name="T5" fmla="*/ 8 h 117"/>
                <a:gd name="T6" fmla="*/ 12 w 98"/>
                <a:gd name="T7" fmla="*/ 82 h 117"/>
                <a:gd name="T8" fmla="*/ 54 w 98"/>
                <a:gd name="T9" fmla="*/ 117 h 117"/>
                <a:gd name="T10" fmla="*/ 35 w 98"/>
                <a:gd name="T11" fmla="*/ 92 h 117"/>
                <a:gd name="T12" fmla="*/ 66 w 98"/>
                <a:gd name="T13" fmla="*/ 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7">
                  <a:moveTo>
                    <a:pt x="66" y="17"/>
                  </a:moveTo>
                  <a:cubicBezTo>
                    <a:pt x="77" y="13"/>
                    <a:pt x="88" y="12"/>
                    <a:pt x="98" y="14"/>
                  </a:cubicBezTo>
                  <a:cubicBezTo>
                    <a:pt x="83" y="3"/>
                    <a:pt x="62" y="0"/>
                    <a:pt x="43" y="8"/>
                  </a:cubicBezTo>
                  <a:cubicBezTo>
                    <a:pt x="14" y="20"/>
                    <a:pt x="0" y="53"/>
                    <a:pt x="12" y="82"/>
                  </a:cubicBezTo>
                  <a:cubicBezTo>
                    <a:pt x="19" y="101"/>
                    <a:pt x="36" y="114"/>
                    <a:pt x="54" y="117"/>
                  </a:cubicBezTo>
                  <a:cubicBezTo>
                    <a:pt x="46" y="111"/>
                    <a:pt x="39" y="102"/>
                    <a:pt x="35" y="92"/>
                  </a:cubicBezTo>
                  <a:cubicBezTo>
                    <a:pt x="23" y="63"/>
                    <a:pt x="37" y="29"/>
                    <a:pt x="66" y="17"/>
                  </a:cubicBezTo>
                  <a:close/>
                </a:path>
              </a:pathLst>
            </a:custGeom>
            <a:solidFill>
              <a:srgbClr val="13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5702" y="3361639"/>
              <a:ext cx="1466350" cy="2946547"/>
            </a:xfrm>
            <a:custGeom>
              <a:avLst/>
              <a:gdLst>
                <a:gd name="T0" fmla="*/ 12 w 761"/>
                <a:gd name="T1" fmla="*/ 175 h 1529"/>
                <a:gd name="T2" fmla="*/ 73 w 761"/>
                <a:gd name="T3" fmla="*/ 75 h 1529"/>
                <a:gd name="T4" fmla="*/ 319 w 761"/>
                <a:gd name="T5" fmla="*/ 12 h 1529"/>
                <a:gd name="T6" fmla="*/ 421 w 761"/>
                <a:gd name="T7" fmla="*/ 70 h 1529"/>
                <a:gd name="T8" fmla="*/ 750 w 761"/>
                <a:gd name="T9" fmla="*/ 1352 h 1529"/>
                <a:gd name="T10" fmla="*/ 689 w 761"/>
                <a:gd name="T11" fmla="*/ 1455 h 1529"/>
                <a:gd name="T12" fmla="*/ 443 w 761"/>
                <a:gd name="T13" fmla="*/ 1518 h 1529"/>
                <a:gd name="T14" fmla="*/ 340 w 761"/>
                <a:gd name="T15" fmla="*/ 1457 h 1529"/>
                <a:gd name="T16" fmla="*/ 12 w 761"/>
                <a:gd name="T17" fmla="*/ 175 h 1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1" h="1529">
                  <a:moveTo>
                    <a:pt x="12" y="175"/>
                  </a:moveTo>
                  <a:cubicBezTo>
                    <a:pt x="0" y="130"/>
                    <a:pt x="28" y="86"/>
                    <a:pt x="73" y="75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64" y="0"/>
                    <a:pt x="410" y="25"/>
                    <a:pt x="421" y="70"/>
                  </a:cubicBezTo>
                  <a:cubicBezTo>
                    <a:pt x="750" y="1352"/>
                    <a:pt x="750" y="1352"/>
                    <a:pt x="750" y="1352"/>
                  </a:cubicBezTo>
                  <a:cubicBezTo>
                    <a:pt x="761" y="1397"/>
                    <a:pt x="734" y="1443"/>
                    <a:pt x="689" y="1455"/>
                  </a:cubicBezTo>
                  <a:cubicBezTo>
                    <a:pt x="443" y="1518"/>
                    <a:pt x="443" y="1518"/>
                    <a:pt x="443" y="1518"/>
                  </a:cubicBezTo>
                  <a:cubicBezTo>
                    <a:pt x="398" y="1529"/>
                    <a:pt x="352" y="1502"/>
                    <a:pt x="340" y="1457"/>
                  </a:cubicBezTo>
                  <a:lnTo>
                    <a:pt x="12" y="175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9869" y="3562040"/>
              <a:ext cx="242762" cy="242762"/>
            </a:xfrm>
            <a:custGeom>
              <a:avLst/>
              <a:gdLst>
                <a:gd name="T0" fmla="*/ 104 w 126"/>
                <a:gd name="T1" fmla="*/ 23 h 126"/>
                <a:gd name="T2" fmla="*/ 23 w 126"/>
                <a:gd name="T3" fmla="*/ 22 h 126"/>
                <a:gd name="T4" fmla="*/ 22 w 126"/>
                <a:gd name="T5" fmla="*/ 103 h 126"/>
                <a:gd name="T6" fmla="*/ 103 w 126"/>
                <a:gd name="T7" fmla="*/ 104 h 126"/>
                <a:gd name="T8" fmla="*/ 104 w 126"/>
                <a:gd name="T9" fmla="*/ 2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6">
                  <a:moveTo>
                    <a:pt x="104" y="23"/>
                  </a:moveTo>
                  <a:cubicBezTo>
                    <a:pt x="82" y="1"/>
                    <a:pt x="45" y="0"/>
                    <a:pt x="23" y="22"/>
                  </a:cubicBezTo>
                  <a:cubicBezTo>
                    <a:pt x="0" y="44"/>
                    <a:pt x="0" y="81"/>
                    <a:pt x="22" y="103"/>
                  </a:cubicBezTo>
                  <a:cubicBezTo>
                    <a:pt x="44" y="126"/>
                    <a:pt x="80" y="126"/>
                    <a:pt x="103" y="104"/>
                  </a:cubicBezTo>
                  <a:cubicBezTo>
                    <a:pt x="126" y="82"/>
                    <a:pt x="126" y="46"/>
                    <a:pt x="104" y="2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19869" y="3567742"/>
              <a:ext cx="146635" cy="231357"/>
            </a:xfrm>
            <a:custGeom>
              <a:avLst/>
              <a:gdLst>
                <a:gd name="T0" fmla="*/ 48 w 76"/>
                <a:gd name="T1" fmla="*/ 20 h 120"/>
                <a:gd name="T2" fmla="*/ 76 w 76"/>
                <a:gd name="T3" fmla="*/ 4 h 120"/>
                <a:gd name="T4" fmla="*/ 23 w 76"/>
                <a:gd name="T5" fmla="*/ 19 h 120"/>
                <a:gd name="T6" fmla="*/ 22 w 76"/>
                <a:gd name="T7" fmla="*/ 100 h 120"/>
                <a:gd name="T8" fmla="*/ 75 w 76"/>
                <a:gd name="T9" fmla="*/ 116 h 120"/>
                <a:gd name="T10" fmla="*/ 47 w 76"/>
                <a:gd name="T11" fmla="*/ 100 h 120"/>
                <a:gd name="T12" fmla="*/ 48 w 76"/>
                <a:gd name="T13" fmla="*/ 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120">
                  <a:moveTo>
                    <a:pt x="48" y="20"/>
                  </a:moveTo>
                  <a:cubicBezTo>
                    <a:pt x="56" y="12"/>
                    <a:pt x="66" y="7"/>
                    <a:pt x="76" y="4"/>
                  </a:cubicBezTo>
                  <a:cubicBezTo>
                    <a:pt x="58" y="0"/>
                    <a:pt x="37" y="5"/>
                    <a:pt x="23" y="19"/>
                  </a:cubicBezTo>
                  <a:cubicBezTo>
                    <a:pt x="0" y="41"/>
                    <a:pt x="0" y="78"/>
                    <a:pt x="22" y="100"/>
                  </a:cubicBezTo>
                  <a:cubicBezTo>
                    <a:pt x="36" y="115"/>
                    <a:pt x="56" y="120"/>
                    <a:pt x="75" y="116"/>
                  </a:cubicBezTo>
                  <a:cubicBezTo>
                    <a:pt x="65" y="114"/>
                    <a:pt x="55" y="109"/>
                    <a:pt x="47" y="100"/>
                  </a:cubicBezTo>
                  <a:cubicBezTo>
                    <a:pt x="25" y="78"/>
                    <a:pt x="25" y="42"/>
                    <a:pt x="48" y="20"/>
                  </a:cubicBezTo>
                  <a:close/>
                </a:path>
              </a:pathLst>
            </a:custGeom>
            <a:solidFill>
              <a:srgbClr val="13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43895" y="3028452"/>
              <a:ext cx="2285876" cy="2699712"/>
            </a:xfrm>
            <a:custGeom>
              <a:avLst/>
              <a:gdLst>
                <a:gd name="T0" fmla="*/ 28 w 1187"/>
                <a:gd name="T1" fmla="*/ 296 h 1401"/>
                <a:gd name="T2" fmla="*/ 47 w 1187"/>
                <a:gd name="T3" fmla="*/ 180 h 1401"/>
                <a:gd name="T4" fmla="*/ 250 w 1187"/>
                <a:gd name="T5" fmla="*/ 28 h 1401"/>
                <a:gd name="T6" fmla="*/ 367 w 1187"/>
                <a:gd name="T7" fmla="*/ 43 h 1401"/>
                <a:gd name="T8" fmla="*/ 1159 w 1187"/>
                <a:gd name="T9" fmla="*/ 1103 h 1401"/>
                <a:gd name="T10" fmla="*/ 1142 w 1187"/>
                <a:gd name="T11" fmla="*/ 1221 h 1401"/>
                <a:gd name="T12" fmla="*/ 939 w 1187"/>
                <a:gd name="T13" fmla="*/ 1373 h 1401"/>
                <a:gd name="T14" fmla="*/ 821 w 1187"/>
                <a:gd name="T15" fmla="*/ 1356 h 1401"/>
                <a:gd name="T16" fmla="*/ 28 w 1187"/>
                <a:gd name="T17" fmla="*/ 296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7" h="1401">
                  <a:moveTo>
                    <a:pt x="28" y="296"/>
                  </a:moveTo>
                  <a:cubicBezTo>
                    <a:pt x="0" y="259"/>
                    <a:pt x="10" y="208"/>
                    <a:pt x="47" y="180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87" y="0"/>
                    <a:pt x="339" y="6"/>
                    <a:pt x="367" y="43"/>
                  </a:cubicBezTo>
                  <a:cubicBezTo>
                    <a:pt x="1159" y="1103"/>
                    <a:pt x="1159" y="1103"/>
                    <a:pt x="1159" y="1103"/>
                  </a:cubicBezTo>
                  <a:cubicBezTo>
                    <a:pt x="1187" y="1140"/>
                    <a:pt x="1179" y="1193"/>
                    <a:pt x="1142" y="1221"/>
                  </a:cubicBezTo>
                  <a:cubicBezTo>
                    <a:pt x="939" y="1373"/>
                    <a:pt x="939" y="1373"/>
                    <a:pt x="939" y="1373"/>
                  </a:cubicBezTo>
                  <a:cubicBezTo>
                    <a:pt x="902" y="1401"/>
                    <a:pt x="848" y="1393"/>
                    <a:pt x="821" y="1356"/>
                  </a:cubicBezTo>
                  <a:lnTo>
                    <a:pt x="28" y="296"/>
                  </a:lnTo>
                  <a:close/>
                </a:path>
              </a:pathLst>
            </a:custGeom>
            <a:solidFill>
              <a:srgbClr val="3B4C5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93989" y="3324980"/>
              <a:ext cx="250094" cy="250909"/>
            </a:xfrm>
            <a:custGeom>
              <a:avLst/>
              <a:gdLst>
                <a:gd name="T0" fmla="*/ 87 w 130"/>
                <a:gd name="T1" fmla="*/ 12 h 130"/>
                <a:gd name="T2" fmla="*/ 12 w 130"/>
                <a:gd name="T3" fmla="*/ 42 h 130"/>
                <a:gd name="T4" fmla="*/ 42 w 130"/>
                <a:gd name="T5" fmla="*/ 118 h 130"/>
                <a:gd name="T6" fmla="*/ 117 w 130"/>
                <a:gd name="T7" fmla="*/ 88 h 130"/>
                <a:gd name="T8" fmla="*/ 87 w 130"/>
                <a:gd name="T9" fmla="*/ 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30">
                  <a:moveTo>
                    <a:pt x="87" y="12"/>
                  </a:moveTo>
                  <a:cubicBezTo>
                    <a:pt x="58" y="0"/>
                    <a:pt x="24" y="13"/>
                    <a:pt x="12" y="42"/>
                  </a:cubicBezTo>
                  <a:cubicBezTo>
                    <a:pt x="0" y="71"/>
                    <a:pt x="13" y="105"/>
                    <a:pt x="42" y="118"/>
                  </a:cubicBezTo>
                  <a:cubicBezTo>
                    <a:pt x="71" y="130"/>
                    <a:pt x="105" y="117"/>
                    <a:pt x="117" y="88"/>
                  </a:cubicBezTo>
                  <a:cubicBezTo>
                    <a:pt x="130" y="58"/>
                    <a:pt x="116" y="25"/>
                    <a:pt x="87" y="1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93989" y="3342087"/>
              <a:ext cx="186552" cy="225655"/>
            </a:xfrm>
            <a:custGeom>
              <a:avLst/>
              <a:gdLst>
                <a:gd name="T0" fmla="*/ 35 w 97"/>
                <a:gd name="T1" fmla="*/ 24 h 117"/>
                <a:gd name="T2" fmla="*/ 55 w 97"/>
                <a:gd name="T3" fmla="*/ 0 h 117"/>
                <a:gd name="T4" fmla="*/ 12 w 97"/>
                <a:gd name="T5" fmla="*/ 33 h 117"/>
                <a:gd name="T6" fmla="*/ 42 w 97"/>
                <a:gd name="T7" fmla="*/ 109 h 117"/>
                <a:gd name="T8" fmla="*/ 97 w 97"/>
                <a:gd name="T9" fmla="*/ 103 h 117"/>
                <a:gd name="T10" fmla="*/ 65 w 97"/>
                <a:gd name="T11" fmla="*/ 99 h 117"/>
                <a:gd name="T12" fmla="*/ 35 w 97"/>
                <a:gd name="T13" fmla="*/ 2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117">
                  <a:moveTo>
                    <a:pt x="35" y="24"/>
                  </a:moveTo>
                  <a:cubicBezTo>
                    <a:pt x="40" y="14"/>
                    <a:pt x="47" y="5"/>
                    <a:pt x="55" y="0"/>
                  </a:cubicBezTo>
                  <a:cubicBezTo>
                    <a:pt x="37" y="3"/>
                    <a:pt x="20" y="15"/>
                    <a:pt x="12" y="33"/>
                  </a:cubicBezTo>
                  <a:cubicBezTo>
                    <a:pt x="0" y="62"/>
                    <a:pt x="13" y="96"/>
                    <a:pt x="42" y="109"/>
                  </a:cubicBezTo>
                  <a:cubicBezTo>
                    <a:pt x="61" y="117"/>
                    <a:pt x="81" y="114"/>
                    <a:pt x="97" y="103"/>
                  </a:cubicBezTo>
                  <a:cubicBezTo>
                    <a:pt x="87" y="105"/>
                    <a:pt x="76" y="104"/>
                    <a:pt x="65" y="99"/>
                  </a:cubicBezTo>
                  <a:cubicBezTo>
                    <a:pt x="36" y="87"/>
                    <a:pt x="23" y="53"/>
                    <a:pt x="35" y="24"/>
                  </a:cubicBezTo>
                  <a:close/>
                </a:path>
              </a:pathLst>
            </a:custGeom>
            <a:solidFill>
              <a:srgbClr val="13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36788" y="2837826"/>
              <a:ext cx="132786" cy="801604"/>
            </a:xfrm>
            <a:custGeom>
              <a:avLst/>
              <a:gdLst>
                <a:gd name="T0" fmla="*/ 45 w 69"/>
                <a:gd name="T1" fmla="*/ 416 h 416"/>
                <a:gd name="T2" fmla="*/ 31 w 69"/>
                <a:gd name="T3" fmla="*/ 410 h 416"/>
                <a:gd name="T4" fmla="*/ 9 w 69"/>
                <a:gd name="T5" fmla="*/ 306 h 416"/>
                <a:gd name="T6" fmla="*/ 6 w 69"/>
                <a:gd name="T7" fmla="*/ 207 h 416"/>
                <a:gd name="T8" fmla="*/ 32 w 69"/>
                <a:gd name="T9" fmla="*/ 4 h 416"/>
                <a:gd name="T10" fmla="*/ 57 w 69"/>
                <a:gd name="T11" fmla="*/ 6 h 416"/>
                <a:gd name="T12" fmla="*/ 69 w 69"/>
                <a:gd name="T13" fmla="*/ 33 h 416"/>
                <a:gd name="T14" fmla="*/ 63 w 69"/>
                <a:gd name="T15" fmla="*/ 39 h 416"/>
                <a:gd name="T16" fmla="*/ 57 w 69"/>
                <a:gd name="T17" fmla="*/ 33 h 416"/>
                <a:gd name="T18" fmla="*/ 50 w 69"/>
                <a:gd name="T19" fmla="*/ 15 h 416"/>
                <a:gd name="T20" fmla="*/ 35 w 69"/>
                <a:gd name="T21" fmla="*/ 16 h 416"/>
                <a:gd name="T22" fmla="*/ 35 w 69"/>
                <a:gd name="T23" fmla="*/ 16 h 416"/>
                <a:gd name="T24" fmla="*/ 18 w 69"/>
                <a:gd name="T25" fmla="*/ 207 h 416"/>
                <a:gd name="T26" fmla="*/ 21 w 69"/>
                <a:gd name="T27" fmla="*/ 306 h 416"/>
                <a:gd name="T28" fmla="*/ 39 w 69"/>
                <a:gd name="T29" fmla="*/ 401 h 416"/>
                <a:gd name="T30" fmla="*/ 45 w 69"/>
                <a:gd name="T31" fmla="*/ 404 h 416"/>
                <a:gd name="T32" fmla="*/ 45 w 69"/>
                <a:gd name="T33" fmla="*/ 404 h 416"/>
                <a:gd name="T34" fmla="*/ 52 w 69"/>
                <a:gd name="T35" fmla="*/ 410 h 416"/>
                <a:gd name="T36" fmla="*/ 46 w 69"/>
                <a:gd name="T37" fmla="*/ 416 h 416"/>
                <a:gd name="T38" fmla="*/ 45 w 69"/>
                <a:gd name="T39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9" h="416">
                  <a:moveTo>
                    <a:pt x="45" y="416"/>
                  </a:moveTo>
                  <a:cubicBezTo>
                    <a:pt x="43" y="416"/>
                    <a:pt x="38" y="415"/>
                    <a:pt x="31" y="410"/>
                  </a:cubicBezTo>
                  <a:cubicBezTo>
                    <a:pt x="16" y="395"/>
                    <a:pt x="8" y="359"/>
                    <a:pt x="9" y="306"/>
                  </a:cubicBezTo>
                  <a:cubicBezTo>
                    <a:pt x="9" y="277"/>
                    <a:pt x="8" y="243"/>
                    <a:pt x="6" y="207"/>
                  </a:cubicBezTo>
                  <a:cubicBezTo>
                    <a:pt x="1" y="87"/>
                    <a:pt x="0" y="13"/>
                    <a:pt x="32" y="4"/>
                  </a:cubicBezTo>
                  <a:cubicBezTo>
                    <a:pt x="42" y="0"/>
                    <a:pt x="50" y="1"/>
                    <a:pt x="57" y="6"/>
                  </a:cubicBezTo>
                  <a:cubicBezTo>
                    <a:pt x="69" y="14"/>
                    <a:pt x="69" y="31"/>
                    <a:pt x="69" y="33"/>
                  </a:cubicBezTo>
                  <a:cubicBezTo>
                    <a:pt x="69" y="37"/>
                    <a:pt x="67" y="39"/>
                    <a:pt x="63" y="39"/>
                  </a:cubicBezTo>
                  <a:cubicBezTo>
                    <a:pt x="60" y="39"/>
                    <a:pt x="57" y="37"/>
                    <a:pt x="57" y="33"/>
                  </a:cubicBezTo>
                  <a:cubicBezTo>
                    <a:pt x="57" y="30"/>
                    <a:pt x="56" y="19"/>
                    <a:pt x="50" y="15"/>
                  </a:cubicBezTo>
                  <a:cubicBezTo>
                    <a:pt x="47" y="13"/>
                    <a:pt x="42" y="13"/>
                    <a:pt x="35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11" y="22"/>
                    <a:pt x="15" y="125"/>
                    <a:pt x="18" y="207"/>
                  </a:cubicBezTo>
                  <a:cubicBezTo>
                    <a:pt x="20" y="243"/>
                    <a:pt x="21" y="277"/>
                    <a:pt x="21" y="306"/>
                  </a:cubicBezTo>
                  <a:cubicBezTo>
                    <a:pt x="20" y="372"/>
                    <a:pt x="32" y="394"/>
                    <a:pt x="39" y="401"/>
                  </a:cubicBezTo>
                  <a:cubicBezTo>
                    <a:pt x="43" y="404"/>
                    <a:pt x="45" y="404"/>
                    <a:pt x="45" y="404"/>
                  </a:cubicBezTo>
                  <a:cubicBezTo>
                    <a:pt x="45" y="404"/>
                    <a:pt x="45" y="404"/>
                    <a:pt x="45" y="404"/>
                  </a:cubicBezTo>
                  <a:cubicBezTo>
                    <a:pt x="49" y="404"/>
                    <a:pt x="51" y="406"/>
                    <a:pt x="52" y="410"/>
                  </a:cubicBezTo>
                  <a:cubicBezTo>
                    <a:pt x="52" y="413"/>
                    <a:pt x="49" y="416"/>
                    <a:pt x="46" y="416"/>
                  </a:cubicBezTo>
                  <a:cubicBezTo>
                    <a:pt x="46" y="416"/>
                    <a:pt x="46" y="416"/>
                    <a:pt x="45" y="416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58169" y="3034154"/>
              <a:ext cx="53766" cy="470046"/>
            </a:xfrm>
            <a:custGeom>
              <a:avLst/>
              <a:gdLst>
                <a:gd name="T0" fmla="*/ 12 w 28"/>
                <a:gd name="T1" fmla="*/ 244 h 244"/>
                <a:gd name="T2" fmla="*/ 11 w 28"/>
                <a:gd name="T3" fmla="*/ 244 h 244"/>
                <a:gd name="T4" fmla="*/ 6 w 28"/>
                <a:gd name="T5" fmla="*/ 237 h 244"/>
                <a:gd name="T6" fmla="*/ 1 w 28"/>
                <a:gd name="T7" fmla="*/ 7 h 244"/>
                <a:gd name="T8" fmla="*/ 6 w 28"/>
                <a:gd name="T9" fmla="*/ 0 h 244"/>
                <a:gd name="T10" fmla="*/ 13 w 28"/>
                <a:gd name="T11" fmla="*/ 5 h 244"/>
                <a:gd name="T12" fmla="*/ 18 w 28"/>
                <a:gd name="T13" fmla="*/ 239 h 244"/>
                <a:gd name="T14" fmla="*/ 12 w 28"/>
                <a:gd name="T1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44">
                  <a:moveTo>
                    <a:pt x="12" y="244"/>
                  </a:moveTo>
                  <a:cubicBezTo>
                    <a:pt x="11" y="244"/>
                    <a:pt x="11" y="244"/>
                    <a:pt x="11" y="244"/>
                  </a:cubicBezTo>
                  <a:cubicBezTo>
                    <a:pt x="8" y="244"/>
                    <a:pt x="5" y="241"/>
                    <a:pt x="6" y="237"/>
                  </a:cubicBezTo>
                  <a:cubicBezTo>
                    <a:pt x="16" y="161"/>
                    <a:pt x="1" y="8"/>
                    <a:pt x="1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13" y="12"/>
                    <a:pt x="28" y="161"/>
                    <a:pt x="18" y="239"/>
                  </a:cubicBezTo>
                  <a:cubicBezTo>
                    <a:pt x="17" y="242"/>
                    <a:pt x="15" y="244"/>
                    <a:pt x="12" y="24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50023" y="2785689"/>
              <a:ext cx="468417" cy="834190"/>
            </a:xfrm>
            <a:custGeom>
              <a:avLst/>
              <a:gdLst>
                <a:gd name="T0" fmla="*/ 238 w 243"/>
                <a:gd name="T1" fmla="*/ 431 h 433"/>
                <a:gd name="T2" fmla="*/ 222 w 243"/>
                <a:gd name="T3" fmla="*/ 430 h 433"/>
                <a:gd name="T4" fmla="*/ 151 w 243"/>
                <a:gd name="T5" fmla="*/ 333 h 433"/>
                <a:gd name="T6" fmla="*/ 100 w 243"/>
                <a:gd name="T7" fmla="*/ 232 h 433"/>
                <a:gd name="T8" fmla="*/ 23 w 243"/>
                <a:gd name="T9" fmla="*/ 11 h 433"/>
                <a:gd name="T10" fmla="*/ 47 w 243"/>
                <a:gd name="T11" fmla="*/ 1 h 433"/>
                <a:gd name="T12" fmla="*/ 72 w 243"/>
                <a:gd name="T13" fmla="*/ 25 h 433"/>
                <a:gd name="T14" fmla="*/ 69 w 243"/>
                <a:gd name="T15" fmla="*/ 34 h 433"/>
                <a:gd name="T16" fmla="*/ 61 w 243"/>
                <a:gd name="T17" fmla="*/ 30 h 433"/>
                <a:gd name="T18" fmla="*/ 46 w 243"/>
                <a:gd name="T19" fmla="*/ 15 h 433"/>
                <a:gd name="T20" fmla="*/ 33 w 243"/>
                <a:gd name="T21" fmla="*/ 21 h 433"/>
                <a:gd name="T22" fmla="*/ 32 w 243"/>
                <a:gd name="T23" fmla="*/ 22 h 433"/>
                <a:gd name="T24" fmla="*/ 111 w 243"/>
                <a:gd name="T25" fmla="*/ 226 h 433"/>
                <a:gd name="T26" fmla="*/ 162 w 243"/>
                <a:gd name="T27" fmla="*/ 328 h 433"/>
                <a:gd name="T28" fmla="*/ 225 w 243"/>
                <a:gd name="T29" fmla="*/ 417 h 433"/>
                <a:gd name="T30" fmla="*/ 232 w 243"/>
                <a:gd name="T31" fmla="*/ 418 h 433"/>
                <a:gd name="T32" fmla="*/ 232 w 243"/>
                <a:gd name="T33" fmla="*/ 418 h 433"/>
                <a:gd name="T34" fmla="*/ 241 w 243"/>
                <a:gd name="T35" fmla="*/ 421 h 433"/>
                <a:gd name="T36" fmla="*/ 239 w 243"/>
                <a:gd name="T37" fmla="*/ 430 h 433"/>
                <a:gd name="T38" fmla="*/ 238 w 243"/>
                <a:gd name="T39" fmla="*/ 431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3" h="433">
                  <a:moveTo>
                    <a:pt x="238" y="431"/>
                  </a:moveTo>
                  <a:cubicBezTo>
                    <a:pt x="236" y="432"/>
                    <a:pt x="231" y="433"/>
                    <a:pt x="222" y="430"/>
                  </a:cubicBezTo>
                  <a:cubicBezTo>
                    <a:pt x="201" y="422"/>
                    <a:pt x="177" y="388"/>
                    <a:pt x="151" y="333"/>
                  </a:cubicBezTo>
                  <a:cubicBezTo>
                    <a:pt x="137" y="302"/>
                    <a:pt x="119" y="268"/>
                    <a:pt x="100" y="232"/>
                  </a:cubicBezTo>
                  <a:cubicBezTo>
                    <a:pt x="37" y="110"/>
                    <a:pt x="0" y="34"/>
                    <a:pt x="23" y="11"/>
                  </a:cubicBezTo>
                  <a:cubicBezTo>
                    <a:pt x="31" y="3"/>
                    <a:pt x="39" y="0"/>
                    <a:pt x="47" y="1"/>
                  </a:cubicBezTo>
                  <a:cubicBezTo>
                    <a:pt x="62" y="5"/>
                    <a:pt x="71" y="23"/>
                    <a:pt x="72" y="25"/>
                  </a:cubicBezTo>
                  <a:cubicBezTo>
                    <a:pt x="73" y="28"/>
                    <a:pt x="72" y="32"/>
                    <a:pt x="69" y="34"/>
                  </a:cubicBezTo>
                  <a:cubicBezTo>
                    <a:pt x="66" y="35"/>
                    <a:pt x="63" y="34"/>
                    <a:pt x="61" y="30"/>
                  </a:cubicBezTo>
                  <a:cubicBezTo>
                    <a:pt x="59" y="26"/>
                    <a:pt x="53" y="16"/>
                    <a:pt x="46" y="15"/>
                  </a:cubicBezTo>
                  <a:cubicBezTo>
                    <a:pt x="42" y="14"/>
                    <a:pt x="37" y="16"/>
                    <a:pt x="33" y="21"/>
                  </a:cubicBezTo>
                  <a:cubicBezTo>
                    <a:pt x="32" y="21"/>
                    <a:pt x="32" y="21"/>
                    <a:pt x="32" y="22"/>
                  </a:cubicBezTo>
                  <a:cubicBezTo>
                    <a:pt x="13" y="39"/>
                    <a:pt x="67" y="143"/>
                    <a:pt x="111" y="226"/>
                  </a:cubicBezTo>
                  <a:cubicBezTo>
                    <a:pt x="130" y="263"/>
                    <a:pt x="148" y="297"/>
                    <a:pt x="162" y="328"/>
                  </a:cubicBezTo>
                  <a:cubicBezTo>
                    <a:pt x="194" y="397"/>
                    <a:pt x="215" y="413"/>
                    <a:pt x="225" y="417"/>
                  </a:cubicBezTo>
                  <a:cubicBezTo>
                    <a:pt x="230" y="419"/>
                    <a:pt x="232" y="418"/>
                    <a:pt x="232" y="418"/>
                  </a:cubicBezTo>
                  <a:cubicBezTo>
                    <a:pt x="232" y="418"/>
                    <a:pt x="232" y="418"/>
                    <a:pt x="232" y="418"/>
                  </a:cubicBezTo>
                  <a:cubicBezTo>
                    <a:pt x="235" y="417"/>
                    <a:pt x="239" y="418"/>
                    <a:pt x="241" y="421"/>
                  </a:cubicBezTo>
                  <a:cubicBezTo>
                    <a:pt x="243" y="425"/>
                    <a:pt x="242" y="429"/>
                    <a:pt x="239" y="430"/>
                  </a:cubicBezTo>
                  <a:cubicBezTo>
                    <a:pt x="239" y="430"/>
                    <a:pt x="239" y="430"/>
                    <a:pt x="238" y="43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03370" y="2972242"/>
              <a:ext cx="265572" cy="509149"/>
            </a:xfrm>
            <a:custGeom>
              <a:avLst/>
              <a:gdLst>
                <a:gd name="T0" fmla="*/ 134 w 138"/>
                <a:gd name="T1" fmla="*/ 263 h 264"/>
                <a:gd name="T2" fmla="*/ 133 w 138"/>
                <a:gd name="T3" fmla="*/ 263 h 264"/>
                <a:gd name="T4" fmla="*/ 125 w 138"/>
                <a:gd name="T5" fmla="*/ 258 h 264"/>
                <a:gd name="T6" fmla="*/ 2 w 138"/>
                <a:gd name="T7" fmla="*/ 11 h 264"/>
                <a:gd name="T8" fmla="*/ 3 w 138"/>
                <a:gd name="T9" fmla="*/ 1 h 264"/>
                <a:gd name="T10" fmla="*/ 12 w 138"/>
                <a:gd name="T11" fmla="*/ 4 h 264"/>
                <a:gd name="T12" fmla="*/ 136 w 138"/>
                <a:gd name="T13" fmla="*/ 254 h 264"/>
                <a:gd name="T14" fmla="*/ 134 w 138"/>
                <a:gd name="T15" fmla="*/ 26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264">
                  <a:moveTo>
                    <a:pt x="134" y="263"/>
                  </a:moveTo>
                  <a:cubicBezTo>
                    <a:pt x="133" y="263"/>
                    <a:pt x="133" y="263"/>
                    <a:pt x="133" y="263"/>
                  </a:cubicBezTo>
                  <a:cubicBezTo>
                    <a:pt x="130" y="264"/>
                    <a:pt x="126" y="262"/>
                    <a:pt x="125" y="258"/>
                  </a:cubicBezTo>
                  <a:cubicBezTo>
                    <a:pt x="94" y="171"/>
                    <a:pt x="3" y="12"/>
                    <a:pt x="2" y="11"/>
                  </a:cubicBezTo>
                  <a:cubicBezTo>
                    <a:pt x="0" y="7"/>
                    <a:pt x="0" y="3"/>
                    <a:pt x="3" y="1"/>
                  </a:cubicBezTo>
                  <a:cubicBezTo>
                    <a:pt x="6" y="0"/>
                    <a:pt x="10" y="1"/>
                    <a:pt x="12" y="4"/>
                  </a:cubicBezTo>
                  <a:cubicBezTo>
                    <a:pt x="16" y="11"/>
                    <a:pt x="105" y="166"/>
                    <a:pt x="136" y="254"/>
                  </a:cubicBezTo>
                  <a:cubicBezTo>
                    <a:pt x="138" y="258"/>
                    <a:pt x="136" y="261"/>
                    <a:pt x="134" y="263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3116" y="2670011"/>
              <a:ext cx="859444" cy="745394"/>
            </a:xfrm>
            <a:custGeom>
              <a:avLst/>
              <a:gdLst>
                <a:gd name="T0" fmla="*/ 444 w 446"/>
                <a:gd name="T1" fmla="*/ 382 h 387"/>
                <a:gd name="T2" fmla="*/ 428 w 446"/>
                <a:gd name="T3" fmla="*/ 386 h 387"/>
                <a:gd name="T4" fmla="*/ 306 w 446"/>
                <a:gd name="T5" fmla="*/ 310 h 387"/>
                <a:gd name="T6" fmla="*/ 204 w 446"/>
                <a:gd name="T7" fmla="*/ 222 h 387"/>
                <a:gd name="T8" fmla="*/ 12 w 446"/>
                <a:gd name="T9" fmla="*/ 19 h 387"/>
                <a:gd name="T10" fmla="*/ 30 w 446"/>
                <a:gd name="T11" fmla="*/ 1 h 387"/>
                <a:gd name="T12" fmla="*/ 67 w 446"/>
                <a:gd name="T13" fmla="*/ 17 h 387"/>
                <a:gd name="T14" fmla="*/ 69 w 446"/>
                <a:gd name="T15" fmla="*/ 27 h 387"/>
                <a:gd name="T16" fmla="*/ 59 w 446"/>
                <a:gd name="T17" fmla="*/ 26 h 387"/>
                <a:gd name="T18" fmla="*/ 36 w 446"/>
                <a:gd name="T19" fmla="*/ 15 h 387"/>
                <a:gd name="T20" fmla="*/ 26 w 446"/>
                <a:gd name="T21" fmla="*/ 27 h 387"/>
                <a:gd name="T22" fmla="*/ 26 w 446"/>
                <a:gd name="T23" fmla="*/ 27 h 387"/>
                <a:gd name="T24" fmla="*/ 211 w 446"/>
                <a:gd name="T25" fmla="*/ 213 h 387"/>
                <a:gd name="T26" fmla="*/ 315 w 446"/>
                <a:gd name="T27" fmla="*/ 301 h 387"/>
                <a:gd name="T28" fmla="*/ 424 w 446"/>
                <a:gd name="T29" fmla="*/ 372 h 387"/>
                <a:gd name="T30" fmla="*/ 431 w 446"/>
                <a:gd name="T31" fmla="*/ 371 h 387"/>
                <a:gd name="T32" fmla="*/ 431 w 446"/>
                <a:gd name="T33" fmla="*/ 371 h 387"/>
                <a:gd name="T34" fmla="*/ 441 w 446"/>
                <a:gd name="T35" fmla="*/ 371 h 387"/>
                <a:gd name="T36" fmla="*/ 444 w 446"/>
                <a:gd name="T37" fmla="*/ 381 h 387"/>
                <a:gd name="T38" fmla="*/ 444 w 446"/>
                <a:gd name="T39" fmla="*/ 38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6" h="387">
                  <a:moveTo>
                    <a:pt x="444" y="382"/>
                  </a:moveTo>
                  <a:cubicBezTo>
                    <a:pt x="442" y="383"/>
                    <a:pt x="438" y="387"/>
                    <a:pt x="428" y="386"/>
                  </a:cubicBezTo>
                  <a:cubicBezTo>
                    <a:pt x="403" y="385"/>
                    <a:pt x="361" y="358"/>
                    <a:pt x="306" y="310"/>
                  </a:cubicBezTo>
                  <a:cubicBezTo>
                    <a:pt x="277" y="283"/>
                    <a:pt x="241" y="254"/>
                    <a:pt x="204" y="222"/>
                  </a:cubicBezTo>
                  <a:cubicBezTo>
                    <a:pt x="77" y="117"/>
                    <a:pt x="0" y="51"/>
                    <a:pt x="12" y="19"/>
                  </a:cubicBezTo>
                  <a:cubicBezTo>
                    <a:pt x="15" y="8"/>
                    <a:pt x="21" y="2"/>
                    <a:pt x="30" y="1"/>
                  </a:cubicBezTo>
                  <a:cubicBezTo>
                    <a:pt x="47" y="0"/>
                    <a:pt x="65" y="16"/>
                    <a:pt x="67" y="17"/>
                  </a:cubicBezTo>
                  <a:cubicBezTo>
                    <a:pt x="70" y="20"/>
                    <a:pt x="71" y="25"/>
                    <a:pt x="69" y="27"/>
                  </a:cubicBezTo>
                  <a:cubicBezTo>
                    <a:pt x="67" y="30"/>
                    <a:pt x="62" y="29"/>
                    <a:pt x="59" y="26"/>
                  </a:cubicBezTo>
                  <a:cubicBezTo>
                    <a:pt x="55" y="23"/>
                    <a:pt x="44" y="15"/>
                    <a:pt x="36" y="15"/>
                  </a:cubicBezTo>
                  <a:cubicBezTo>
                    <a:pt x="31" y="16"/>
                    <a:pt x="28" y="20"/>
                    <a:pt x="26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17" y="51"/>
                    <a:pt x="124" y="141"/>
                    <a:pt x="211" y="213"/>
                  </a:cubicBezTo>
                  <a:cubicBezTo>
                    <a:pt x="249" y="244"/>
                    <a:pt x="285" y="274"/>
                    <a:pt x="315" y="301"/>
                  </a:cubicBezTo>
                  <a:cubicBezTo>
                    <a:pt x="382" y="361"/>
                    <a:pt x="412" y="372"/>
                    <a:pt x="424" y="372"/>
                  </a:cubicBezTo>
                  <a:cubicBezTo>
                    <a:pt x="429" y="373"/>
                    <a:pt x="431" y="371"/>
                    <a:pt x="431" y="371"/>
                  </a:cubicBezTo>
                  <a:cubicBezTo>
                    <a:pt x="431" y="371"/>
                    <a:pt x="431" y="371"/>
                    <a:pt x="431" y="371"/>
                  </a:cubicBezTo>
                  <a:cubicBezTo>
                    <a:pt x="433" y="368"/>
                    <a:pt x="438" y="368"/>
                    <a:pt x="441" y="371"/>
                  </a:cubicBezTo>
                  <a:cubicBezTo>
                    <a:pt x="445" y="374"/>
                    <a:pt x="446" y="378"/>
                    <a:pt x="444" y="381"/>
                  </a:cubicBezTo>
                  <a:cubicBezTo>
                    <a:pt x="444" y="381"/>
                    <a:pt x="444" y="381"/>
                    <a:pt x="444" y="382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4698" y="2791392"/>
              <a:ext cx="549066" cy="468417"/>
            </a:xfrm>
            <a:custGeom>
              <a:avLst/>
              <a:gdLst>
                <a:gd name="T0" fmla="*/ 283 w 285"/>
                <a:gd name="T1" fmla="*/ 241 h 243"/>
                <a:gd name="T2" fmla="*/ 283 w 285"/>
                <a:gd name="T3" fmla="*/ 241 h 243"/>
                <a:gd name="T4" fmla="*/ 272 w 285"/>
                <a:gd name="T5" fmla="*/ 238 h 243"/>
                <a:gd name="T6" fmla="*/ 6 w 285"/>
                <a:gd name="T7" fmla="*/ 14 h 243"/>
                <a:gd name="T8" fmla="*/ 2 w 285"/>
                <a:gd name="T9" fmla="*/ 3 h 243"/>
                <a:gd name="T10" fmla="*/ 13 w 285"/>
                <a:gd name="T11" fmla="*/ 3 h 243"/>
                <a:gd name="T12" fmla="*/ 281 w 285"/>
                <a:gd name="T13" fmla="*/ 231 h 243"/>
                <a:gd name="T14" fmla="*/ 283 w 285"/>
                <a:gd name="T15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5" h="243">
                  <a:moveTo>
                    <a:pt x="283" y="241"/>
                  </a:moveTo>
                  <a:cubicBezTo>
                    <a:pt x="283" y="241"/>
                    <a:pt x="283" y="241"/>
                    <a:pt x="283" y="241"/>
                  </a:cubicBezTo>
                  <a:cubicBezTo>
                    <a:pt x="280" y="243"/>
                    <a:pt x="275" y="242"/>
                    <a:pt x="272" y="238"/>
                  </a:cubicBezTo>
                  <a:cubicBezTo>
                    <a:pt x="191" y="155"/>
                    <a:pt x="8" y="15"/>
                    <a:pt x="6" y="14"/>
                  </a:cubicBezTo>
                  <a:cubicBezTo>
                    <a:pt x="2" y="11"/>
                    <a:pt x="0" y="6"/>
                    <a:pt x="2" y="3"/>
                  </a:cubicBezTo>
                  <a:cubicBezTo>
                    <a:pt x="4" y="0"/>
                    <a:pt x="9" y="0"/>
                    <a:pt x="13" y="3"/>
                  </a:cubicBezTo>
                  <a:cubicBezTo>
                    <a:pt x="20" y="9"/>
                    <a:pt x="199" y="146"/>
                    <a:pt x="281" y="231"/>
                  </a:cubicBezTo>
                  <a:cubicBezTo>
                    <a:pt x="285" y="234"/>
                    <a:pt x="285" y="238"/>
                    <a:pt x="283" y="24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5701962" y="2046917"/>
              <a:ext cx="14943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schemeClr val="accent1"/>
                  </a:solidFill>
                  <a:latin typeface="+mj-lt"/>
                </a:rPr>
                <a:t>SUCCESS</a:t>
              </a:r>
              <a:endParaRPr lang="en-US" sz="2400" b="1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 rot="16685089">
              <a:off x="7239470" y="4924029"/>
              <a:ext cx="12650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smtClean="0">
                  <a:solidFill>
                    <a:schemeClr val="bg2"/>
                  </a:solidFill>
                  <a:latin typeface="+mj-lt"/>
                </a:rPr>
                <a:t>IDEA</a:t>
              </a:r>
              <a:endParaRPr lang="en-US" sz="3600" b="1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 rot="4520413">
              <a:off x="8088051" y="4858126"/>
              <a:ext cx="17700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schemeClr val="bg2"/>
                  </a:solidFill>
                  <a:latin typeface="+mj-lt"/>
                </a:rPr>
                <a:t>PLANNING</a:t>
              </a:r>
              <a:endParaRPr lang="en-US" sz="2400" b="1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 rot="3201610">
              <a:off x="8792840" y="4285185"/>
              <a:ext cx="2178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schemeClr val="bg2"/>
                  </a:solidFill>
                  <a:latin typeface="+mj-lt"/>
                </a:rPr>
                <a:t>REALIZATION</a:t>
              </a:r>
              <a:endParaRPr lang="en-US" sz="2400" b="1">
                <a:solidFill>
                  <a:schemeClr val="bg2"/>
                </a:solidFill>
                <a:latin typeface="+mj-lt"/>
              </a:endParaRPr>
            </a:p>
          </p:txBody>
        </p:sp>
      </p:grpSp>
      <p:sp>
        <p:nvSpPr>
          <p:cNvPr id="42" name="出自【趣你的PPT】(微信:qunideppt)：最优质的PPT资源库"/>
          <p:cNvSpPr txBox="1">
            <a:spLocks/>
          </p:cNvSpPr>
          <p:nvPr/>
        </p:nvSpPr>
        <p:spPr>
          <a:xfrm>
            <a:off x="1496292" y="2730851"/>
            <a:ext cx="2843602" cy="609332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出自【趣你的PPT】(微信:qunideppt)：最优质的PPT资源库"/>
          <p:cNvSpPr txBox="1">
            <a:spLocks/>
          </p:cNvSpPr>
          <p:nvPr/>
        </p:nvSpPr>
        <p:spPr>
          <a:xfrm>
            <a:off x="1496291" y="2420634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出自【趣你的PPT】(微信:qunideppt)：最优质的PPT资源库"/>
          <p:cNvSpPr txBox="1">
            <a:spLocks/>
          </p:cNvSpPr>
          <p:nvPr/>
        </p:nvSpPr>
        <p:spPr>
          <a:xfrm>
            <a:off x="1496292" y="3655097"/>
            <a:ext cx="2843602" cy="609332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1496291" y="3344880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 txBox="1">
            <a:spLocks/>
          </p:cNvSpPr>
          <p:nvPr/>
        </p:nvSpPr>
        <p:spPr>
          <a:xfrm>
            <a:off x="1496292" y="4574646"/>
            <a:ext cx="2843602" cy="609332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1496291" y="4264429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 txBox="1">
            <a:spLocks/>
          </p:cNvSpPr>
          <p:nvPr/>
        </p:nvSpPr>
        <p:spPr>
          <a:xfrm>
            <a:off x="1496292" y="5498892"/>
            <a:ext cx="2843602" cy="609332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1496291" y="5188675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510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6" name="出自【趣你的PPT】(微信:qunideppt)：最优质的PPT资源库"/>
          <p:cNvCxnSpPr/>
          <p:nvPr/>
        </p:nvCxnSpPr>
        <p:spPr>
          <a:xfrm>
            <a:off x="672680" y="1801975"/>
            <a:ext cx="7745866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出自【趣你的PPT】(微信:qunideppt)：最优质的PPT资源库"/>
          <p:cNvSpPr txBox="1">
            <a:spLocks/>
          </p:cNvSpPr>
          <p:nvPr/>
        </p:nvSpPr>
        <p:spPr>
          <a:xfrm>
            <a:off x="581706" y="1362473"/>
            <a:ext cx="1888574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500" b="1" dirty="0">
                <a:solidFill>
                  <a:srgbClr val="01BDE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500" b="1" dirty="0">
              <a:solidFill>
                <a:srgbClr val="01BDE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8" name="出自【趣你的PPT】(微信:qunideppt)：最优质的PPT资源库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676" y="2068794"/>
            <a:ext cx="3090940" cy="1810669"/>
          </a:xfrm>
          <a:prstGeom prst="rect">
            <a:avLst/>
          </a:prstGeom>
        </p:spPr>
      </p:pic>
      <p:pic>
        <p:nvPicPr>
          <p:cNvPr id="11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676" y="3921452"/>
            <a:ext cx="3090940" cy="1490706"/>
          </a:xfrm>
          <a:prstGeom prst="rect">
            <a:avLst/>
          </a:prstGeom>
        </p:spPr>
      </p:pic>
      <p:pic>
        <p:nvPicPr>
          <p:cNvPr id="120" name="出自【趣你的PPT】(微信:qunideppt)：最优质的PPT资源库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9604" y="2064580"/>
            <a:ext cx="2298851" cy="1814882"/>
          </a:xfrm>
          <a:prstGeom prst="rect">
            <a:avLst/>
          </a:prstGeom>
        </p:spPr>
      </p:pic>
      <p:pic>
        <p:nvPicPr>
          <p:cNvPr id="1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8092" y="3921452"/>
            <a:ext cx="2738249" cy="1490706"/>
          </a:xfrm>
          <a:prstGeom prst="rect">
            <a:avLst/>
          </a:prstGeom>
        </p:spPr>
      </p:pic>
      <p:sp>
        <p:nvSpPr>
          <p:cNvPr id="122" name="出自【趣你的PPT】(微信:qunideppt)：最优质的PPT资源库"/>
          <p:cNvSpPr/>
          <p:nvPr/>
        </p:nvSpPr>
        <p:spPr>
          <a:xfrm>
            <a:off x="3777615" y="2899891"/>
            <a:ext cx="1245637" cy="2519265"/>
          </a:xfrm>
          <a:prstGeom prst="rect">
            <a:avLst/>
          </a:pr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23" name="Group 122出自【趣你的PPT】(微信:qunideppt)：最优质的PPT资源库"/>
          <p:cNvGrpSpPr/>
          <p:nvPr/>
        </p:nvGrpSpPr>
        <p:grpSpPr>
          <a:xfrm>
            <a:off x="3198325" y="3187211"/>
            <a:ext cx="1763487" cy="1477327"/>
            <a:chOff x="4264432" y="3535826"/>
            <a:chExt cx="2351316" cy="1969768"/>
          </a:xfrm>
        </p:grpSpPr>
        <p:sp>
          <p:nvSpPr>
            <p:cNvPr id="124" name="出自【趣你的PPT】(微信:qunideppt)：最优质的PPT资源库"/>
            <p:cNvSpPr txBox="1"/>
            <p:nvPr/>
          </p:nvSpPr>
          <p:spPr>
            <a:xfrm>
              <a:off x="4264432" y="3535826"/>
              <a:ext cx="34523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2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</a:p>
          </p:txBody>
        </p:sp>
        <p:sp>
          <p:nvSpPr>
            <p:cNvPr id="125" name="出自【趣你的PPT】(微信:qunideppt)：最优质的PPT资源库"/>
            <p:cNvSpPr txBox="1"/>
            <p:nvPr/>
          </p:nvSpPr>
          <p:spPr>
            <a:xfrm>
              <a:off x="5463972" y="4089823"/>
              <a:ext cx="1151776" cy="1415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pic>
        <p:nvPicPr>
          <p:cNvPr id="12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444" y="2064580"/>
            <a:ext cx="2183781" cy="1814882"/>
          </a:xfrm>
          <a:prstGeom prst="rect">
            <a:avLst/>
          </a:prstGeom>
        </p:spPr>
      </p:pic>
      <p:pic>
        <p:nvPicPr>
          <p:cNvPr id="12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2185" y="3921452"/>
            <a:ext cx="1782040" cy="1490706"/>
          </a:xfrm>
          <a:prstGeom prst="rect">
            <a:avLst/>
          </a:prstGeom>
        </p:spPr>
      </p:pic>
      <p:sp>
        <p:nvSpPr>
          <p:cNvPr id="128" name="出自【趣你的PPT】(微信:qunideppt)：最优质的PPT资源库"/>
          <p:cNvSpPr/>
          <p:nvPr/>
        </p:nvSpPr>
        <p:spPr>
          <a:xfrm>
            <a:off x="6160444" y="2064580"/>
            <a:ext cx="2183780" cy="1814882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grpSp>
        <p:nvGrpSpPr>
          <p:cNvPr id="129" name="Group 128出自【趣你的PPT】(微信:qunideppt)：最优质的PPT资源库"/>
          <p:cNvGrpSpPr/>
          <p:nvPr/>
        </p:nvGrpSpPr>
        <p:grpSpPr>
          <a:xfrm>
            <a:off x="6347150" y="2998621"/>
            <a:ext cx="2039063" cy="636894"/>
            <a:chOff x="8462866" y="3284376"/>
            <a:chExt cx="2718750" cy="849192"/>
          </a:xfrm>
          <a:solidFill>
            <a:srgbClr val="3CBDDC"/>
          </a:solidFill>
        </p:grpSpPr>
        <p:sp>
          <p:nvSpPr>
            <p:cNvPr id="130" name="出自【趣你的PPT】(微信:qunideppt)：最优质的PPT资源库"/>
            <p:cNvSpPr/>
            <p:nvPr/>
          </p:nvSpPr>
          <p:spPr>
            <a:xfrm>
              <a:off x="8462866" y="3284376"/>
              <a:ext cx="2662766" cy="849192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 txBox="1"/>
            <p:nvPr/>
          </p:nvSpPr>
          <p:spPr>
            <a:xfrm>
              <a:off x="8490009" y="3395393"/>
              <a:ext cx="269160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84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出自【趣你的PPT】(微信:qunideppt)：最优质的PPT资源库" descr="abstract-crystal-purp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9" b="11329"/>
          <a:stretch>
            <a:fillRect/>
          </a:stretch>
        </p:blipFill>
        <p:spPr>
          <a:xfrm>
            <a:off x="0" y="1120121"/>
            <a:ext cx="9144000" cy="3978329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/>
          <p:nvPr/>
        </p:nvSpPr>
        <p:spPr>
          <a:xfrm>
            <a:off x="1" y="1143392"/>
            <a:ext cx="9144001" cy="3978329"/>
          </a:xfrm>
          <a:prstGeom prst="rect">
            <a:avLst/>
          </a:prstGeom>
          <a:solidFill>
            <a:srgbClr val="202732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44369" y="1520054"/>
            <a:ext cx="3455262" cy="514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52985" y="2059688"/>
            <a:ext cx="726718" cy="726908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rgbClr val="00AFF0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56911" y="2256636"/>
            <a:ext cx="325377" cy="326515"/>
          </a:xfrm>
          <a:custGeom>
            <a:avLst/>
            <a:gdLst>
              <a:gd name="T0" fmla="*/ 80 w 128"/>
              <a:gd name="T1" fmla="*/ 0 h 128"/>
              <a:gd name="T2" fmla="*/ 32 w 128"/>
              <a:gd name="T3" fmla="*/ 48 h 128"/>
              <a:gd name="T4" fmla="*/ 38 w 128"/>
              <a:gd name="T5" fmla="*/ 70 h 128"/>
              <a:gd name="T6" fmla="*/ 4 w 128"/>
              <a:gd name="T7" fmla="*/ 104 h 128"/>
              <a:gd name="T8" fmla="*/ 4 w 128"/>
              <a:gd name="T9" fmla="*/ 104 h 128"/>
              <a:gd name="T10" fmla="*/ 0 w 128"/>
              <a:gd name="T11" fmla="*/ 114 h 128"/>
              <a:gd name="T12" fmla="*/ 14 w 128"/>
              <a:gd name="T13" fmla="*/ 128 h 128"/>
              <a:gd name="T14" fmla="*/ 24 w 128"/>
              <a:gd name="T15" fmla="*/ 124 h 128"/>
              <a:gd name="T16" fmla="*/ 24 w 128"/>
              <a:gd name="T17" fmla="*/ 124 h 128"/>
              <a:gd name="T18" fmla="*/ 58 w 128"/>
              <a:gd name="T19" fmla="*/ 90 h 128"/>
              <a:gd name="T20" fmla="*/ 80 w 128"/>
              <a:gd name="T21" fmla="*/ 96 h 128"/>
              <a:gd name="T22" fmla="*/ 128 w 128"/>
              <a:gd name="T23" fmla="*/ 48 h 128"/>
              <a:gd name="T24" fmla="*/ 80 w 128"/>
              <a:gd name="T25" fmla="*/ 0 h 128"/>
              <a:gd name="T26" fmla="*/ 19 w 128"/>
              <a:gd name="T27" fmla="*/ 119 h 128"/>
              <a:gd name="T28" fmla="*/ 14 w 128"/>
              <a:gd name="T29" fmla="*/ 121 h 128"/>
              <a:gd name="T30" fmla="*/ 7 w 128"/>
              <a:gd name="T31" fmla="*/ 114 h 128"/>
              <a:gd name="T32" fmla="*/ 9 w 128"/>
              <a:gd name="T33" fmla="*/ 109 h 128"/>
              <a:gd name="T34" fmla="*/ 9 w 128"/>
              <a:gd name="T35" fmla="*/ 109 h 128"/>
              <a:gd name="T36" fmla="*/ 41 w 128"/>
              <a:gd name="T37" fmla="*/ 77 h 128"/>
              <a:gd name="T38" fmla="*/ 51 w 128"/>
              <a:gd name="T39" fmla="*/ 87 h 128"/>
              <a:gd name="T40" fmla="*/ 19 w 128"/>
              <a:gd name="T41" fmla="*/ 119 h 128"/>
              <a:gd name="T42" fmla="*/ 80 w 128"/>
              <a:gd name="T43" fmla="*/ 88 h 128"/>
              <a:gd name="T44" fmla="*/ 40 w 128"/>
              <a:gd name="T45" fmla="*/ 48 h 128"/>
              <a:gd name="T46" fmla="*/ 80 w 128"/>
              <a:gd name="T47" fmla="*/ 8 h 128"/>
              <a:gd name="T48" fmla="*/ 120 w 128"/>
              <a:gd name="T49" fmla="*/ 48 h 128"/>
              <a:gd name="T50" fmla="*/ 80 w 128"/>
              <a:gd name="T51" fmla="*/ 8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8" h="128">
                <a:moveTo>
                  <a:pt x="80" y="0"/>
                </a:moveTo>
                <a:cubicBezTo>
                  <a:pt x="53" y="0"/>
                  <a:pt x="32" y="21"/>
                  <a:pt x="32" y="48"/>
                </a:cubicBezTo>
                <a:cubicBezTo>
                  <a:pt x="32" y="56"/>
                  <a:pt x="34" y="64"/>
                  <a:pt x="38" y="70"/>
                </a:cubicBezTo>
                <a:cubicBezTo>
                  <a:pt x="4" y="104"/>
                  <a:pt x="4" y="104"/>
                  <a:pt x="4" y="104"/>
                </a:cubicBezTo>
                <a:cubicBezTo>
                  <a:pt x="4" y="104"/>
                  <a:pt x="4" y="104"/>
                  <a:pt x="4" y="104"/>
                </a:cubicBezTo>
                <a:cubicBezTo>
                  <a:pt x="2" y="106"/>
                  <a:pt x="0" y="110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8" y="128"/>
                  <a:pt x="22" y="126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58" y="90"/>
                  <a:pt x="58" y="90"/>
                  <a:pt x="58" y="90"/>
                </a:cubicBezTo>
                <a:cubicBezTo>
                  <a:pt x="64" y="94"/>
                  <a:pt x="72" y="96"/>
                  <a:pt x="80" y="96"/>
                </a:cubicBezTo>
                <a:cubicBezTo>
                  <a:pt x="107" y="96"/>
                  <a:pt x="128" y="75"/>
                  <a:pt x="128" y="48"/>
                </a:cubicBezTo>
                <a:cubicBezTo>
                  <a:pt x="128" y="21"/>
                  <a:pt x="107" y="0"/>
                  <a:pt x="80" y="0"/>
                </a:cubicBezTo>
                <a:close/>
                <a:moveTo>
                  <a:pt x="19" y="119"/>
                </a:moveTo>
                <a:cubicBezTo>
                  <a:pt x="18" y="120"/>
                  <a:pt x="16" y="121"/>
                  <a:pt x="14" y="121"/>
                </a:cubicBezTo>
                <a:cubicBezTo>
                  <a:pt x="10" y="121"/>
                  <a:pt x="7" y="118"/>
                  <a:pt x="7" y="114"/>
                </a:cubicBezTo>
                <a:cubicBezTo>
                  <a:pt x="7" y="112"/>
                  <a:pt x="8" y="110"/>
                  <a:pt x="9" y="109"/>
                </a:cubicBezTo>
                <a:cubicBezTo>
                  <a:pt x="9" y="109"/>
                  <a:pt x="9" y="109"/>
                  <a:pt x="9" y="109"/>
                </a:cubicBezTo>
                <a:cubicBezTo>
                  <a:pt x="41" y="77"/>
                  <a:pt x="41" y="77"/>
                  <a:pt x="41" y="77"/>
                </a:cubicBezTo>
                <a:cubicBezTo>
                  <a:pt x="44" y="80"/>
                  <a:pt x="48" y="84"/>
                  <a:pt x="51" y="87"/>
                </a:cubicBezTo>
                <a:lnTo>
                  <a:pt x="19" y="119"/>
                </a:lnTo>
                <a:close/>
                <a:moveTo>
                  <a:pt x="80" y="88"/>
                </a:moveTo>
                <a:cubicBezTo>
                  <a:pt x="58" y="88"/>
                  <a:pt x="40" y="70"/>
                  <a:pt x="40" y="48"/>
                </a:cubicBezTo>
                <a:cubicBezTo>
                  <a:pt x="40" y="26"/>
                  <a:pt x="58" y="8"/>
                  <a:pt x="80" y="8"/>
                </a:cubicBezTo>
                <a:cubicBezTo>
                  <a:pt x="102" y="8"/>
                  <a:pt x="120" y="26"/>
                  <a:pt x="120" y="48"/>
                </a:cubicBezTo>
                <a:cubicBezTo>
                  <a:pt x="120" y="70"/>
                  <a:pt x="102" y="88"/>
                  <a:pt x="80" y="88"/>
                </a:cubicBezTo>
                <a:close/>
              </a:path>
            </a:pathLst>
          </a:custGeom>
          <a:solidFill>
            <a:srgbClr val="00AFF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alibri Light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2789589" y="2308247"/>
            <a:ext cx="75816" cy="75836"/>
          </a:xfrm>
          <a:custGeom>
            <a:avLst/>
            <a:gdLst>
              <a:gd name="T0" fmla="*/ 28 w 30"/>
              <a:gd name="T1" fmla="*/ 0 h 30"/>
              <a:gd name="T2" fmla="*/ 0 w 30"/>
              <a:gd name="T3" fmla="*/ 28 h 30"/>
              <a:gd name="T4" fmla="*/ 2 w 30"/>
              <a:gd name="T5" fmla="*/ 30 h 30"/>
              <a:gd name="T6" fmla="*/ 4 w 30"/>
              <a:gd name="T7" fmla="*/ 28 h 30"/>
              <a:gd name="T8" fmla="*/ 28 w 30"/>
              <a:gd name="T9" fmla="*/ 4 h 30"/>
              <a:gd name="T10" fmla="*/ 30 w 30"/>
              <a:gd name="T11" fmla="*/ 2 h 30"/>
              <a:gd name="T12" fmla="*/ 28 w 30"/>
              <a:gd name="T13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30">
                <a:moveTo>
                  <a:pt x="28" y="0"/>
                </a:moveTo>
                <a:cubicBezTo>
                  <a:pt x="13" y="0"/>
                  <a:pt x="0" y="13"/>
                  <a:pt x="0" y="28"/>
                </a:cubicBezTo>
                <a:cubicBezTo>
                  <a:pt x="0" y="29"/>
                  <a:pt x="1" y="30"/>
                  <a:pt x="2" y="30"/>
                </a:cubicBezTo>
                <a:cubicBezTo>
                  <a:pt x="3" y="30"/>
                  <a:pt x="4" y="29"/>
                  <a:pt x="4" y="28"/>
                </a:cubicBezTo>
                <a:cubicBezTo>
                  <a:pt x="4" y="15"/>
                  <a:pt x="15" y="4"/>
                  <a:pt x="28" y="4"/>
                </a:cubicBezTo>
                <a:cubicBezTo>
                  <a:pt x="29" y="4"/>
                  <a:pt x="30" y="3"/>
                  <a:pt x="30" y="2"/>
                </a:cubicBezTo>
                <a:cubicBezTo>
                  <a:pt x="30" y="1"/>
                  <a:pt x="29" y="0"/>
                  <a:pt x="28" y="0"/>
                </a:cubicBezTo>
                <a:close/>
              </a:path>
            </a:pathLst>
          </a:custGeom>
          <a:solidFill>
            <a:srgbClr val="01B4C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Calibri Light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237" y="2066137"/>
            <a:ext cx="726718" cy="726908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grpSp>
        <p:nvGrpSpPr>
          <p:cNvPr id="16" name="Group 112出自【趣你的PPT】(微信:qunideppt)：最优质的PPT资源库"/>
          <p:cNvGrpSpPr/>
          <p:nvPr/>
        </p:nvGrpSpPr>
        <p:grpSpPr>
          <a:xfrm>
            <a:off x="6141786" y="2256636"/>
            <a:ext cx="357517" cy="337368"/>
            <a:chOff x="3498850" y="1541463"/>
            <a:chExt cx="504825" cy="476250"/>
          </a:xfrm>
          <a:solidFill>
            <a:srgbClr val="7ACDEF"/>
          </a:solidFill>
        </p:grpSpPr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43325" y="1801813"/>
              <a:ext cx="61913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98850" y="1541463"/>
              <a:ext cx="504825" cy="476250"/>
            </a:xfrm>
            <a:custGeom>
              <a:avLst/>
              <a:gdLst>
                <a:gd name="T0" fmla="*/ 116 w 132"/>
                <a:gd name="T1" fmla="*/ 48 h 124"/>
                <a:gd name="T2" fmla="*/ 116 w 132"/>
                <a:gd name="T3" fmla="*/ 22 h 124"/>
                <a:gd name="T4" fmla="*/ 104 w 132"/>
                <a:gd name="T5" fmla="*/ 0 h 124"/>
                <a:gd name="T6" fmla="*/ 22 w 132"/>
                <a:gd name="T7" fmla="*/ 0 h 124"/>
                <a:gd name="T8" fmla="*/ 0 w 132"/>
                <a:gd name="T9" fmla="*/ 102 h 124"/>
                <a:gd name="T10" fmla="*/ 94 w 132"/>
                <a:gd name="T11" fmla="*/ 124 h 124"/>
                <a:gd name="T12" fmla="*/ 116 w 132"/>
                <a:gd name="T13" fmla="*/ 96 h 124"/>
                <a:gd name="T14" fmla="*/ 116 w 132"/>
                <a:gd name="T15" fmla="*/ 48 h 124"/>
                <a:gd name="T16" fmla="*/ 88 w 132"/>
                <a:gd name="T17" fmla="*/ 8 h 124"/>
                <a:gd name="T18" fmla="*/ 108 w 132"/>
                <a:gd name="T19" fmla="*/ 12 h 124"/>
                <a:gd name="T20" fmla="*/ 108 w 132"/>
                <a:gd name="T21" fmla="*/ 24 h 124"/>
                <a:gd name="T22" fmla="*/ 104 w 132"/>
                <a:gd name="T23" fmla="*/ 36 h 124"/>
                <a:gd name="T24" fmla="*/ 104 w 132"/>
                <a:gd name="T25" fmla="*/ 32 h 124"/>
                <a:gd name="T26" fmla="*/ 104 w 132"/>
                <a:gd name="T27" fmla="*/ 16 h 124"/>
                <a:gd name="T28" fmla="*/ 16 w 132"/>
                <a:gd name="T29" fmla="*/ 12 h 124"/>
                <a:gd name="T30" fmla="*/ 12 w 132"/>
                <a:gd name="T31" fmla="*/ 24 h 124"/>
                <a:gd name="T32" fmla="*/ 8 w 132"/>
                <a:gd name="T33" fmla="*/ 22 h 124"/>
                <a:gd name="T34" fmla="*/ 100 w 132"/>
                <a:gd name="T35" fmla="*/ 20 h 124"/>
                <a:gd name="T36" fmla="*/ 16 w 132"/>
                <a:gd name="T37" fmla="*/ 16 h 124"/>
                <a:gd name="T38" fmla="*/ 100 w 132"/>
                <a:gd name="T39" fmla="*/ 20 h 124"/>
                <a:gd name="T40" fmla="*/ 100 w 132"/>
                <a:gd name="T41" fmla="*/ 28 h 124"/>
                <a:gd name="T42" fmla="*/ 16 w 132"/>
                <a:gd name="T43" fmla="*/ 24 h 124"/>
                <a:gd name="T44" fmla="*/ 100 w 132"/>
                <a:gd name="T45" fmla="*/ 32 h 124"/>
                <a:gd name="T46" fmla="*/ 88 w 132"/>
                <a:gd name="T47" fmla="*/ 36 h 124"/>
                <a:gd name="T48" fmla="*/ 16 w 132"/>
                <a:gd name="T49" fmla="*/ 35 h 124"/>
                <a:gd name="T50" fmla="*/ 100 w 132"/>
                <a:gd name="T51" fmla="*/ 32 h 124"/>
                <a:gd name="T52" fmla="*/ 94 w 132"/>
                <a:gd name="T53" fmla="*/ 116 h 124"/>
                <a:gd name="T54" fmla="*/ 8 w 132"/>
                <a:gd name="T55" fmla="*/ 102 h 124"/>
                <a:gd name="T56" fmla="*/ 22 w 132"/>
                <a:gd name="T57" fmla="*/ 44 h 124"/>
                <a:gd name="T58" fmla="*/ 104 w 132"/>
                <a:gd name="T59" fmla="*/ 44 h 124"/>
                <a:gd name="T60" fmla="*/ 108 w 132"/>
                <a:gd name="T61" fmla="*/ 56 h 124"/>
                <a:gd name="T62" fmla="*/ 52 w 132"/>
                <a:gd name="T63" fmla="*/ 76 h 124"/>
                <a:gd name="T64" fmla="*/ 108 w 132"/>
                <a:gd name="T65" fmla="*/ 96 h 124"/>
                <a:gd name="T66" fmla="*/ 113 w 132"/>
                <a:gd name="T67" fmla="*/ 88 h 124"/>
                <a:gd name="T68" fmla="*/ 60 w 132"/>
                <a:gd name="T69" fmla="*/ 76 h 124"/>
                <a:gd name="T70" fmla="*/ 108 w 132"/>
                <a:gd name="T71" fmla="*/ 64 h 124"/>
                <a:gd name="T72" fmla="*/ 115 w 132"/>
                <a:gd name="T73" fmla="*/ 59 h 124"/>
                <a:gd name="T74" fmla="*/ 120 w 132"/>
                <a:gd name="T75" fmla="*/ 7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2" h="124">
                  <a:moveTo>
                    <a:pt x="116" y="48"/>
                  </a:moveTo>
                  <a:cubicBezTo>
                    <a:pt x="116" y="48"/>
                    <a:pt x="116" y="48"/>
                    <a:pt x="116" y="48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5"/>
                    <a:pt x="111" y="0"/>
                    <a:pt x="104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10" y="124"/>
                    <a:pt x="22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106" y="124"/>
                    <a:pt x="116" y="114"/>
                    <a:pt x="116" y="102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32" y="84"/>
                    <a:pt x="132" y="60"/>
                    <a:pt x="116" y="48"/>
                  </a:cubicBezTo>
                  <a:close/>
                  <a:moveTo>
                    <a:pt x="22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6" y="8"/>
                    <a:pt x="108" y="10"/>
                    <a:pt x="108" y="1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6"/>
                    <a:pt x="105" y="36"/>
                    <a:pt x="104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14"/>
                    <a:pt x="102" y="12"/>
                    <a:pt x="10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4" y="12"/>
                    <a:pt x="12" y="14"/>
                    <a:pt x="12" y="16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0" y="29"/>
                    <a:pt x="8" y="26"/>
                    <a:pt x="8" y="22"/>
                  </a:cubicBezTo>
                  <a:cubicBezTo>
                    <a:pt x="8" y="14"/>
                    <a:pt x="14" y="8"/>
                    <a:pt x="22" y="8"/>
                  </a:cubicBezTo>
                  <a:close/>
                  <a:moveTo>
                    <a:pt x="100" y="20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00" y="16"/>
                    <a:pt x="100" y="16"/>
                    <a:pt x="100" y="16"/>
                  </a:cubicBezTo>
                  <a:lnTo>
                    <a:pt x="100" y="20"/>
                  </a:lnTo>
                  <a:close/>
                  <a:moveTo>
                    <a:pt x="100" y="24"/>
                  </a:moveTo>
                  <a:cubicBezTo>
                    <a:pt x="100" y="28"/>
                    <a:pt x="100" y="28"/>
                    <a:pt x="100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lnTo>
                    <a:pt x="100" y="24"/>
                  </a:lnTo>
                  <a:close/>
                  <a:moveTo>
                    <a:pt x="100" y="32"/>
                  </a:moveTo>
                  <a:cubicBezTo>
                    <a:pt x="100" y="36"/>
                    <a:pt x="100" y="36"/>
                    <a:pt x="100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6"/>
                    <a:pt x="18" y="35"/>
                    <a:pt x="16" y="35"/>
                  </a:cubicBezTo>
                  <a:cubicBezTo>
                    <a:pt x="16" y="32"/>
                    <a:pt x="16" y="32"/>
                    <a:pt x="16" y="32"/>
                  </a:cubicBezTo>
                  <a:lnTo>
                    <a:pt x="100" y="32"/>
                  </a:lnTo>
                  <a:close/>
                  <a:moveTo>
                    <a:pt x="108" y="102"/>
                  </a:moveTo>
                  <a:cubicBezTo>
                    <a:pt x="108" y="110"/>
                    <a:pt x="102" y="116"/>
                    <a:pt x="94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14" y="116"/>
                    <a:pt x="8" y="110"/>
                    <a:pt x="8" y="10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12" y="42"/>
                    <a:pt x="17" y="44"/>
                    <a:pt x="22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8" y="46"/>
                    <a:pt x="108" y="48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61" y="56"/>
                    <a:pt x="52" y="65"/>
                    <a:pt x="52" y="76"/>
                  </a:cubicBezTo>
                  <a:cubicBezTo>
                    <a:pt x="52" y="87"/>
                    <a:pt x="61" y="96"/>
                    <a:pt x="72" y="96"/>
                  </a:cubicBezTo>
                  <a:cubicBezTo>
                    <a:pt x="108" y="96"/>
                    <a:pt x="108" y="96"/>
                    <a:pt x="108" y="96"/>
                  </a:cubicBezTo>
                  <a:lnTo>
                    <a:pt x="108" y="102"/>
                  </a:lnTo>
                  <a:close/>
                  <a:moveTo>
                    <a:pt x="113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65" y="88"/>
                    <a:pt x="60" y="83"/>
                    <a:pt x="60" y="76"/>
                  </a:cubicBezTo>
                  <a:cubicBezTo>
                    <a:pt x="60" y="69"/>
                    <a:pt x="65" y="64"/>
                    <a:pt x="72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0" y="64"/>
                    <a:pt x="113" y="63"/>
                    <a:pt x="114" y="61"/>
                  </a:cubicBezTo>
                  <a:cubicBezTo>
                    <a:pt x="115" y="60"/>
                    <a:pt x="115" y="60"/>
                    <a:pt x="115" y="59"/>
                  </a:cubicBezTo>
                  <a:cubicBezTo>
                    <a:pt x="115" y="59"/>
                    <a:pt x="116" y="59"/>
                    <a:pt x="116" y="59"/>
                  </a:cubicBezTo>
                  <a:cubicBezTo>
                    <a:pt x="118" y="62"/>
                    <a:pt x="120" y="67"/>
                    <a:pt x="120" y="72"/>
                  </a:cubicBezTo>
                  <a:cubicBezTo>
                    <a:pt x="120" y="78"/>
                    <a:pt x="118" y="84"/>
                    <a:pt x="113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Calibri Light"/>
              </a:endParaRPr>
            </a:p>
          </p:txBody>
        </p:sp>
      </p:grp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59056" y="3747019"/>
            <a:ext cx="726718" cy="726908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47498" y="3915838"/>
            <a:ext cx="381111" cy="381111"/>
          </a:xfrm>
          <a:custGeom>
            <a:avLst/>
            <a:gdLst>
              <a:gd name="T0" fmla="*/ 1639 w 1648"/>
              <a:gd name="T1" fmla="*/ 674 h 1648"/>
              <a:gd name="T2" fmla="*/ 1648 w 1648"/>
              <a:gd name="T3" fmla="*/ 621 h 1648"/>
              <a:gd name="T4" fmla="*/ 1576 w 1648"/>
              <a:gd name="T5" fmla="*/ 485 h 1648"/>
              <a:gd name="T6" fmla="*/ 1392 w 1648"/>
              <a:gd name="T7" fmla="*/ 242 h 1648"/>
              <a:gd name="T8" fmla="*/ 1225 w 1648"/>
              <a:gd name="T9" fmla="*/ 125 h 1648"/>
              <a:gd name="T10" fmla="*/ 1225 w 1648"/>
              <a:gd name="T11" fmla="*/ 125 h 1648"/>
              <a:gd name="T12" fmla="*/ 927 w 1648"/>
              <a:gd name="T13" fmla="*/ 32 h 1648"/>
              <a:gd name="T14" fmla="*/ 824 w 1648"/>
              <a:gd name="T15" fmla="*/ 0 h 1648"/>
              <a:gd name="T16" fmla="*/ 721 w 1648"/>
              <a:gd name="T17" fmla="*/ 32 h 1648"/>
              <a:gd name="T18" fmla="*/ 423 w 1648"/>
              <a:gd name="T19" fmla="*/ 125 h 1648"/>
              <a:gd name="T20" fmla="*/ 423 w 1648"/>
              <a:gd name="T21" fmla="*/ 125 h 1648"/>
              <a:gd name="T22" fmla="*/ 256 w 1648"/>
              <a:gd name="T23" fmla="*/ 242 h 1648"/>
              <a:gd name="T24" fmla="*/ 73 w 1648"/>
              <a:gd name="T25" fmla="*/ 485 h 1648"/>
              <a:gd name="T26" fmla="*/ 0 w 1648"/>
              <a:gd name="T27" fmla="*/ 621 h 1648"/>
              <a:gd name="T28" fmla="*/ 9 w 1648"/>
              <a:gd name="T29" fmla="*/ 674 h 1648"/>
              <a:gd name="T30" fmla="*/ 9 w 1648"/>
              <a:gd name="T31" fmla="*/ 974 h 1648"/>
              <a:gd name="T32" fmla="*/ 0 w 1648"/>
              <a:gd name="T33" fmla="*/ 1027 h 1648"/>
              <a:gd name="T34" fmla="*/ 73 w 1648"/>
              <a:gd name="T35" fmla="*/ 1163 h 1648"/>
              <a:gd name="T36" fmla="*/ 256 w 1648"/>
              <a:gd name="T37" fmla="*/ 1406 h 1648"/>
              <a:gd name="T38" fmla="*/ 423 w 1648"/>
              <a:gd name="T39" fmla="*/ 1523 h 1648"/>
              <a:gd name="T40" fmla="*/ 423 w 1648"/>
              <a:gd name="T41" fmla="*/ 1523 h 1648"/>
              <a:gd name="T42" fmla="*/ 721 w 1648"/>
              <a:gd name="T43" fmla="*/ 1616 h 1648"/>
              <a:gd name="T44" fmla="*/ 824 w 1648"/>
              <a:gd name="T45" fmla="*/ 1648 h 1648"/>
              <a:gd name="T46" fmla="*/ 927 w 1648"/>
              <a:gd name="T47" fmla="*/ 1616 h 1648"/>
              <a:gd name="T48" fmla="*/ 1225 w 1648"/>
              <a:gd name="T49" fmla="*/ 1523 h 1648"/>
              <a:gd name="T50" fmla="*/ 1225 w 1648"/>
              <a:gd name="T51" fmla="*/ 1523 h 1648"/>
              <a:gd name="T52" fmla="*/ 1392 w 1648"/>
              <a:gd name="T53" fmla="*/ 1406 h 1648"/>
              <a:gd name="T54" fmla="*/ 1576 w 1648"/>
              <a:gd name="T55" fmla="*/ 1163 h 1648"/>
              <a:gd name="T56" fmla="*/ 1648 w 1648"/>
              <a:gd name="T57" fmla="*/ 1027 h 1648"/>
              <a:gd name="T58" fmla="*/ 1639 w 1648"/>
              <a:gd name="T59" fmla="*/ 974 h 1648"/>
              <a:gd name="T60" fmla="*/ 1639 w 1648"/>
              <a:gd name="T61" fmla="*/ 674 h 1648"/>
              <a:gd name="T62" fmla="*/ 824 w 1648"/>
              <a:gd name="T63" fmla="*/ 1408 h 1648"/>
              <a:gd name="T64" fmla="*/ 240 w 1648"/>
              <a:gd name="T65" fmla="*/ 824 h 1648"/>
              <a:gd name="T66" fmla="*/ 824 w 1648"/>
              <a:gd name="T67" fmla="*/ 240 h 1648"/>
              <a:gd name="T68" fmla="*/ 1408 w 1648"/>
              <a:gd name="T69" fmla="*/ 824 h 1648"/>
              <a:gd name="T70" fmla="*/ 824 w 1648"/>
              <a:gd name="T71" fmla="*/ 1408 h 1648"/>
              <a:gd name="T72" fmla="*/ 738 w 1648"/>
              <a:gd name="T73" fmla="*/ 1096 h 1648"/>
              <a:gd name="T74" fmla="*/ 481 w 1648"/>
              <a:gd name="T75" fmla="*/ 846 h 1648"/>
              <a:gd name="T76" fmla="*/ 587 w 1648"/>
              <a:gd name="T77" fmla="*/ 740 h 1648"/>
              <a:gd name="T78" fmla="*/ 738 w 1648"/>
              <a:gd name="T79" fmla="*/ 883 h 1648"/>
              <a:gd name="T80" fmla="*/ 1061 w 1648"/>
              <a:gd name="T81" fmla="*/ 552 h 1648"/>
              <a:gd name="T82" fmla="*/ 1167 w 1648"/>
              <a:gd name="T83" fmla="*/ 658 h 1648"/>
              <a:gd name="T84" fmla="*/ 738 w 1648"/>
              <a:gd name="T85" fmla="*/ 1096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48" h="1648">
                <a:moveTo>
                  <a:pt x="1639" y="674"/>
                </a:moveTo>
                <a:cubicBezTo>
                  <a:pt x="1645" y="656"/>
                  <a:pt x="1648" y="639"/>
                  <a:pt x="1648" y="621"/>
                </a:cubicBezTo>
                <a:cubicBezTo>
                  <a:pt x="1648" y="568"/>
                  <a:pt x="1622" y="517"/>
                  <a:pt x="1576" y="485"/>
                </a:cubicBezTo>
                <a:cubicBezTo>
                  <a:pt x="1428" y="383"/>
                  <a:pt x="1447" y="408"/>
                  <a:pt x="1392" y="242"/>
                </a:cubicBezTo>
                <a:cubicBezTo>
                  <a:pt x="1368" y="172"/>
                  <a:pt x="1301" y="125"/>
                  <a:pt x="1225" y="125"/>
                </a:cubicBezTo>
                <a:cubicBezTo>
                  <a:pt x="1225" y="125"/>
                  <a:pt x="1225" y="125"/>
                  <a:pt x="1225" y="125"/>
                </a:cubicBezTo>
                <a:cubicBezTo>
                  <a:pt x="1043" y="126"/>
                  <a:pt x="1074" y="136"/>
                  <a:pt x="927" y="32"/>
                </a:cubicBezTo>
                <a:cubicBezTo>
                  <a:pt x="896" y="11"/>
                  <a:pt x="860" y="0"/>
                  <a:pt x="824" y="0"/>
                </a:cubicBezTo>
                <a:cubicBezTo>
                  <a:pt x="788" y="0"/>
                  <a:pt x="752" y="11"/>
                  <a:pt x="721" y="32"/>
                </a:cubicBezTo>
                <a:cubicBezTo>
                  <a:pt x="573" y="136"/>
                  <a:pt x="605" y="126"/>
                  <a:pt x="423" y="125"/>
                </a:cubicBezTo>
                <a:cubicBezTo>
                  <a:pt x="423" y="125"/>
                  <a:pt x="423" y="125"/>
                  <a:pt x="423" y="125"/>
                </a:cubicBezTo>
                <a:cubicBezTo>
                  <a:pt x="347" y="125"/>
                  <a:pt x="280" y="172"/>
                  <a:pt x="256" y="242"/>
                </a:cubicBezTo>
                <a:cubicBezTo>
                  <a:pt x="201" y="409"/>
                  <a:pt x="220" y="383"/>
                  <a:pt x="73" y="485"/>
                </a:cubicBezTo>
                <a:cubicBezTo>
                  <a:pt x="26" y="517"/>
                  <a:pt x="0" y="568"/>
                  <a:pt x="0" y="621"/>
                </a:cubicBezTo>
                <a:cubicBezTo>
                  <a:pt x="0" y="639"/>
                  <a:pt x="3" y="656"/>
                  <a:pt x="9" y="674"/>
                </a:cubicBezTo>
                <a:cubicBezTo>
                  <a:pt x="66" y="840"/>
                  <a:pt x="66" y="808"/>
                  <a:pt x="9" y="974"/>
                </a:cubicBezTo>
                <a:cubicBezTo>
                  <a:pt x="3" y="992"/>
                  <a:pt x="0" y="1009"/>
                  <a:pt x="0" y="1027"/>
                </a:cubicBezTo>
                <a:cubicBezTo>
                  <a:pt x="0" y="1080"/>
                  <a:pt x="26" y="1131"/>
                  <a:pt x="73" y="1163"/>
                </a:cubicBezTo>
                <a:cubicBezTo>
                  <a:pt x="220" y="1265"/>
                  <a:pt x="201" y="1239"/>
                  <a:pt x="256" y="1406"/>
                </a:cubicBezTo>
                <a:cubicBezTo>
                  <a:pt x="280" y="1476"/>
                  <a:pt x="347" y="1523"/>
                  <a:pt x="423" y="1523"/>
                </a:cubicBezTo>
                <a:cubicBezTo>
                  <a:pt x="423" y="1523"/>
                  <a:pt x="423" y="1523"/>
                  <a:pt x="423" y="1523"/>
                </a:cubicBezTo>
                <a:cubicBezTo>
                  <a:pt x="605" y="1522"/>
                  <a:pt x="574" y="1512"/>
                  <a:pt x="721" y="1616"/>
                </a:cubicBezTo>
                <a:cubicBezTo>
                  <a:pt x="752" y="1637"/>
                  <a:pt x="788" y="1648"/>
                  <a:pt x="824" y="1648"/>
                </a:cubicBezTo>
                <a:cubicBezTo>
                  <a:pt x="860" y="1648"/>
                  <a:pt x="896" y="1637"/>
                  <a:pt x="927" y="1616"/>
                </a:cubicBezTo>
                <a:cubicBezTo>
                  <a:pt x="1074" y="1512"/>
                  <a:pt x="1042" y="1522"/>
                  <a:pt x="1225" y="1523"/>
                </a:cubicBezTo>
                <a:cubicBezTo>
                  <a:pt x="1225" y="1523"/>
                  <a:pt x="1225" y="1523"/>
                  <a:pt x="1225" y="1523"/>
                </a:cubicBezTo>
                <a:cubicBezTo>
                  <a:pt x="1301" y="1523"/>
                  <a:pt x="1368" y="1476"/>
                  <a:pt x="1392" y="1406"/>
                </a:cubicBezTo>
                <a:cubicBezTo>
                  <a:pt x="1447" y="1239"/>
                  <a:pt x="1428" y="1265"/>
                  <a:pt x="1576" y="1163"/>
                </a:cubicBezTo>
                <a:cubicBezTo>
                  <a:pt x="1622" y="1131"/>
                  <a:pt x="1648" y="1080"/>
                  <a:pt x="1648" y="1027"/>
                </a:cubicBezTo>
                <a:cubicBezTo>
                  <a:pt x="1648" y="1009"/>
                  <a:pt x="1645" y="992"/>
                  <a:pt x="1639" y="974"/>
                </a:cubicBezTo>
                <a:cubicBezTo>
                  <a:pt x="1582" y="808"/>
                  <a:pt x="1582" y="840"/>
                  <a:pt x="1639" y="674"/>
                </a:cubicBezTo>
                <a:close/>
                <a:moveTo>
                  <a:pt x="824" y="1408"/>
                </a:moveTo>
                <a:cubicBezTo>
                  <a:pt x="502" y="1408"/>
                  <a:pt x="240" y="1146"/>
                  <a:pt x="240" y="824"/>
                </a:cubicBezTo>
                <a:cubicBezTo>
                  <a:pt x="240" y="502"/>
                  <a:pt x="502" y="240"/>
                  <a:pt x="824" y="240"/>
                </a:cubicBezTo>
                <a:cubicBezTo>
                  <a:pt x="1146" y="240"/>
                  <a:pt x="1408" y="502"/>
                  <a:pt x="1408" y="824"/>
                </a:cubicBezTo>
                <a:cubicBezTo>
                  <a:pt x="1408" y="1146"/>
                  <a:pt x="1146" y="1408"/>
                  <a:pt x="824" y="1408"/>
                </a:cubicBezTo>
                <a:close/>
                <a:moveTo>
                  <a:pt x="738" y="1096"/>
                </a:moveTo>
                <a:cubicBezTo>
                  <a:pt x="481" y="846"/>
                  <a:pt x="481" y="846"/>
                  <a:pt x="481" y="846"/>
                </a:cubicBezTo>
                <a:cubicBezTo>
                  <a:pt x="587" y="740"/>
                  <a:pt x="587" y="740"/>
                  <a:pt x="587" y="740"/>
                </a:cubicBezTo>
                <a:cubicBezTo>
                  <a:pt x="738" y="883"/>
                  <a:pt x="738" y="883"/>
                  <a:pt x="738" y="883"/>
                </a:cubicBezTo>
                <a:cubicBezTo>
                  <a:pt x="1061" y="552"/>
                  <a:pt x="1061" y="552"/>
                  <a:pt x="1061" y="552"/>
                </a:cubicBezTo>
                <a:cubicBezTo>
                  <a:pt x="1167" y="658"/>
                  <a:pt x="1167" y="658"/>
                  <a:pt x="1167" y="658"/>
                </a:cubicBezTo>
                <a:lnTo>
                  <a:pt x="738" y="10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 dirty="0">
              <a:latin typeface="Calibri Light"/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9308" y="3753468"/>
            <a:ext cx="726718" cy="726908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rgbClr val="7E7E7D"/>
          </a:solidFill>
          <a:ln>
            <a:noFill/>
          </a:ln>
        </p:spPr>
        <p:txBody>
          <a:bodyPr vert="horz" wrap="square" lIns="182843" tIns="91422" rIns="182843" bIns="91422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09224" y="4008932"/>
            <a:ext cx="409007" cy="218548"/>
          </a:xfrm>
          <a:custGeom>
            <a:avLst/>
            <a:gdLst>
              <a:gd name="T0" fmla="*/ 0 w 597"/>
              <a:gd name="T1" fmla="*/ 174 h 319"/>
              <a:gd name="T2" fmla="*/ 29 w 597"/>
              <a:gd name="T3" fmla="*/ 145 h 319"/>
              <a:gd name="T4" fmla="*/ 597 w 597"/>
              <a:gd name="T5" fmla="*/ 145 h 319"/>
              <a:gd name="T6" fmla="*/ 568 w 597"/>
              <a:gd name="T7" fmla="*/ 174 h 319"/>
              <a:gd name="T8" fmla="*/ 597 w 597"/>
              <a:gd name="T9" fmla="*/ 145 h 319"/>
              <a:gd name="T10" fmla="*/ 524 w 597"/>
              <a:gd name="T11" fmla="*/ 123 h 319"/>
              <a:gd name="T12" fmla="*/ 553 w 597"/>
              <a:gd name="T13" fmla="*/ 196 h 319"/>
              <a:gd name="T14" fmla="*/ 73 w 597"/>
              <a:gd name="T15" fmla="*/ 130 h 319"/>
              <a:gd name="T16" fmla="*/ 44 w 597"/>
              <a:gd name="T17" fmla="*/ 188 h 319"/>
              <a:gd name="T18" fmla="*/ 73 w 597"/>
              <a:gd name="T19" fmla="*/ 130 h 319"/>
              <a:gd name="T20" fmla="*/ 87 w 597"/>
              <a:gd name="T21" fmla="*/ 116 h 319"/>
              <a:gd name="T22" fmla="*/ 116 w 597"/>
              <a:gd name="T23" fmla="*/ 203 h 319"/>
              <a:gd name="T24" fmla="*/ 160 w 597"/>
              <a:gd name="T25" fmla="*/ 87 h 319"/>
              <a:gd name="T26" fmla="*/ 131 w 597"/>
              <a:gd name="T27" fmla="*/ 232 h 319"/>
              <a:gd name="T28" fmla="*/ 160 w 597"/>
              <a:gd name="T29" fmla="*/ 87 h 319"/>
              <a:gd name="T30" fmla="*/ 174 w 597"/>
              <a:gd name="T31" fmla="*/ 116 h 319"/>
              <a:gd name="T32" fmla="*/ 203 w 597"/>
              <a:gd name="T33" fmla="*/ 203 h 319"/>
              <a:gd name="T34" fmla="*/ 247 w 597"/>
              <a:gd name="T35" fmla="*/ 58 h 319"/>
              <a:gd name="T36" fmla="*/ 218 w 597"/>
              <a:gd name="T37" fmla="*/ 261 h 319"/>
              <a:gd name="T38" fmla="*/ 247 w 597"/>
              <a:gd name="T39" fmla="*/ 58 h 319"/>
              <a:gd name="T40" fmla="*/ 262 w 597"/>
              <a:gd name="T41" fmla="*/ 0 h 319"/>
              <a:gd name="T42" fmla="*/ 291 w 597"/>
              <a:gd name="T43" fmla="*/ 319 h 319"/>
              <a:gd name="T44" fmla="*/ 335 w 597"/>
              <a:gd name="T45" fmla="*/ 58 h 319"/>
              <a:gd name="T46" fmla="*/ 306 w 597"/>
              <a:gd name="T47" fmla="*/ 261 h 319"/>
              <a:gd name="T48" fmla="*/ 335 w 597"/>
              <a:gd name="T49" fmla="*/ 58 h 319"/>
              <a:gd name="T50" fmla="*/ 349 w 597"/>
              <a:gd name="T51" fmla="*/ 101 h 319"/>
              <a:gd name="T52" fmla="*/ 378 w 597"/>
              <a:gd name="T53" fmla="*/ 217 h 319"/>
              <a:gd name="T54" fmla="*/ 422 w 597"/>
              <a:gd name="T55" fmla="*/ 116 h 319"/>
              <a:gd name="T56" fmla="*/ 393 w 597"/>
              <a:gd name="T57" fmla="*/ 203 h 319"/>
              <a:gd name="T58" fmla="*/ 422 w 597"/>
              <a:gd name="T59" fmla="*/ 116 h 319"/>
              <a:gd name="T60" fmla="*/ 437 w 597"/>
              <a:gd name="T61" fmla="*/ 130 h 319"/>
              <a:gd name="T62" fmla="*/ 466 w 597"/>
              <a:gd name="T63" fmla="*/ 188 h 319"/>
              <a:gd name="T64" fmla="*/ 510 w 597"/>
              <a:gd name="T65" fmla="*/ 101 h 319"/>
              <a:gd name="T66" fmla="*/ 481 w 597"/>
              <a:gd name="T67" fmla="*/ 217 h 319"/>
              <a:gd name="T68" fmla="*/ 510 w 597"/>
              <a:gd name="T69" fmla="*/ 101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7" h="319">
                <a:moveTo>
                  <a:pt x="29" y="174"/>
                </a:moveTo>
                <a:lnTo>
                  <a:pt x="0" y="174"/>
                </a:lnTo>
                <a:lnTo>
                  <a:pt x="0" y="145"/>
                </a:lnTo>
                <a:lnTo>
                  <a:pt x="29" y="145"/>
                </a:lnTo>
                <a:lnTo>
                  <a:pt x="29" y="174"/>
                </a:lnTo>
                <a:close/>
                <a:moveTo>
                  <a:pt x="597" y="145"/>
                </a:moveTo>
                <a:lnTo>
                  <a:pt x="568" y="145"/>
                </a:lnTo>
                <a:lnTo>
                  <a:pt x="568" y="174"/>
                </a:lnTo>
                <a:lnTo>
                  <a:pt x="597" y="174"/>
                </a:lnTo>
                <a:lnTo>
                  <a:pt x="597" y="145"/>
                </a:lnTo>
                <a:close/>
                <a:moveTo>
                  <a:pt x="553" y="123"/>
                </a:moveTo>
                <a:lnTo>
                  <a:pt x="524" y="123"/>
                </a:lnTo>
                <a:lnTo>
                  <a:pt x="524" y="196"/>
                </a:lnTo>
                <a:lnTo>
                  <a:pt x="553" y="196"/>
                </a:lnTo>
                <a:lnTo>
                  <a:pt x="553" y="123"/>
                </a:lnTo>
                <a:close/>
                <a:moveTo>
                  <a:pt x="73" y="130"/>
                </a:moveTo>
                <a:lnTo>
                  <a:pt x="44" y="130"/>
                </a:lnTo>
                <a:lnTo>
                  <a:pt x="44" y="188"/>
                </a:lnTo>
                <a:lnTo>
                  <a:pt x="73" y="188"/>
                </a:lnTo>
                <a:lnTo>
                  <a:pt x="73" y="130"/>
                </a:lnTo>
                <a:close/>
                <a:moveTo>
                  <a:pt x="116" y="116"/>
                </a:moveTo>
                <a:lnTo>
                  <a:pt x="87" y="116"/>
                </a:lnTo>
                <a:lnTo>
                  <a:pt x="87" y="203"/>
                </a:lnTo>
                <a:lnTo>
                  <a:pt x="116" y="203"/>
                </a:lnTo>
                <a:lnTo>
                  <a:pt x="116" y="116"/>
                </a:lnTo>
                <a:close/>
                <a:moveTo>
                  <a:pt x="160" y="87"/>
                </a:moveTo>
                <a:lnTo>
                  <a:pt x="131" y="87"/>
                </a:lnTo>
                <a:lnTo>
                  <a:pt x="131" y="232"/>
                </a:lnTo>
                <a:lnTo>
                  <a:pt x="160" y="232"/>
                </a:lnTo>
                <a:lnTo>
                  <a:pt x="160" y="87"/>
                </a:lnTo>
                <a:close/>
                <a:moveTo>
                  <a:pt x="203" y="116"/>
                </a:moveTo>
                <a:lnTo>
                  <a:pt x="174" y="116"/>
                </a:lnTo>
                <a:lnTo>
                  <a:pt x="174" y="203"/>
                </a:lnTo>
                <a:lnTo>
                  <a:pt x="203" y="203"/>
                </a:lnTo>
                <a:lnTo>
                  <a:pt x="203" y="116"/>
                </a:lnTo>
                <a:close/>
                <a:moveTo>
                  <a:pt x="247" y="58"/>
                </a:moveTo>
                <a:lnTo>
                  <a:pt x="218" y="58"/>
                </a:lnTo>
                <a:lnTo>
                  <a:pt x="218" y="261"/>
                </a:lnTo>
                <a:lnTo>
                  <a:pt x="247" y="261"/>
                </a:lnTo>
                <a:lnTo>
                  <a:pt x="247" y="58"/>
                </a:lnTo>
                <a:close/>
                <a:moveTo>
                  <a:pt x="291" y="0"/>
                </a:moveTo>
                <a:lnTo>
                  <a:pt x="262" y="0"/>
                </a:lnTo>
                <a:lnTo>
                  <a:pt x="262" y="319"/>
                </a:lnTo>
                <a:lnTo>
                  <a:pt x="291" y="319"/>
                </a:lnTo>
                <a:lnTo>
                  <a:pt x="291" y="0"/>
                </a:lnTo>
                <a:close/>
                <a:moveTo>
                  <a:pt x="335" y="58"/>
                </a:moveTo>
                <a:lnTo>
                  <a:pt x="306" y="58"/>
                </a:lnTo>
                <a:lnTo>
                  <a:pt x="306" y="261"/>
                </a:lnTo>
                <a:lnTo>
                  <a:pt x="335" y="261"/>
                </a:lnTo>
                <a:lnTo>
                  <a:pt x="335" y="58"/>
                </a:lnTo>
                <a:close/>
                <a:moveTo>
                  <a:pt x="378" y="101"/>
                </a:moveTo>
                <a:lnTo>
                  <a:pt x="349" y="101"/>
                </a:lnTo>
                <a:lnTo>
                  <a:pt x="349" y="217"/>
                </a:lnTo>
                <a:lnTo>
                  <a:pt x="378" y="217"/>
                </a:lnTo>
                <a:lnTo>
                  <a:pt x="378" y="101"/>
                </a:lnTo>
                <a:close/>
                <a:moveTo>
                  <a:pt x="422" y="116"/>
                </a:moveTo>
                <a:lnTo>
                  <a:pt x="393" y="116"/>
                </a:lnTo>
                <a:lnTo>
                  <a:pt x="393" y="203"/>
                </a:lnTo>
                <a:lnTo>
                  <a:pt x="422" y="203"/>
                </a:lnTo>
                <a:lnTo>
                  <a:pt x="422" y="116"/>
                </a:lnTo>
                <a:close/>
                <a:moveTo>
                  <a:pt x="466" y="130"/>
                </a:moveTo>
                <a:lnTo>
                  <a:pt x="437" y="130"/>
                </a:lnTo>
                <a:lnTo>
                  <a:pt x="437" y="188"/>
                </a:lnTo>
                <a:lnTo>
                  <a:pt x="466" y="188"/>
                </a:lnTo>
                <a:lnTo>
                  <a:pt x="466" y="130"/>
                </a:lnTo>
                <a:close/>
                <a:moveTo>
                  <a:pt x="510" y="101"/>
                </a:moveTo>
                <a:lnTo>
                  <a:pt x="481" y="101"/>
                </a:lnTo>
                <a:lnTo>
                  <a:pt x="481" y="217"/>
                </a:lnTo>
                <a:lnTo>
                  <a:pt x="510" y="217"/>
                </a:lnTo>
                <a:lnTo>
                  <a:pt x="510" y="101"/>
                </a:lnTo>
                <a:close/>
              </a:path>
            </a:pathLst>
          </a:custGeom>
          <a:solidFill>
            <a:srgbClr val="7E7E7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 dirty="0">
              <a:latin typeface="Calibri Light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1272184" y="1972574"/>
            <a:ext cx="996848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出自【趣你的PPT】(微信:qunideppt)：最优质的PPT资源库"/>
          <p:cNvCxnSpPr/>
          <p:nvPr/>
        </p:nvCxnSpPr>
        <p:spPr>
          <a:xfrm flipH="1">
            <a:off x="1116280" y="2327102"/>
            <a:ext cx="11281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出自【趣你的PPT】(微信:qunideppt)：最优质的PPT资源库"/>
          <p:cNvSpPr/>
          <p:nvPr/>
        </p:nvSpPr>
        <p:spPr>
          <a:xfrm>
            <a:off x="415635" y="2329630"/>
            <a:ext cx="192380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/>
          </p:cNvSpPr>
          <p:nvPr/>
        </p:nvSpPr>
        <p:spPr>
          <a:xfrm>
            <a:off x="1272184" y="3753468"/>
            <a:ext cx="996848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出自【趣你的PPT】(微信:qunideppt)：最优质的PPT资源库"/>
          <p:cNvCxnSpPr/>
          <p:nvPr/>
        </p:nvCxnSpPr>
        <p:spPr>
          <a:xfrm flipH="1">
            <a:off x="1116280" y="4107996"/>
            <a:ext cx="11281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出自【趣你的PPT】(微信:qunideppt)：最优质的PPT资源库"/>
          <p:cNvSpPr/>
          <p:nvPr/>
        </p:nvSpPr>
        <p:spPr>
          <a:xfrm>
            <a:off x="415635" y="4110524"/>
            <a:ext cx="192380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6698988" y="1972574"/>
            <a:ext cx="996848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出自【趣你的PPT】(微信:qunideppt)：最优质的PPT资源库"/>
          <p:cNvCxnSpPr/>
          <p:nvPr/>
        </p:nvCxnSpPr>
        <p:spPr>
          <a:xfrm flipH="1">
            <a:off x="6735273" y="2327102"/>
            <a:ext cx="11281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出自【趣你的PPT】(微信:qunideppt)：最优质的PPT资源库"/>
          <p:cNvSpPr/>
          <p:nvPr/>
        </p:nvSpPr>
        <p:spPr>
          <a:xfrm>
            <a:off x="6675898" y="2329630"/>
            <a:ext cx="192380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6698988" y="3753468"/>
            <a:ext cx="996848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出自【趣你的PPT】(微信:qunideppt)：最优质的PPT资源库"/>
          <p:cNvCxnSpPr/>
          <p:nvPr/>
        </p:nvCxnSpPr>
        <p:spPr>
          <a:xfrm flipH="1">
            <a:off x="6735273" y="4107996"/>
            <a:ext cx="11281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出自【趣你的PPT】(微信:qunideppt)：最优质的PPT资源库"/>
          <p:cNvSpPr/>
          <p:nvPr/>
        </p:nvSpPr>
        <p:spPr>
          <a:xfrm>
            <a:off x="6675898" y="4110524"/>
            <a:ext cx="192380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53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3697348" y="5596383"/>
            <a:ext cx="692010" cy="102544"/>
          </a:xfrm>
          <a:prstGeom prst="line">
            <a:avLst/>
          </a:prstGeom>
          <a:noFill/>
          <a:ln w="25400">
            <a:solidFill>
              <a:srgbClr val="B3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" name="出自【趣你的PPT】(微信:qunideppt)：最优质的PPT资源库"/>
          <p:cNvSpPr>
            <a:spLocks noChangeShapeType="1"/>
          </p:cNvSpPr>
          <p:nvPr/>
        </p:nvSpPr>
        <p:spPr bwMode="auto">
          <a:xfrm rot="10800000" flipH="1">
            <a:off x="3649714" y="4915619"/>
            <a:ext cx="2788549" cy="55573"/>
          </a:xfrm>
          <a:prstGeom prst="line">
            <a:avLst/>
          </a:prstGeom>
          <a:noFill/>
          <a:ln w="25400">
            <a:solidFill>
              <a:srgbClr val="B3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4" name="出自【趣你的PPT】(微信:qunideppt)：最优质的PPT资源库"/>
          <p:cNvSpPr>
            <a:spLocks noChangeShapeType="1"/>
          </p:cNvSpPr>
          <p:nvPr/>
        </p:nvSpPr>
        <p:spPr bwMode="auto">
          <a:xfrm rot="10800000" flipH="1">
            <a:off x="3527984" y="4226255"/>
            <a:ext cx="1475980" cy="202443"/>
          </a:xfrm>
          <a:prstGeom prst="line">
            <a:avLst/>
          </a:prstGeom>
          <a:noFill/>
          <a:ln w="25400">
            <a:solidFill>
              <a:srgbClr val="B3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5" name="出自【趣你的PPT】(微信:qunideppt)：最优质的PPT资源库"/>
          <p:cNvSpPr>
            <a:spLocks noChangeShapeType="1"/>
          </p:cNvSpPr>
          <p:nvPr/>
        </p:nvSpPr>
        <p:spPr bwMode="auto">
          <a:xfrm rot="10800000" flipH="1">
            <a:off x="3265338" y="3527629"/>
            <a:ext cx="382392" cy="396285"/>
          </a:xfrm>
          <a:prstGeom prst="line">
            <a:avLst/>
          </a:prstGeom>
          <a:noFill/>
          <a:ln w="25400">
            <a:solidFill>
              <a:srgbClr val="B3B2B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6" name="出自【趣你的PPT】(微信:qunideppt)：最优质的PPT资源库"/>
          <p:cNvSpPr>
            <a:spLocks/>
          </p:cNvSpPr>
          <p:nvPr/>
        </p:nvSpPr>
        <p:spPr bwMode="auto">
          <a:xfrm>
            <a:off x="3538569" y="2815772"/>
            <a:ext cx="830941" cy="830941"/>
          </a:xfrm>
          <a:prstGeom prst="ellipse">
            <a:avLst/>
          </a:prstGeom>
          <a:noFill/>
          <a:ln w="88900">
            <a:solidFill>
              <a:srgbClr val="00AF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grpSp>
        <p:nvGrpSpPr>
          <p:cNvPr id="117" name="Group 1出自【趣你的PPT】(微信:qunideppt)：最优质的PPT资源库"/>
          <p:cNvGrpSpPr/>
          <p:nvPr/>
        </p:nvGrpSpPr>
        <p:grpSpPr>
          <a:xfrm>
            <a:off x="3761521" y="3040047"/>
            <a:ext cx="389669" cy="390331"/>
            <a:chOff x="8993188" y="4525963"/>
            <a:chExt cx="935038" cy="936625"/>
          </a:xfrm>
          <a:solidFill>
            <a:srgbClr val="00AFF0"/>
          </a:solidFill>
        </p:grpSpPr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93188" y="4525963"/>
              <a:ext cx="935038" cy="936625"/>
            </a:xfrm>
            <a:custGeom>
              <a:avLst/>
              <a:gdLst>
                <a:gd name="T0" fmla="*/ 17170 w 21600"/>
                <a:gd name="T1" fmla="*/ 13013 h 21600"/>
                <a:gd name="T2" fmla="*/ 16960 w 21600"/>
                <a:gd name="T3" fmla="*/ 15075 h 21600"/>
                <a:gd name="T4" fmla="*/ 16833 w 21600"/>
                <a:gd name="T5" fmla="*/ 18132 h 21600"/>
                <a:gd name="T6" fmla="*/ 14327 w 21600"/>
                <a:gd name="T7" fmla="*/ 16733 h 21600"/>
                <a:gd name="T8" fmla="*/ 13012 w 21600"/>
                <a:gd name="T9" fmla="*/ 17171 h 21600"/>
                <a:gd name="T10" fmla="*/ 11718 w 21600"/>
                <a:gd name="T11" fmla="*/ 20250 h 21600"/>
                <a:gd name="T12" fmla="*/ 9468 w 21600"/>
                <a:gd name="T13" fmla="*/ 18181 h 21600"/>
                <a:gd name="T14" fmla="*/ 7862 w 21600"/>
                <a:gd name="T15" fmla="*/ 16869 h 21600"/>
                <a:gd name="T16" fmla="*/ 6525 w 21600"/>
                <a:gd name="T17" fmla="*/ 16960 h 21600"/>
                <a:gd name="T18" fmla="*/ 3468 w 21600"/>
                <a:gd name="T19" fmla="*/ 16833 h 21600"/>
                <a:gd name="T20" fmla="*/ 4732 w 21600"/>
                <a:gd name="T21" fmla="*/ 13739 h 21600"/>
                <a:gd name="T22" fmla="*/ 3420 w 21600"/>
                <a:gd name="T23" fmla="*/ 12133 h 21600"/>
                <a:gd name="T24" fmla="*/ 1350 w 21600"/>
                <a:gd name="T25" fmla="*/ 9882 h 21600"/>
                <a:gd name="T26" fmla="*/ 4430 w 21600"/>
                <a:gd name="T27" fmla="*/ 8588 h 21600"/>
                <a:gd name="T28" fmla="*/ 4640 w 21600"/>
                <a:gd name="T29" fmla="*/ 6525 h 21600"/>
                <a:gd name="T30" fmla="*/ 4767 w 21600"/>
                <a:gd name="T31" fmla="*/ 3469 h 21600"/>
                <a:gd name="T32" fmla="*/ 7274 w 21600"/>
                <a:gd name="T33" fmla="*/ 4867 h 21600"/>
                <a:gd name="T34" fmla="*/ 8587 w 21600"/>
                <a:gd name="T35" fmla="*/ 4430 h 21600"/>
                <a:gd name="T36" fmla="*/ 9881 w 21600"/>
                <a:gd name="T37" fmla="*/ 1351 h 21600"/>
                <a:gd name="T38" fmla="*/ 12132 w 21600"/>
                <a:gd name="T39" fmla="*/ 3420 h 21600"/>
                <a:gd name="T40" fmla="*/ 13738 w 21600"/>
                <a:gd name="T41" fmla="*/ 4732 h 21600"/>
                <a:gd name="T42" fmla="*/ 15076 w 21600"/>
                <a:gd name="T43" fmla="*/ 4640 h 21600"/>
                <a:gd name="T44" fmla="*/ 18131 w 21600"/>
                <a:gd name="T45" fmla="*/ 4768 h 21600"/>
                <a:gd name="T46" fmla="*/ 16867 w 21600"/>
                <a:gd name="T47" fmla="*/ 7862 h 21600"/>
                <a:gd name="T48" fmla="*/ 18180 w 21600"/>
                <a:gd name="T49" fmla="*/ 9467 h 21600"/>
                <a:gd name="T50" fmla="*/ 20250 w 21600"/>
                <a:gd name="T51" fmla="*/ 11719 h 21600"/>
                <a:gd name="T52" fmla="*/ 20514 w 21600"/>
                <a:gd name="T53" fmla="*/ 8558 h 21600"/>
                <a:gd name="T54" fmla="*/ 18083 w 21600"/>
                <a:gd name="T55" fmla="*/ 7274 h 21600"/>
                <a:gd name="T56" fmla="*/ 19086 w 21600"/>
                <a:gd name="T57" fmla="*/ 3813 h 21600"/>
                <a:gd name="T58" fmla="*/ 16832 w 21600"/>
                <a:gd name="T59" fmla="*/ 2119 h 21600"/>
                <a:gd name="T60" fmla="*/ 14327 w 21600"/>
                <a:gd name="T61" fmla="*/ 3517 h 21600"/>
                <a:gd name="T62" fmla="*/ 13041 w 21600"/>
                <a:gd name="T63" fmla="*/ 1086 h 21600"/>
                <a:gd name="T64" fmla="*/ 9881 w 21600"/>
                <a:gd name="T65" fmla="*/ 0 h 21600"/>
                <a:gd name="T66" fmla="*/ 8144 w 21600"/>
                <a:gd name="T67" fmla="*/ 3155 h 21600"/>
                <a:gd name="T68" fmla="*/ 5517 w 21600"/>
                <a:gd name="T69" fmla="*/ 2346 h 21600"/>
                <a:gd name="T70" fmla="*/ 3813 w 21600"/>
                <a:gd name="T71" fmla="*/ 2514 h 21600"/>
                <a:gd name="T72" fmla="*/ 2345 w 21600"/>
                <a:gd name="T73" fmla="*/ 5516 h 21600"/>
                <a:gd name="T74" fmla="*/ 3155 w 21600"/>
                <a:gd name="T75" fmla="*/ 8144 h 21600"/>
                <a:gd name="T76" fmla="*/ 0 w 21600"/>
                <a:gd name="T77" fmla="*/ 9882 h 21600"/>
                <a:gd name="T78" fmla="*/ 1086 w 21600"/>
                <a:gd name="T79" fmla="*/ 13043 h 21600"/>
                <a:gd name="T80" fmla="*/ 3517 w 21600"/>
                <a:gd name="T81" fmla="*/ 14327 h 21600"/>
                <a:gd name="T82" fmla="*/ 2514 w 21600"/>
                <a:gd name="T83" fmla="*/ 17788 h 21600"/>
                <a:gd name="T84" fmla="*/ 4768 w 21600"/>
                <a:gd name="T85" fmla="*/ 19482 h 21600"/>
                <a:gd name="T86" fmla="*/ 7274 w 21600"/>
                <a:gd name="T87" fmla="*/ 18083 h 21600"/>
                <a:gd name="T88" fmla="*/ 8558 w 21600"/>
                <a:gd name="T89" fmla="*/ 20515 h 21600"/>
                <a:gd name="T90" fmla="*/ 11718 w 21600"/>
                <a:gd name="T91" fmla="*/ 21600 h 21600"/>
                <a:gd name="T92" fmla="*/ 13457 w 21600"/>
                <a:gd name="T93" fmla="*/ 18446 h 21600"/>
                <a:gd name="T94" fmla="*/ 16085 w 21600"/>
                <a:gd name="T95" fmla="*/ 19255 h 21600"/>
                <a:gd name="T96" fmla="*/ 17787 w 21600"/>
                <a:gd name="T97" fmla="*/ 19086 h 21600"/>
                <a:gd name="T98" fmla="*/ 19255 w 21600"/>
                <a:gd name="T99" fmla="*/ 16084 h 21600"/>
                <a:gd name="T100" fmla="*/ 18445 w 21600"/>
                <a:gd name="T101" fmla="*/ 13456 h 21600"/>
                <a:gd name="T102" fmla="*/ 21600 w 21600"/>
                <a:gd name="T103" fmla="*/ 11719 h 21600"/>
                <a:gd name="T104" fmla="*/ 20514 w 21600"/>
                <a:gd name="T105" fmla="*/ 8558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00" h="21600">
                  <a:moveTo>
                    <a:pt x="18180" y="12133"/>
                  </a:moveTo>
                  <a:cubicBezTo>
                    <a:pt x="17711" y="12226"/>
                    <a:pt x="17327" y="12561"/>
                    <a:pt x="17170" y="13013"/>
                  </a:cubicBezTo>
                  <a:cubicBezTo>
                    <a:pt x="17083" y="13262"/>
                    <a:pt x="16982" y="13503"/>
                    <a:pt x="16869" y="13738"/>
                  </a:cubicBezTo>
                  <a:cubicBezTo>
                    <a:pt x="16659" y="14169"/>
                    <a:pt x="16695" y="14678"/>
                    <a:pt x="16960" y="15075"/>
                  </a:cubicBezTo>
                  <a:lnTo>
                    <a:pt x="18131" y="16833"/>
                  </a:lnTo>
                  <a:lnTo>
                    <a:pt x="16833" y="18132"/>
                  </a:lnTo>
                  <a:lnTo>
                    <a:pt x="15076" y="16960"/>
                  </a:lnTo>
                  <a:cubicBezTo>
                    <a:pt x="14850" y="16810"/>
                    <a:pt x="14589" y="16733"/>
                    <a:pt x="14327" y="16733"/>
                  </a:cubicBezTo>
                  <a:cubicBezTo>
                    <a:pt x="14126" y="16733"/>
                    <a:pt x="13925" y="16778"/>
                    <a:pt x="13739" y="16868"/>
                  </a:cubicBezTo>
                  <a:cubicBezTo>
                    <a:pt x="13504" y="16982"/>
                    <a:pt x="13263" y="17084"/>
                    <a:pt x="13012" y="17171"/>
                  </a:cubicBezTo>
                  <a:cubicBezTo>
                    <a:pt x="12562" y="17327"/>
                    <a:pt x="12227" y="17712"/>
                    <a:pt x="12133" y="18181"/>
                  </a:cubicBezTo>
                  <a:lnTo>
                    <a:pt x="11718" y="20250"/>
                  </a:lnTo>
                  <a:lnTo>
                    <a:pt x="9881" y="20250"/>
                  </a:lnTo>
                  <a:lnTo>
                    <a:pt x="9468" y="18181"/>
                  </a:lnTo>
                  <a:cubicBezTo>
                    <a:pt x="9374" y="17712"/>
                    <a:pt x="9039" y="17327"/>
                    <a:pt x="8588" y="17171"/>
                  </a:cubicBezTo>
                  <a:cubicBezTo>
                    <a:pt x="8339" y="17084"/>
                    <a:pt x="8096" y="16983"/>
                    <a:pt x="7862" y="16869"/>
                  </a:cubicBezTo>
                  <a:cubicBezTo>
                    <a:pt x="7675" y="16778"/>
                    <a:pt x="7474" y="16733"/>
                    <a:pt x="7274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40" y="15075"/>
                  </a:lnTo>
                  <a:cubicBezTo>
                    <a:pt x="4905" y="14678"/>
                    <a:pt x="4940" y="14170"/>
                    <a:pt x="4732" y="13739"/>
                  </a:cubicBezTo>
                  <a:cubicBezTo>
                    <a:pt x="4619" y="13505"/>
                    <a:pt x="4517" y="13263"/>
                    <a:pt x="4430" y="13014"/>
                  </a:cubicBezTo>
                  <a:cubicBezTo>
                    <a:pt x="4273" y="12562"/>
                    <a:pt x="3888" y="12227"/>
                    <a:pt x="3420" y="12133"/>
                  </a:cubicBezTo>
                  <a:lnTo>
                    <a:pt x="1351" y="11719"/>
                  </a:lnTo>
                  <a:lnTo>
                    <a:pt x="1350" y="9882"/>
                  </a:lnTo>
                  <a:lnTo>
                    <a:pt x="3420" y="9468"/>
                  </a:lnTo>
                  <a:cubicBezTo>
                    <a:pt x="3888" y="9375"/>
                    <a:pt x="4273" y="9040"/>
                    <a:pt x="4430" y="8588"/>
                  </a:cubicBezTo>
                  <a:cubicBezTo>
                    <a:pt x="4517" y="8339"/>
                    <a:pt x="4617" y="8097"/>
                    <a:pt x="4731" y="7862"/>
                  </a:cubicBezTo>
                  <a:cubicBezTo>
                    <a:pt x="4940" y="7432"/>
                    <a:pt x="4905" y="6923"/>
                    <a:pt x="4640" y="6525"/>
                  </a:cubicBezTo>
                  <a:lnTo>
                    <a:pt x="3468" y="4768"/>
                  </a:lnTo>
                  <a:lnTo>
                    <a:pt x="4767" y="3469"/>
                  </a:lnTo>
                  <a:lnTo>
                    <a:pt x="6525" y="4640"/>
                  </a:lnTo>
                  <a:cubicBezTo>
                    <a:pt x="6750" y="4791"/>
                    <a:pt x="7011" y="4867"/>
                    <a:pt x="7274" y="4867"/>
                  </a:cubicBezTo>
                  <a:cubicBezTo>
                    <a:pt x="7474" y="4867"/>
                    <a:pt x="7675" y="4822"/>
                    <a:pt x="7862" y="4733"/>
                  </a:cubicBezTo>
                  <a:cubicBezTo>
                    <a:pt x="8095" y="4619"/>
                    <a:pt x="8338" y="4517"/>
                    <a:pt x="8587" y="4430"/>
                  </a:cubicBezTo>
                  <a:cubicBezTo>
                    <a:pt x="9039" y="4273"/>
                    <a:pt x="9374" y="3889"/>
                    <a:pt x="9468" y="3420"/>
                  </a:cubicBezTo>
                  <a:lnTo>
                    <a:pt x="9881" y="1351"/>
                  </a:lnTo>
                  <a:lnTo>
                    <a:pt x="11718" y="1350"/>
                  </a:lnTo>
                  <a:lnTo>
                    <a:pt x="12132" y="3420"/>
                  </a:lnTo>
                  <a:cubicBezTo>
                    <a:pt x="12225" y="3889"/>
                    <a:pt x="12560" y="4273"/>
                    <a:pt x="13012" y="4430"/>
                  </a:cubicBezTo>
                  <a:cubicBezTo>
                    <a:pt x="13262" y="4517"/>
                    <a:pt x="13503" y="4618"/>
                    <a:pt x="13738" y="4732"/>
                  </a:cubicBezTo>
                  <a:cubicBezTo>
                    <a:pt x="13925" y="4822"/>
                    <a:pt x="14125" y="4867"/>
                    <a:pt x="14327" y="4867"/>
                  </a:cubicBezTo>
                  <a:cubicBezTo>
                    <a:pt x="14589" y="4867"/>
                    <a:pt x="14850" y="4791"/>
                    <a:pt x="15076" y="4640"/>
                  </a:cubicBezTo>
                  <a:lnTo>
                    <a:pt x="16833" y="3469"/>
                  </a:lnTo>
                  <a:lnTo>
                    <a:pt x="18131" y="4768"/>
                  </a:lnTo>
                  <a:lnTo>
                    <a:pt x="16960" y="6525"/>
                  </a:lnTo>
                  <a:cubicBezTo>
                    <a:pt x="16695" y="6923"/>
                    <a:pt x="16660" y="7431"/>
                    <a:pt x="16867" y="7862"/>
                  </a:cubicBezTo>
                  <a:cubicBezTo>
                    <a:pt x="16981" y="8096"/>
                    <a:pt x="17083" y="8338"/>
                    <a:pt x="17170" y="8587"/>
                  </a:cubicBezTo>
                  <a:cubicBezTo>
                    <a:pt x="17327" y="9039"/>
                    <a:pt x="17711" y="9374"/>
                    <a:pt x="18180" y="9467"/>
                  </a:cubicBezTo>
                  <a:lnTo>
                    <a:pt x="20249" y="9882"/>
                  </a:lnTo>
                  <a:lnTo>
                    <a:pt x="20250" y="11719"/>
                  </a:lnTo>
                  <a:cubicBezTo>
                    <a:pt x="20250" y="11719"/>
                    <a:pt x="18180" y="12133"/>
                    <a:pt x="18180" y="12133"/>
                  </a:cubicBezTo>
                  <a:close/>
                  <a:moveTo>
                    <a:pt x="20514" y="8558"/>
                  </a:moveTo>
                  <a:lnTo>
                    <a:pt x="18445" y="8144"/>
                  </a:lnTo>
                  <a:cubicBezTo>
                    <a:pt x="18341" y="7844"/>
                    <a:pt x="18219" y="7555"/>
                    <a:pt x="18083" y="7274"/>
                  </a:cubicBezTo>
                  <a:lnTo>
                    <a:pt x="19255" y="5516"/>
                  </a:lnTo>
                  <a:cubicBezTo>
                    <a:pt x="19612" y="4981"/>
                    <a:pt x="19541" y="4268"/>
                    <a:pt x="19086" y="3813"/>
                  </a:cubicBezTo>
                  <a:lnTo>
                    <a:pt x="17787" y="2514"/>
                  </a:lnTo>
                  <a:cubicBezTo>
                    <a:pt x="17526" y="2253"/>
                    <a:pt x="17182" y="2119"/>
                    <a:pt x="16832" y="2119"/>
                  </a:cubicBezTo>
                  <a:cubicBezTo>
                    <a:pt x="16573" y="2119"/>
                    <a:pt x="16312" y="2193"/>
                    <a:pt x="16085" y="2346"/>
                  </a:cubicBezTo>
                  <a:lnTo>
                    <a:pt x="14327" y="3517"/>
                  </a:lnTo>
                  <a:cubicBezTo>
                    <a:pt x="14045" y="3381"/>
                    <a:pt x="13755" y="3259"/>
                    <a:pt x="13455" y="3155"/>
                  </a:cubicBezTo>
                  <a:lnTo>
                    <a:pt x="13041" y="1086"/>
                  </a:lnTo>
                  <a:cubicBezTo>
                    <a:pt x="12916" y="455"/>
                    <a:pt x="12361" y="0"/>
                    <a:pt x="11718" y="0"/>
                  </a:cubicBezTo>
                  <a:lnTo>
                    <a:pt x="9881" y="0"/>
                  </a:lnTo>
                  <a:cubicBezTo>
                    <a:pt x="9238" y="0"/>
                    <a:pt x="8684" y="455"/>
                    <a:pt x="8558" y="1086"/>
                  </a:cubicBezTo>
                  <a:lnTo>
                    <a:pt x="8144" y="3155"/>
                  </a:lnTo>
                  <a:cubicBezTo>
                    <a:pt x="7844" y="3259"/>
                    <a:pt x="7555" y="3381"/>
                    <a:pt x="7274" y="3517"/>
                  </a:cubicBezTo>
                  <a:lnTo>
                    <a:pt x="5517" y="2346"/>
                  </a:lnTo>
                  <a:cubicBezTo>
                    <a:pt x="5287" y="2193"/>
                    <a:pt x="5027" y="2119"/>
                    <a:pt x="4768" y="2119"/>
                  </a:cubicBezTo>
                  <a:cubicBezTo>
                    <a:pt x="4419" y="2119"/>
                    <a:pt x="4074" y="2253"/>
                    <a:pt x="3813" y="2514"/>
                  </a:cubicBezTo>
                  <a:lnTo>
                    <a:pt x="2514" y="3813"/>
                  </a:lnTo>
                  <a:cubicBezTo>
                    <a:pt x="2059" y="4268"/>
                    <a:pt x="1988" y="4981"/>
                    <a:pt x="2345" y="5516"/>
                  </a:cubicBezTo>
                  <a:lnTo>
                    <a:pt x="3517" y="7274"/>
                  </a:lnTo>
                  <a:cubicBezTo>
                    <a:pt x="3380" y="7555"/>
                    <a:pt x="3259" y="7845"/>
                    <a:pt x="3155" y="8144"/>
                  </a:cubicBezTo>
                  <a:lnTo>
                    <a:pt x="1086" y="8558"/>
                  </a:lnTo>
                  <a:cubicBezTo>
                    <a:pt x="454" y="8685"/>
                    <a:pt x="0" y="9239"/>
                    <a:pt x="0" y="9882"/>
                  </a:cubicBezTo>
                  <a:lnTo>
                    <a:pt x="0" y="11719"/>
                  </a:lnTo>
                  <a:cubicBezTo>
                    <a:pt x="0" y="12362"/>
                    <a:pt x="454" y="12916"/>
                    <a:pt x="1086" y="13043"/>
                  </a:cubicBezTo>
                  <a:lnTo>
                    <a:pt x="3155" y="13457"/>
                  </a:lnTo>
                  <a:cubicBezTo>
                    <a:pt x="3259" y="13756"/>
                    <a:pt x="3381" y="14046"/>
                    <a:pt x="3517" y="14327"/>
                  </a:cubicBezTo>
                  <a:lnTo>
                    <a:pt x="2345" y="16084"/>
                  </a:lnTo>
                  <a:cubicBezTo>
                    <a:pt x="1988" y="16619"/>
                    <a:pt x="2059" y="17333"/>
                    <a:pt x="2514" y="17788"/>
                  </a:cubicBezTo>
                  <a:lnTo>
                    <a:pt x="3813" y="19086"/>
                  </a:lnTo>
                  <a:cubicBezTo>
                    <a:pt x="4074" y="19347"/>
                    <a:pt x="4419" y="19482"/>
                    <a:pt x="4768" y="19482"/>
                  </a:cubicBezTo>
                  <a:cubicBezTo>
                    <a:pt x="5027" y="19482"/>
                    <a:pt x="5288" y="19407"/>
                    <a:pt x="5517" y="19255"/>
                  </a:cubicBezTo>
                  <a:lnTo>
                    <a:pt x="7274" y="18083"/>
                  </a:lnTo>
                  <a:cubicBezTo>
                    <a:pt x="7555" y="18220"/>
                    <a:pt x="7844" y="18341"/>
                    <a:pt x="8144" y="18446"/>
                  </a:cubicBezTo>
                  <a:lnTo>
                    <a:pt x="8558" y="20515"/>
                  </a:lnTo>
                  <a:cubicBezTo>
                    <a:pt x="8684" y="21146"/>
                    <a:pt x="9238" y="21600"/>
                    <a:pt x="9881" y="21600"/>
                  </a:cubicBezTo>
                  <a:lnTo>
                    <a:pt x="11718" y="21600"/>
                  </a:lnTo>
                  <a:cubicBezTo>
                    <a:pt x="12361" y="21600"/>
                    <a:pt x="12916" y="21146"/>
                    <a:pt x="13041" y="20515"/>
                  </a:cubicBezTo>
                  <a:lnTo>
                    <a:pt x="13457" y="18446"/>
                  </a:lnTo>
                  <a:cubicBezTo>
                    <a:pt x="13756" y="18341"/>
                    <a:pt x="14046" y="18220"/>
                    <a:pt x="14327" y="18083"/>
                  </a:cubicBezTo>
                  <a:lnTo>
                    <a:pt x="16085" y="19255"/>
                  </a:lnTo>
                  <a:cubicBezTo>
                    <a:pt x="16312" y="19407"/>
                    <a:pt x="16573" y="19482"/>
                    <a:pt x="16832" y="19482"/>
                  </a:cubicBezTo>
                  <a:cubicBezTo>
                    <a:pt x="17182" y="19482"/>
                    <a:pt x="17526" y="19347"/>
                    <a:pt x="17787" y="19086"/>
                  </a:cubicBezTo>
                  <a:lnTo>
                    <a:pt x="19086" y="17788"/>
                  </a:lnTo>
                  <a:cubicBezTo>
                    <a:pt x="19541" y="17333"/>
                    <a:pt x="19612" y="16619"/>
                    <a:pt x="19255" y="16084"/>
                  </a:cubicBezTo>
                  <a:lnTo>
                    <a:pt x="18083" y="14327"/>
                  </a:lnTo>
                  <a:cubicBezTo>
                    <a:pt x="18220" y="14045"/>
                    <a:pt x="18341" y="13755"/>
                    <a:pt x="18445" y="13456"/>
                  </a:cubicBezTo>
                  <a:lnTo>
                    <a:pt x="20514" y="13043"/>
                  </a:lnTo>
                  <a:cubicBezTo>
                    <a:pt x="21145" y="12916"/>
                    <a:pt x="21600" y="12362"/>
                    <a:pt x="21600" y="11719"/>
                  </a:cubicBezTo>
                  <a:lnTo>
                    <a:pt x="21600" y="9882"/>
                  </a:lnTo>
                  <a:cubicBezTo>
                    <a:pt x="21600" y="9239"/>
                    <a:pt x="21145" y="8685"/>
                    <a:pt x="20514" y="85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56713" y="4789488"/>
              <a:ext cx="409575" cy="409575"/>
            </a:xfrm>
            <a:custGeom>
              <a:avLst/>
              <a:gdLst>
                <a:gd name="T0" fmla="*/ 10800 w 21600"/>
                <a:gd name="T1" fmla="*/ 20250 h 21600"/>
                <a:gd name="T2" fmla="*/ 1350 w 21600"/>
                <a:gd name="T3" fmla="*/ 10800 h 21600"/>
                <a:gd name="T4" fmla="*/ 10800 w 21600"/>
                <a:gd name="T5" fmla="*/ 1350 h 21600"/>
                <a:gd name="T6" fmla="*/ 20250 w 21600"/>
                <a:gd name="T7" fmla="*/ 10800 h 21600"/>
                <a:gd name="T8" fmla="*/ 10800 w 21600"/>
                <a:gd name="T9" fmla="*/ 20250 h 21600"/>
                <a:gd name="T10" fmla="*/ 10800 w 21600"/>
                <a:gd name="T11" fmla="*/ 0 h 21600"/>
                <a:gd name="T12" fmla="*/ 0 w 21600"/>
                <a:gd name="T13" fmla="*/ 10800 h 21600"/>
                <a:gd name="T14" fmla="*/ 10800 w 21600"/>
                <a:gd name="T15" fmla="*/ 21600 h 21600"/>
                <a:gd name="T16" fmla="*/ 21600 w 21600"/>
                <a:gd name="T17" fmla="*/ 10800 h 21600"/>
                <a:gd name="T18" fmla="*/ 10800 w 21600"/>
                <a:gd name="T1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1" y="20250"/>
                    <a:pt x="1350" y="16018"/>
                    <a:pt x="1350" y="10800"/>
                  </a:cubicBezTo>
                  <a:cubicBezTo>
                    <a:pt x="1350" y="5582"/>
                    <a:pt x="5581" y="1350"/>
                    <a:pt x="10800" y="1350"/>
                  </a:cubicBezTo>
                  <a:cubicBezTo>
                    <a:pt x="16016" y="1350"/>
                    <a:pt x="20250" y="5582"/>
                    <a:pt x="20250" y="10800"/>
                  </a:cubicBezTo>
                  <a:cubicBezTo>
                    <a:pt x="20250" y="16018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4"/>
                    <a:pt x="4836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4025" y="4878388"/>
              <a:ext cx="233363" cy="233363"/>
            </a:xfrm>
            <a:custGeom>
              <a:avLst/>
              <a:gdLst>
                <a:gd name="T0" fmla="*/ 10800 w 21600"/>
                <a:gd name="T1" fmla="*/ 18900 h 21600"/>
                <a:gd name="T2" fmla="*/ 2700 w 21600"/>
                <a:gd name="T3" fmla="*/ 10800 h 21600"/>
                <a:gd name="T4" fmla="*/ 10800 w 21600"/>
                <a:gd name="T5" fmla="*/ 2700 h 21600"/>
                <a:gd name="T6" fmla="*/ 18900 w 21600"/>
                <a:gd name="T7" fmla="*/ 10800 h 21600"/>
                <a:gd name="T8" fmla="*/ 10800 w 21600"/>
                <a:gd name="T9" fmla="*/ 18900 h 21600"/>
                <a:gd name="T10" fmla="*/ 10800 w 21600"/>
                <a:gd name="T11" fmla="*/ 0 h 21600"/>
                <a:gd name="T12" fmla="*/ 0 w 21600"/>
                <a:gd name="T13" fmla="*/ 10800 h 21600"/>
                <a:gd name="T14" fmla="*/ 10800 w 21600"/>
                <a:gd name="T15" fmla="*/ 21600 h 21600"/>
                <a:gd name="T16" fmla="*/ 21600 w 21600"/>
                <a:gd name="T17" fmla="*/ 10800 h 21600"/>
                <a:gd name="T18" fmla="*/ 10800 w 21600"/>
                <a:gd name="T1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700" y="15272"/>
                    <a:pt x="2700" y="10800"/>
                  </a:cubicBezTo>
                  <a:cubicBezTo>
                    <a:pt x="2700" y="6329"/>
                    <a:pt x="6328" y="2700"/>
                    <a:pt x="10800" y="2700"/>
                  </a:cubicBezTo>
                  <a:cubicBezTo>
                    <a:pt x="15272" y="2700"/>
                    <a:pt x="18900" y="6329"/>
                    <a:pt x="18900" y="10800"/>
                  </a:cubicBezTo>
                  <a:cubicBezTo>
                    <a:pt x="18900" y="15272"/>
                    <a:pt x="15272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7"/>
                    <a:pt x="4830" y="21600"/>
                    <a:pt x="10800" y="21600"/>
                  </a:cubicBezTo>
                  <a:cubicBezTo>
                    <a:pt x="16764" y="21600"/>
                    <a:pt x="21600" y="16767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21" name="出自【趣你的PPT】(微信:qunideppt)：最优质的PPT资源库"/>
          <p:cNvSpPr>
            <a:spLocks/>
          </p:cNvSpPr>
          <p:nvPr/>
        </p:nvSpPr>
        <p:spPr bwMode="auto">
          <a:xfrm>
            <a:off x="4962284" y="3731395"/>
            <a:ext cx="830941" cy="830941"/>
          </a:xfrm>
          <a:prstGeom prst="ellipse">
            <a:avLst/>
          </a:prstGeom>
          <a:noFill/>
          <a:ln w="88900">
            <a:solidFill>
              <a:srgbClr val="7ACDE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" name="Group 2出自【趣你的PPT】(微信:qunideppt)：最优质的PPT资源库"/>
          <p:cNvGrpSpPr/>
          <p:nvPr/>
        </p:nvGrpSpPr>
        <p:grpSpPr>
          <a:xfrm>
            <a:off x="5182590" y="3966917"/>
            <a:ext cx="389669" cy="329466"/>
            <a:chOff x="12403138" y="6750050"/>
            <a:chExt cx="935038" cy="790575"/>
          </a:xfrm>
          <a:solidFill>
            <a:srgbClr val="7ACDEF"/>
          </a:solidFill>
        </p:grpSpPr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36500" y="6954838"/>
              <a:ext cx="468313" cy="468313"/>
            </a:xfrm>
            <a:custGeom>
              <a:avLst/>
              <a:gdLst>
                <a:gd name="T0" fmla="*/ 16949 w 21600"/>
                <a:gd name="T1" fmla="*/ 16070 h 21600"/>
                <a:gd name="T2" fmla="*/ 5529 w 21600"/>
                <a:gd name="T3" fmla="*/ 16949 h 21600"/>
                <a:gd name="T4" fmla="*/ 4651 w 21600"/>
                <a:gd name="T5" fmla="*/ 5528 h 21600"/>
                <a:gd name="T6" fmla="*/ 16071 w 21600"/>
                <a:gd name="T7" fmla="*/ 4651 h 21600"/>
                <a:gd name="T8" fmla="*/ 16949 w 21600"/>
                <a:gd name="T9" fmla="*/ 16070 h 21600"/>
                <a:gd name="T10" fmla="*/ 10800 w 21600"/>
                <a:gd name="T11" fmla="*/ 0 h 21600"/>
                <a:gd name="T12" fmla="*/ 0 w 21600"/>
                <a:gd name="T13" fmla="*/ 10800 h 21600"/>
                <a:gd name="T14" fmla="*/ 10800 w 21600"/>
                <a:gd name="T15" fmla="*/ 21600 h 21600"/>
                <a:gd name="T16" fmla="*/ 21600 w 21600"/>
                <a:gd name="T17" fmla="*/ 10800 h 21600"/>
                <a:gd name="T18" fmla="*/ 10800 w 21600"/>
                <a:gd name="T19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00" h="21600">
                  <a:moveTo>
                    <a:pt x="16949" y="16070"/>
                  </a:moveTo>
                  <a:cubicBezTo>
                    <a:pt x="14038" y="19468"/>
                    <a:pt x="8925" y="19860"/>
                    <a:pt x="5529" y="16949"/>
                  </a:cubicBezTo>
                  <a:cubicBezTo>
                    <a:pt x="2130" y="14039"/>
                    <a:pt x="1740" y="8925"/>
                    <a:pt x="4651" y="5528"/>
                  </a:cubicBezTo>
                  <a:cubicBezTo>
                    <a:pt x="7559" y="2131"/>
                    <a:pt x="12675" y="1740"/>
                    <a:pt x="16071" y="4651"/>
                  </a:cubicBezTo>
                  <a:cubicBezTo>
                    <a:pt x="19467" y="7560"/>
                    <a:pt x="19860" y="12673"/>
                    <a:pt x="16949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6"/>
                    <a:pt x="4833" y="21600"/>
                    <a:pt x="10800" y="21600"/>
                  </a:cubicBezTo>
                  <a:cubicBezTo>
                    <a:pt x="16764" y="21600"/>
                    <a:pt x="21600" y="16766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53975" y="7072313"/>
              <a:ext cx="131763" cy="131763"/>
            </a:xfrm>
            <a:custGeom>
              <a:avLst/>
              <a:gdLst>
                <a:gd name="T0" fmla="*/ 19200 w 21600"/>
                <a:gd name="T1" fmla="*/ 0 h 21600"/>
                <a:gd name="T2" fmla="*/ 0 w 21600"/>
                <a:gd name="T3" fmla="*/ 19195 h 21600"/>
                <a:gd name="T4" fmla="*/ 0 w 21600"/>
                <a:gd name="T5" fmla="*/ 19200 h 21600"/>
                <a:gd name="T6" fmla="*/ 2400 w 21600"/>
                <a:gd name="T7" fmla="*/ 21600 h 21600"/>
                <a:gd name="T8" fmla="*/ 4800 w 21600"/>
                <a:gd name="T9" fmla="*/ 19200 h 21600"/>
                <a:gd name="T10" fmla="*/ 4800 w 21600"/>
                <a:gd name="T11" fmla="*/ 19195 h 21600"/>
                <a:gd name="T12" fmla="*/ 19200 w 21600"/>
                <a:gd name="T13" fmla="*/ 4800 h 21600"/>
                <a:gd name="T14" fmla="*/ 21600 w 21600"/>
                <a:gd name="T15" fmla="*/ 2400 h 21600"/>
                <a:gd name="T16" fmla="*/ 19200 w 21600"/>
                <a:gd name="T17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7" y="0"/>
                    <a:pt x="0" y="8597"/>
                    <a:pt x="0" y="19195"/>
                  </a:cubicBezTo>
                  <a:lnTo>
                    <a:pt x="0" y="19200"/>
                  </a:lnTo>
                  <a:cubicBezTo>
                    <a:pt x="0" y="20524"/>
                    <a:pt x="1069" y="21600"/>
                    <a:pt x="2400" y="21600"/>
                  </a:cubicBezTo>
                  <a:cubicBezTo>
                    <a:pt x="3722" y="21600"/>
                    <a:pt x="4800" y="20524"/>
                    <a:pt x="4800" y="19200"/>
                  </a:cubicBezTo>
                  <a:lnTo>
                    <a:pt x="4800" y="19195"/>
                  </a:lnTo>
                  <a:cubicBezTo>
                    <a:pt x="4800" y="11248"/>
                    <a:pt x="11241" y="4800"/>
                    <a:pt x="19200" y="4800"/>
                  </a:cubicBezTo>
                  <a:cubicBezTo>
                    <a:pt x="20522" y="4800"/>
                    <a:pt x="21600" y="3724"/>
                    <a:pt x="21600" y="2400"/>
                  </a:cubicBezTo>
                  <a:cubicBezTo>
                    <a:pt x="21600" y="1076"/>
                    <a:pt x="20522" y="0"/>
                    <a:pt x="1920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403138" y="6750050"/>
              <a:ext cx="935038" cy="790575"/>
            </a:xfrm>
            <a:custGeom>
              <a:avLst/>
              <a:gdLst>
                <a:gd name="T0" fmla="*/ 20250 w 21600"/>
                <a:gd name="T1" fmla="*/ 19200 h 21600"/>
                <a:gd name="T2" fmla="*/ 19575 w 21600"/>
                <a:gd name="T3" fmla="*/ 20000 h 21600"/>
                <a:gd name="T4" fmla="*/ 2025 w 21600"/>
                <a:gd name="T5" fmla="*/ 20000 h 21600"/>
                <a:gd name="T6" fmla="*/ 1350 w 21600"/>
                <a:gd name="T7" fmla="*/ 19200 h 21600"/>
                <a:gd name="T8" fmla="*/ 1350 w 21600"/>
                <a:gd name="T9" fmla="*/ 7200 h 21600"/>
                <a:gd name="T10" fmla="*/ 1914 w 21600"/>
                <a:gd name="T11" fmla="*/ 6412 h 21600"/>
                <a:gd name="T12" fmla="*/ 5589 w 21600"/>
                <a:gd name="T13" fmla="*/ 5685 h 21600"/>
                <a:gd name="T14" fmla="*/ 6797 w 21600"/>
                <a:gd name="T15" fmla="*/ 2103 h 21600"/>
                <a:gd name="T16" fmla="*/ 7425 w 21600"/>
                <a:gd name="T17" fmla="*/ 1600 h 21600"/>
                <a:gd name="T18" fmla="*/ 14175 w 21600"/>
                <a:gd name="T19" fmla="*/ 1600 h 21600"/>
                <a:gd name="T20" fmla="*/ 14801 w 21600"/>
                <a:gd name="T21" fmla="*/ 2103 h 21600"/>
                <a:gd name="T22" fmla="*/ 16010 w 21600"/>
                <a:gd name="T23" fmla="*/ 5685 h 21600"/>
                <a:gd name="T24" fmla="*/ 19686 w 21600"/>
                <a:gd name="T25" fmla="*/ 6412 h 21600"/>
                <a:gd name="T26" fmla="*/ 20250 w 21600"/>
                <a:gd name="T27" fmla="*/ 7200 h 21600"/>
                <a:gd name="T28" fmla="*/ 20250 w 21600"/>
                <a:gd name="T29" fmla="*/ 19200 h 21600"/>
                <a:gd name="T30" fmla="*/ 19907 w 21600"/>
                <a:gd name="T31" fmla="*/ 4833 h 21600"/>
                <a:gd name="T32" fmla="*/ 16982 w 21600"/>
                <a:gd name="T33" fmla="*/ 4254 h 21600"/>
                <a:gd name="T34" fmla="*/ 16055 w 21600"/>
                <a:gd name="T35" fmla="*/ 1508 h 21600"/>
                <a:gd name="T36" fmla="*/ 14175 w 21600"/>
                <a:gd name="T37" fmla="*/ 0 h 21600"/>
                <a:gd name="T38" fmla="*/ 7425 w 21600"/>
                <a:gd name="T39" fmla="*/ 0 h 21600"/>
                <a:gd name="T40" fmla="*/ 5544 w 21600"/>
                <a:gd name="T41" fmla="*/ 1509 h 21600"/>
                <a:gd name="T42" fmla="*/ 4618 w 21600"/>
                <a:gd name="T43" fmla="*/ 4254 h 21600"/>
                <a:gd name="T44" fmla="*/ 1693 w 21600"/>
                <a:gd name="T45" fmla="*/ 4833 h 21600"/>
                <a:gd name="T46" fmla="*/ 0 w 21600"/>
                <a:gd name="T47" fmla="*/ 7200 h 21600"/>
                <a:gd name="T48" fmla="*/ 0 w 21600"/>
                <a:gd name="T49" fmla="*/ 19200 h 21600"/>
                <a:gd name="T50" fmla="*/ 2025 w 21600"/>
                <a:gd name="T51" fmla="*/ 21600 h 21600"/>
                <a:gd name="T52" fmla="*/ 19575 w 21600"/>
                <a:gd name="T53" fmla="*/ 21600 h 21600"/>
                <a:gd name="T54" fmla="*/ 21600 w 21600"/>
                <a:gd name="T55" fmla="*/ 19200 h 21600"/>
                <a:gd name="T56" fmla="*/ 21600 w 21600"/>
                <a:gd name="T57" fmla="*/ 7200 h 21600"/>
                <a:gd name="T58" fmla="*/ 19907 w 21600"/>
                <a:gd name="T59" fmla="*/ 483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600" h="21600">
                  <a:moveTo>
                    <a:pt x="20250" y="19200"/>
                  </a:moveTo>
                  <a:cubicBezTo>
                    <a:pt x="20250" y="19642"/>
                    <a:pt x="19948" y="20000"/>
                    <a:pt x="19575" y="20000"/>
                  </a:cubicBezTo>
                  <a:lnTo>
                    <a:pt x="2025" y="20000"/>
                  </a:lnTo>
                  <a:cubicBezTo>
                    <a:pt x="1652" y="20000"/>
                    <a:pt x="1350" y="19642"/>
                    <a:pt x="1350" y="19200"/>
                  </a:cubicBezTo>
                  <a:lnTo>
                    <a:pt x="1350" y="7200"/>
                  </a:lnTo>
                  <a:cubicBezTo>
                    <a:pt x="1350" y="6809"/>
                    <a:pt x="1589" y="6475"/>
                    <a:pt x="1914" y="6412"/>
                  </a:cubicBezTo>
                  <a:lnTo>
                    <a:pt x="5589" y="5685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5" y="1600"/>
                  </a:cubicBezTo>
                  <a:lnTo>
                    <a:pt x="14175" y="1600"/>
                  </a:lnTo>
                  <a:cubicBezTo>
                    <a:pt x="14451" y="1600"/>
                    <a:pt x="14698" y="1799"/>
                    <a:pt x="14801" y="2103"/>
                  </a:cubicBezTo>
                  <a:lnTo>
                    <a:pt x="16010" y="5685"/>
                  </a:lnTo>
                  <a:lnTo>
                    <a:pt x="19686" y="6412"/>
                  </a:lnTo>
                  <a:cubicBezTo>
                    <a:pt x="20011" y="6475"/>
                    <a:pt x="20250" y="6809"/>
                    <a:pt x="20250" y="7200"/>
                  </a:cubicBezTo>
                  <a:cubicBezTo>
                    <a:pt x="20250" y="7200"/>
                    <a:pt x="20250" y="19200"/>
                    <a:pt x="20250" y="19200"/>
                  </a:cubicBezTo>
                  <a:close/>
                  <a:moveTo>
                    <a:pt x="19907" y="4833"/>
                  </a:moveTo>
                  <a:lnTo>
                    <a:pt x="16982" y="4254"/>
                  </a:lnTo>
                  <a:lnTo>
                    <a:pt x="16055" y="1508"/>
                  </a:lnTo>
                  <a:cubicBezTo>
                    <a:pt x="15745" y="591"/>
                    <a:pt x="15007" y="0"/>
                    <a:pt x="14175" y="0"/>
                  </a:cubicBezTo>
                  <a:lnTo>
                    <a:pt x="7425" y="0"/>
                  </a:lnTo>
                  <a:cubicBezTo>
                    <a:pt x="6593" y="0"/>
                    <a:pt x="5855" y="591"/>
                    <a:pt x="5544" y="1509"/>
                  </a:cubicBezTo>
                  <a:lnTo>
                    <a:pt x="4618" y="4254"/>
                  </a:lnTo>
                  <a:lnTo>
                    <a:pt x="1693" y="4833"/>
                  </a:lnTo>
                  <a:cubicBezTo>
                    <a:pt x="712" y="5026"/>
                    <a:pt x="0" y="6021"/>
                    <a:pt x="0" y="7200"/>
                  </a:cubicBezTo>
                  <a:lnTo>
                    <a:pt x="0" y="19200"/>
                  </a:lnTo>
                  <a:cubicBezTo>
                    <a:pt x="0" y="20523"/>
                    <a:pt x="908" y="21600"/>
                    <a:pt x="2025" y="21600"/>
                  </a:cubicBezTo>
                  <a:lnTo>
                    <a:pt x="19575" y="21600"/>
                  </a:lnTo>
                  <a:cubicBezTo>
                    <a:pt x="20692" y="21600"/>
                    <a:pt x="21600" y="20523"/>
                    <a:pt x="21600" y="19200"/>
                  </a:cubicBezTo>
                  <a:lnTo>
                    <a:pt x="21600" y="7200"/>
                  </a:lnTo>
                  <a:cubicBezTo>
                    <a:pt x="21600" y="6021"/>
                    <a:pt x="20888" y="5026"/>
                    <a:pt x="19907" y="48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26" name="出自【趣你的PPT】(微信:qunideppt)：最优质的PPT资源库"/>
          <p:cNvSpPr>
            <a:spLocks/>
          </p:cNvSpPr>
          <p:nvPr/>
        </p:nvSpPr>
        <p:spPr bwMode="auto">
          <a:xfrm>
            <a:off x="4406559" y="5372108"/>
            <a:ext cx="830941" cy="830941"/>
          </a:xfrm>
          <a:prstGeom prst="ellipse">
            <a:avLst/>
          </a:prstGeom>
          <a:noFill/>
          <a:ln w="88900">
            <a:solidFill>
              <a:srgbClr val="7E7E7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27" name="出自【趣你的PPT】(微信:qunideppt)：最优质的PPT资源库"/>
          <p:cNvSpPr>
            <a:spLocks/>
          </p:cNvSpPr>
          <p:nvPr/>
        </p:nvSpPr>
        <p:spPr bwMode="auto">
          <a:xfrm>
            <a:off x="4595109" y="5589767"/>
            <a:ext cx="389669" cy="390331"/>
          </a:xfrm>
          <a:custGeom>
            <a:avLst/>
            <a:gdLst>
              <a:gd name="T0" fmla="*/ 16976 w 21543"/>
              <a:gd name="T1" fmla="*/ 19986 h 21600"/>
              <a:gd name="T2" fmla="*/ 11226 w 21543"/>
              <a:gd name="T3" fmla="*/ 17681 h 21600"/>
              <a:gd name="T4" fmla="*/ 10806 w 21543"/>
              <a:gd name="T5" fmla="*/ 17600 h 21600"/>
              <a:gd name="T6" fmla="*/ 19660 w 21543"/>
              <a:gd name="T7" fmla="*/ 3838 h 21600"/>
              <a:gd name="T8" fmla="*/ 16976 w 21543"/>
              <a:gd name="T9" fmla="*/ 19986 h 21600"/>
              <a:gd name="T10" fmla="*/ 6859 w 21543"/>
              <a:gd name="T11" fmla="*/ 16245 h 21600"/>
              <a:gd name="T12" fmla="*/ 6854 w 21543"/>
              <a:gd name="T13" fmla="*/ 16238 h 21600"/>
              <a:gd name="T14" fmla="*/ 19607 w 21543"/>
              <a:gd name="T15" fmla="*/ 2552 h 21600"/>
              <a:gd name="T16" fmla="*/ 8735 w 21543"/>
              <a:gd name="T17" fmla="*/ 19537 h 21600"/>
              <a:gd name="T18" fmla="*/ 6859 w 21543"/>
              <a:gd name="T19" fmla="*/ 16245 h 21600"/>
              <a:gd name="T20" fmla="*/ 2111 w 21543"/>
              <a:gd name="T21" fmla="*/ 14025 h 21600"/>
              <a:gd name="T22" fmla="*/ 17713 w 21543"/>
              <a:gd name="T23" fmla="*/ 3595 h 21600"/>
              <a:gd name="T24" fmla="*/ 6369 w 21543"/>
              <a:gd name="T25" fmla="*/ 15770 h 21600"/>
              <a:gd name="T26" fmla="*/ 6191 w 21543"/>
              <a:gd name="T27" fmla="*/ 15661 h 21600"/>
              <a:gd name="T28" fmla="*/ 2111 w 21543"/>
              <a:gd name="T29" fmla="*/ 14025 h 21600"/>
              <a:gd name="T30" fmla="*/ 21234 w 21543"/>
              <a:gd name="T31" fmla="*/ 108 h 21600"/>
              <a:gd name="T32" fmla="*/ 20869 w 21543"/>
              <a:gd name="T33" fmla="*/ 0 h 21600"/>
              <a:gd name="T34" fmla="*/ 20496 w 21543"/>
              <a:gd name="T35" fmla="*/ 113 h 21600"/>
              <a:gd name="T36" fmla="*/ 299 w 21543"/>
              <a:gd name="T37" fmla="*/ 13613 h 21600"/>
              <a:gd name="T38" fmla="*/ 3 w 21543"/>
              <a:gd name="T39" fmla="*/ 14245 h 21600"/>
              <a:gd name="T40" fmla="*/ 423 w 21543"/>
              <a:gd name="T41" fmla="*/ 14801 h 21600"/>
              <a:gd name="T42" fmla="*/ 5690 w 21543"/>
              <a:gd name="T43" fmla="*/ 16915 h 21600"/>
              <a:gd name="T44" fmla="*/ 8167 w 21543"/>
              <a:gd name="T45" fmla="*/ 21260 h 21600"/>
              <a:gd name="T46" fmla="*/ 8744 w 21543"/>
              <a:gd name="T47" fmla="*/ 21600 h 21600"/>
              <a:gd name="T48" fmla="*/ 8751 w 21543"/>
              <a:gd name="T49" fmla="*/ 21600 h 21600"/>
              <a:gd name="T50" fmla="*/ 9329 w 21543"/>
              <a:gd name="T51" fmla="*/ 21272 h 21600"/>
              <a:gd name="T52" fmla="*/ 10727 w 21543"/>
              <a:gd name="T53" fmla="*/ 18934 h 21600"/>
              <a:gd name="T54" fmla="*/ 17253 w 21543"/>
              <a:gd name="T55" fmla="*/ 21551 h 21600"/>
              <a:gd name="T56" fmla="*/ 17503 w 21543"/>
              <a:gd name="T57" fmla="*/ 21600 h 21600"/>
              <a:gd name="T58" fmla="*/ 17833 w 21543"/>
              <a:gd name="T59" fmla="*/ 21513 h 21600"/>
              <a:gd name="T60" fmla="*/ 18167 w 21543"/>
              <a:gd name="T61" fmla="*/ 21036 h 21600"/>
              <a:gd name="T62" fmla="*/ 21533 w 21543"/>
              <a:gd name="T63" fmla="*/ 786 h 21600"/>
              <a:gd name="T64" fmla="*/ 21234 w 21543"/>
              <a:gd name="T65" fmla="*/ 108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1"/>
                </a:lnTo>
                <a:cubicBezTo>
                  <a:pt x="11089" y="17626"/>
                  <a:pt x="10947" y="17608"/>
                  <a:pt x="10806" y="17600"/>
                </a:cubicBezTo>
                <a:lnTo>
                  <a:pt x="19660" y="3838"/>
                </a:lnTo>
                <a:cubicBezTo>
                  <a:pt x="19660" y="3838"/>
                  <a:pt x="16976" y="19986"/>
                  <a:pt x="16976" y="19986"/>
                </a:cubicBezTo>
                <a:close/>
                <a:moveTo>
                  <a:pt x="6859" y="16245"/>
                </a:moveTo>
                <a:cubicBezTo>
                  <a:pt x="6858" y="16242"/>
                  <a:pt x="6856" y="16241"/>
                  <a:pt x="6854" y="16238"/>
                </a:cubicBezTo>
                <a:lnTo>
                  <a:pt x="19607" y="2552"/>
                </a:lnTo>
                <a:lnTo>
                  <a:pt x="8735" y="19537"/>
                </a:lnTo>
                <a:cubicBezTo>
                  <a:pt x="8735" y="19537"/>
                  <a:pt x="6859" y="16245"/>
                  <a:pt x="6859" y="16245"/>
                </a:cubicBezTo>
                <a:close/>
                <a:moveTo>
                  <a:pt x="2111" y="14025"/>
                </a:moveTo>
                <a:lnTo>
                  <a:pt x="17713" y="3595"/>
                </a:lnTo>
                <a:lnTo>
                  <a:pt x="6369" y="15770"/>
                </a:lnTo>
                <a:cubicBezTo>
                  <a:pt x="6309" y="15735"/>
                  <a:pt x="6256" y="15687"/>
                  <a:pt x="6191" y="15661"/>
                </a:cubicBezTo>
                <a:cubicBezTo>
                  <a:pt x="6191" y="15661"/>
                  <a:pt x="2111" y="14025"/>
                  <a:pt x="2111" y="14025"/>
                </a:cubicBezTo>
                <a:close/>
                <a:moveTo>
                  <a:pt x="21234" y="108"/>
                </a:moveTo>
                <a:cubicBezTo>
                  <a:pt x="21123" y="36"/>
                  <a:pt x="20996" y="0"/>
                  <a:pt x="20869" y="0"/>
                </a:cubicBezTo>
                <a:cubicBezTo>
                  <a:pt x="20739" y="0"/>
                  <a:pt x="20609" y="37"/>
                  <a:pt x="20496" y="113"/>
                </a:cubicBezTo>
                <a:lnTo>
                  <a:pt x="299" y="13613"/>
                </a:lnTo>
                <a:cubicBezTo>
                  <a:pt x="91" y="13752"/>
                  <a:pt x="-23" y="13996"/>
                  <a:pt x="3" y="14245"/>
                </a:cubicBezTo>
                <a:cubicBezTo>
                  <a:pt x="29" y="14494"/>
                  <a:pt x="190" y="14709"/>
                  <a:pt x="423" y="14801"/>
                </a:cubicBezTo>
                <a:lnTo>
                  <a:pt x="5690" y="16915"/>
                </a:lnTo>
                <a:lnTo>
                  <a:pt x="8167" y="21260"/>
                </a:lnTo>
                <a:cubicBezTo>
                  <a:pt x="8285" y="21468"/>
                  <a:pt x="8505" y="21597"/>
                  <a:pt x="8744" y="21600"/>
                </a:cubicBezTo>
                <a:lnTo>
                  <a:pt x="8751" y="21600"/>
                </a:lnTo>
                <a:cubicBezTo>
                  <a:pt x="8987" y="21600"/>
                  <a:pt x="9207" y="21475"/>
                  <a:pt x="9329" y="21272"/>
                </a:cubicBezTo>
                <a:lnTo>
                  <a:pt x="10727" y="18934"/>
                </a:lnTo>
                <a:lnTo>
                  <a:pt x="17253" y="21551"/>
                </a:lnTo>
                <a:cubicBezTo>
                  <a:pt x="17333" y="21584"/>
                  <a:pt x="17418" y="21600"/>
                  <a:pt x="17503" y="21600"/>
                </a:cubicBezTo>
                <a:cubicBezTo>
                  <a:pt x="17617" y="21600"/>
                  <a:pt x="17731" y="21571"/>
                  <a:pt x="17833" y="21513"/>
                </a:cubicBezTo>
                <a:cubicBezTo>
                  <a:pt x="18010" y="21413"/>
                  <a:pt x="18134" y="21238"/>
                  <a:pt x="18167" y="21036"/>
                </a:cubicBezTo>
                <a:lnTo>
                  <a:pt x="21533" y="786"/>
                </a:lnTo>
                <a:cubicBezTo>
                  <a:pt x="21577" y="521"/>
                  <a:pt x="21460" y="254"/>
                  <a:pt x="21234" y="108"/>
                </a:cubicBezTo>
              </a:path>
            </a:pathLst>
          </a:custGeom>
          <a:solidFill>
            <a:srgbClr val="7E7E7D"/>
          </a:solidFill>
          <a:ln>
            <a:noFill/>
          </a:ln>
        </p:spPr>
        <p:txBody>
          <a:bodyPr lIns="0" tIns="0" rIns="0" bIns="0"/>
          <a:lstStyle/>
          <a:p>
            <a:pPr>
              <a:defRPr/>
            </a:pPr>
            <a:endParaRPr lang="en-US"/>
          </a:p>
        </p:txBody>
      </p:sp>
      <p:sp>
        <p:nvSpPr>
          <p:cNvPr id="128" name="出自【趣你的PPT】(微信:qunideppt)：最优质的PPT资源库"/>
          <p:cNvSpPr>
            <a:spLocks/>
          </p:cNvSpPr>
          <p:nvPr/>
        </p:nvSpPr>
        <p:spPr bwMode="auto">
          <a:xfrm>
            <a:off x="6417755" y="4451192"/>
            <a:ext cx="830941" cy="830941"/>
          </a:xfrm>
          <a:prstGeom prst="ellipse">
            <a:avLst/>
          </a:prstGeom>
          <a:noFill/>
          <a:ln w="88900">
            <a:solidFill>
              <a:srgbClr val="3B4C5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9" name="Group 3出自【趣你的PPT】(微信:qunideppt)：最优质的PPT资源库"/>
          <p:cNvGrpSpPr/>
          <p:nvPr/>
        </p:nvGrpSpPr>
        <p:grpSpPr>
          <a:xfrm>
            <a:off x="6634925" y="4669024"/>
            <a:ext cx="389980" cy="390642"/>
            <a:chOff x="15888115" y="8434804"/>
            <a:chExt cx="935783" cy="937371"/>
          </a:xfrm>
          <a:solidFill>
            <a:srgbClr val="3B4C5C"/>
          </a:solidFill>
        </p:grpSpPr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88115" y="8434804"/>
              <a:ext cx="292333" cy="937371"/>
            </a:xfrm>
            <a:custGeom>
              <a:avLst/>
              <a:gdLst>
                <a:gd name="T0" fmla="*/ 16989 w 21600"/>
                <a:gd name="T1" fmla="*/ 7317 h 21600"/>
                <a:gd name="T2" fmla="*/ 16883 w 21600"/>
                <a:gd name="T3" fmla="*/ 7424 h 21600"/>
                <a:gd name="T4" fmla="*/ 16066 w 21600"/>
                <a:gd name="T5" fmla="*/ 7921 h 21600"/>
                <a:gd name="T6" fmla="*/ 16039 w 21600"/>
                <a:gd name="T7" fmla="*/ 7931 h 21600"/>
                <a:gd name="T8" fmla="*/ 14705 w 21600"/>
                <a:gd name="T9" fmla="*/ 8354 h 21600"/>
                <a:gd name="T10" fmla="*/ 14687 w 21600"/>
                <a:gd name="T11" fmla="*/ 8360 h 21600"/>
                <a:gd name="T12" fmla="*/ 12960 w 21600"/>
                <a:gd name="T13" fmla="*/ 8650 h 21600"/>
                <a:gd name="T14" fmla="*/ 10800 w 21600"/>
                <a:gd name="T15" fmla="*/ 8775 h 21600"/>
                <a:gd name="T16" fmla="*/ 8640 w 21600"/>
                <a:gd name="T17" fmla="*/ 8650 h 21600"/>
                <a:gd name="T18" fmla="*/ 6915 w 21600"/>
                <a:gd name="T19" fmla="*/ 8360 h 21600"/>
                <a:gd name="T20" fmla="*/ 6893 w 21600"/>
                <a:gd name="T21" fmla="*/ 8354 h 21600"/>
                <a:gd name="T22" fmla="*/ 5562 w 21600"/>
                <a:gd name="T23" fmla="*/ 7931 h 21600"/>
                <a:gd name="T24" fmla="*/ 5532 w 21600"/>
                <a:gd name="T25" fmla="*/ 7921 h 21600"/>
                <a:gd name="T26" fmla="*/ 4716 w 21600"/>
                <a:gd name="T27" fmla="*/ 7424 h 21600"/>
                <a:gd name="T28" fmla="*/ 4612 w 21600"/>
                <a:gd name="T29" fmla="*/ 7317 h 21600"/>
                <a:gd name="T30" fmla="*/ 4320 w 21600"/>
                <a:gd name="T31" fmla="*/ 6750 h 21600"/>
                <a:gd name="T32" fmla="*/ 4612 w 21600"/>
                <a:gd name="T33" fmla="*/ 6182 h 21600"/>
                <a:gd name="T34" fmla="*/ 4716 w 21600"/>
                <a:gd name="T35" fmla="*/ 6076 h 21600"/>
                <a:gd name="T36" fmla="*/ 5532 w 21600"/>
                <a:gd name="T37" fmla="*/ 5578 h 21600"/>
                <a:gd name="T38" fmla="*/ 5562 w 21600"/>
                <a:gd name="T39" fmla="*/ 5567 h 21600"/>
                <a:gd name="T40" fmla="*/ 6893 w 21600"/>
                <a:gd name="T41" fmla="*/ 5144 h 21600"/>
                <a:gd name="T42" fmla="*/ 6915 w 21600"/>
                <a:gd name="T43" fmla="*/ 5139 h 21600"/>
                <a:gd name="T44" fmla="*/ 8640 w 21600"/>
                <a:gd name="T45" fmla="*/ 4849 h 21600"/>
                <a:gd name="T46" fmla="*/ 10800 w 21600"/>
                <a:gd name="T47" fmla="*/ 4725 h 21600"/>
                <a:gd name="T48" fmla="*/ 12960 w 21600"/>
                <a:gd name="T49" fmla="*/ 4849 h 21600"/>
                <a:gd name="T50" fmla="*/ 14687 w 21600"/>
                <a:gd name="T51" fmla="*/ 5139 h 21600"/>
                <a:gd name="T52" fmla="*/ 14705 w 21600"/>
                <a:gd name="T53" fmla="*/ 5144 h 21600"/>
                <a:gd name="T54" fmla="*/ 16039 w 21600"/>
                <a:gd name="T55" fmla="*/ 5567 h 21600"/>
                <a:gd name="T56" fmla="*/ 16066 w 21600"/>
                <a:gd name="T57" fmla="*/ 5578 h 21600"/>
                <a:gd name="T58" fmla="*/ 16883 w 21600"/>
                <a:gd name="T59" fmla="*/ 6076 h 21600"/>
                <a:gd name="T60" fmla="*/ 16989 w 21600"/>
                <a:gd name="T61" fmla="*/ 6182 h 21600"/>
                <a:gd name="T62" fmla="*/ 17280 w 21600"/>
                <a:gd name="T63" fmla="*/ 6750 h 21600"/>
                <a:gd name="T64" fmla="*/ 16989 w 21600"/>
                <a:gd name="T65" fmla="*/ 7317 h 21600"/>
                <a:gd name="T66" fmla="*/ 12960 w 21600"/>
                <a:gd name="T67" fmla="*/ 19575 h 21600"/>
                <a:gd name="T68" fmla="*/ 10800 w 21600"/>
                <a:gd name="T69" fmla="*/ 20250 h 21600"/>
                <a:gd name="T70" fmla="*/ 8640 w 21600"/>
                <a:gd name="T71" fmla="*/ 19575 h 21600"/>
                <a:gd name="T72" fmla="*/ 8640 w 21600"/>
                <a:gd name="T73" fmla="*/ 10056 h 21600"/>
                <a:gd name="T74" fmla="*/ 10800 w 21600"/>
                <a:gd name="T75" fmla="*/ 10125 h 21600"/>
                <a:gd name="T76" fmla="*/ 12960 w 21600"/>
                <a:gd name="T77" fmla="*/ 10056 h 21600"/>
                <a:gd name="T78" fmla="*/ 12960 w 21600"/>
                <a:gd name="T79" fmla="*/ 19575 h 21600"/>
                <a:gd name="T80" fmla="*/ 8640 w 21600"/>
                <a:gd name="T81" fmla="*/ 2025 h 21600"/>
                <a:gd name="T82" fmla="*/ 10800 w 21600"/>
                <a:gd name="T83" fmla="*/ 1350 h 21600"/>
                <a:gd name="T84" fmla="*/ 12960 w 21600"/>
                <a:gd name="T85" fmla="*/ 2025 h 21600"/>
                <a:gd name="T86" fmla="*/ 12960 w 21600"/>
                <a:gd name="T87" fmla="*/ 3442 h 21600"/>
                <a:gd name="T88" fmla="*/ 10800 w 21600"/>
                <a:gd name="T89" fmla="*/ 3375 h 21600"/>
                <a:gd name="T90" fmla="*/ 8640 w 21600"/>
                <a:gd name="T91" fmla="*/ 3442 h 21600"/>
                <a:gd name="T92" fmla="*/ 8640 w 21600"/>
                <a:gd name="T93" fmla="*/ 2025 h 21600"/>
                <a:gd name="T94" fmla="*/ 17280 w 21600"/>
                <a:gd name="T95" fmla="*/ 4065 h 21600"/>
                <a:gd name="T96" fmla="*/ 17280 w 21600"/>
                <a:gd name="T97" fmla="*/ 2025 h 21600"/>
                <a:gd name="T98" fmla="*/ 10800 w 21600"/>
                <a:gd name="T99" fmla="*/ 0 h 21600"/>
                <a:gd name="T100" fmla="*/ 4320 w 21600"/>
                <a:gd name="T101" fmla="*/ 2025 h 21600"/>
                <a:gd name="T102" fmla="*/ 4320 w 21600"/>
                <a:gd name="T103" fmla="*/ 4065 h 21600"/>
                <a:gd name="T104" fmla="*/ 0 w 21600"/>
                <a:gd name="T105" fmla="*/ 6750 h 21600"/>
                <a:gd name="T106" fmla="*/ 4320 w 21600"/>
                <a:gd name="T107" fmla="*/ 9434 h 21600"/>
                <a:gd name="T108" fmla="*/ 4320 w 21600"/>
                <a:gd name="T109" fmla="*/ 19575 h 21600"/>
                <a:gd name="T110" fmla="*/ 10800 w 21600"/>
                <a:gd name="T111" fmla="*/ 21600 h 21600"/>
                <a:gd name="T112" fmla="*/ 17280 w 21600"/>
                <a:gd name="T113" fmla="*/ 19575 h 21600"/>
                <a:gd name="T114" fmla="*/ 17280 w 21600"/>
                <a:gd name="T115" fmla="*/ 9434 h 21600"/>
                <a:gd name="T116" fmla="*/ 21600 w 21600"/>
                <a:gd name="T117" fmla="*/ 6750 h 21600"/>
                <a:gd name="T118" fmla="*/ 17280 w 21600"/>
                <a:gd name="T119" fmla="*/ 40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00" h="21600">
                  <a:moveTo>
                    <a:pt x="16989" y="7317"/>
                  </a:moveTo>
                  <a:cubicBezTo>
                    <a:pt x="16954" y="7352"/>
                    <a:pt x="16923" y="7387"/>
                    <a:pt x="16883" y="7424"/>
                  </a:cubicBezTo>
                  <a:cubicBezTo>
                    <a:pt x="16678" y="7602"/>
                    <a:pt x="16414" y="7770"/>
                    <a:pt x="16066" y="7921"/>
                  </a:cubicBezTo>
                  <a:cubicBezTo>
                    <a:pt x="16058" y="7925"/>
                    <a:pt x="16045" y="7927"/>
                    <a:pt x="16039" y="7931"/>
                  </a:cubicBezTo>
                  <a:cubicBezTo>
                    <a:pt x="15662" y="8092"/>
                    <a:pt x="15215" y="8234"/>
                    <a:pt x="14705" y="8354"/>
                  </a:cubicBezTo>
                  <a:cubicBezTo>
                    <a:pt x="14697" y="8357"/>
                    <a:pt x="14693" y="8358"/>
                    <a:pt x="14687" y="8360"/>
                  </a:cubicBezTo>
                  <a:cubicBezTo>
                    <a:pt x="14163" y="8482"/>
                    <a:pt x="13584" y="8581"/>
                    <a:pt x="12960" y="8650"/>
                  </a:cubicBezTo>
                  <a:cubicBezTo>
                    <a:pt x="12280" y="8726"/>
                    <a:pt x="11560" y="8775"/>
                    <a:pt x="10800" y="8775"/>
                  </a:cubicBezTo>
                  <a:cubicBezTo>
                    <a:pt x="10037" y="8775"/>
                    <a:pt x="9318" y="8726"/>
                    <a:pt x="8640" y="8650"/>
                  </a:cubicBezTo>
                  <a:cubicBezTo>
                    <a:pt x="8017" y="8581"/>
                    <a:pt x="7436" y="8482"/>
                    <a:pt x="6915" y="8360"/>
                  </a:cubicBezTo>
                  <a:cubicBezTo>
                    <a:pt x="6908" y="8358"/>
                    <a:pt x="6902" y="8357"/>
                    <a:pt x="6893" y="8354"/>
                  </a:cubicBezTo>
                  <a:cubicBezTo>
                    <a:pt x="6385" y="8234"/>
                    <a:pt x="5938" y="8092"/>
                    <a:pt x="5562" y="7931"/>
                  </a:cubicBezTo>
                  <a:cubicBezTo>
                    <a:pt x="5554" y="7927"/>
                    <a:pt x="5541" y="7925"/>
                    <a:pt x="5532" y="7921"/>
                  </a:cubicBezTo>
                  <a:cubicBezTo>
                    <a:pt x="5185" y="7770"/>
                    <a:pt x="4921" y="7602"/>
                    <a:pt x="4716" y="7424"/>
                  </a:cubicBezTo>
                  <a:cubicBezTo>
                    <a:pt x="4676" y="7387"/>
                    <a:pt x="4645" y="7352"/>
                    <a:pt x="4612" y="7317"/>
                  </a:cubicBezTo>
                  <a:cubicBezTo>
                    <a:pt x="4437" y="7136"/>
                    <a:pt x="4320" y="6948"/>
                    <a:pt x="4320" y="6750"/>
                  </a:cubicBezTo>
                  <a:cubicBezTo>
                    <a:pt x="4320" y="6551"/>
                    <a:pt x="4437" y="6362"/>
                    <a:pt x="4612" y="6182"/>
                  </a:cubicBezTo>
                  <a:cubicBezTo>
                    <a:pt x="4645" y="6146"/>
                    <a:pt x="4676" y="6111"/>
                    <a:pt x="4716" y="6076"/>
                  </a:cubicBezTo>
                  <a:cubicBezTo>
                    <a:pt x="4921" y="5898"/>
                    <a:pt x="5185" y="5730"/>
                    <a:pt x="5532" y="5578"/>
                  </a:cubicBezTo>
                  <a:cubicBezTo>
                    <a:pt x="5541" y="5574"/>
                    <a:pt x="5554" y="5571"/>
                    <a:pt x="5562" y="5567"/>
                  </a:cubicBezTo>
                  <a:cubicBezTo>
                    <a:pt x="5938" y="5408"/>
                    <a:pt x="6385" y="5264"/>
                    <a:pt x="6893" y="5144"/>
                  </a:cubicBezTo>
                  <a:cubicBezTo>
                    <a:pt x="6902" y="5143"/>
                    <a:pt x="6908" y="5140"/>
                    <a:pt x="6915" y="5139"/>
                  </a:cubicBezTo>
                  <a:cubicBezTo>
                    <a:pt x="7436" y="5018"/>
                    <a:pt x="8017" y="4919"/>
                    <a:pt x="8640" y="4849"/>
                  </a:cubicBezTo>
                  <a:cubicBezTo>
                    <a:pt x="9318" y="4774"/>
                    <a:pt x="10037" y="4725"/>
                    <a:pt x="10800" y="4725"/>
                  </a:cubicBezTo>
                  <a:cubicBezTo>
                    <a:pt x="11560" y="4725"/>
                    <a:pt x="12280" y="4774"/>
                    <a:pt x="12960" y="4849"/>
                  </a:cubicBezTo>
                  <a:cubicBezTo>
                    <a:pt x="13584" y="4919"/>
                    <a:pt x="14163" y="5018"/>
                    <a:pt x="14687" y="5139"/>
                  </a:cubicBezTo>
                  <a:cubicBezTo>
                    <a:pt x="14693" y="5140"/>
                    <a:pt x="14697" y="5143"/>
                    <a:pt x="14705" y="5144"/>
                  </a:cubicBezTo>
                  <a:cubicBezTo>
                    <a:pt x="15215" y="5264"/>
                    <a:pt x="15662" y="5408"/>
                    <a:pt x="16039" y="5567"/>
                  </a:cubicBezTo>
                  <a:cubicBezTo>
                    <a:pt x="16045" y="5571"/>
                    <a:pt x="16058" y="5574"/>
                    <a:pt x="16066" y="5578"/>
                  </a:cubicBezTo>
                  <a:cubicBezTo>
                    <a:pt x="16414" y="5730"/>
                    <a:pt x="16678" y="5898"/>
                    <a:pt x="16883" y="6076"/>
                  </a:cubicBezTo>
                  <a:cubicBezTo>
                    <a:pt x="16923" y="6111"/>
                    <a:pt x="16954" y="6146"/>
                    <a:pt x="16989" y="6182"/>
                  </a:cubicBezTo>
                  <a:cubicBezTo>
                    <a:pt x="17162" y="6362"/>
                    <a:pt x="17280" y="6551"/>
                    <a:pt x="17280" y="6750"/>
                  </a:cubicBezTo>
                  <a:cubicBezTo>
                    <a:pt x="17280" y="6948"/>
                    <a:pt x="17162" y="7136"/>
                    <a:pt x="16989" y="7317"/>
                  </a:cubicBezTo>
                  <a:moveTo>
                    <a:pt x="12960" y="19575"/>
                  </a:moveTo>
                  <a:cubicBezTo>
                    <a:pt x="12960" y="19948"/>
                    <a:pt x="11993" y="20250"/>
                    <a:pt x="10800" y="20250"/>
                  </a:cubicBezTo>
                  <a:cubicBezTo>
                    <a:pt x="9606" y="20250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60" y="10125"/>
                    <a:pt x="10800" y="10125"/>
                  </a:cubicBezTo>
                  <a:cubicBezTo>
                    <a:pt x="11541" y="10125"/>
                    <a:pt x="12263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2"/>
                    <a:pt x="9606" y="1350"/>
                    <a:pt x="10800" y="1350"/>
                  </a:cubicBezTo>
                  <a:cubicBezTo>
                    <a:pt x="11993" y="1350"/>
                    <a:pt x="12960" y="1652"/>
                    <a:pt x="12960" y="2025"/>
                  </a:cubicBezTo>
                  <a:lnTo>
                    <a:pt x="12960" y="3442"/>
                  </a:lnTo>
                  <a:cubicBezTo>
                    <a:pt x="12263" y="3399"/>
                    <a:pt x="11541" y="3375"/>
                    <a:pt x="10800" y="3375"/>
                  </a:cubicBezTo>
                  <a:cubicBezTo>
                    <a:pt x="10060" y="3375"/>
                    <a:pt x="9338" y="3399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5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6" y="0"/>
                    <a:pt x="4320" y="908"/>
                    <a:pt x="4320" y="2025"/>
                  </a:cubicBezTo>
                  <a:lnTo>
                    <a:pt x="4320" y="4065"/>
                  </a:lnTo>
                  <a:cubicBezTo>
                    <a:pt x="1711" y="4681"/>
                    <a:pt x="0" y="5649"/>
                    <a:pt x="0" y="6750"/>
                  </a:cubicBezTo>
                  <a:cubicBezTo>
                    <a:pt x="0" y="7851"/>
                    <a:pt x="1711" y="8819"/>
                    <a:pt x="4320" y="9434"/>
                  </a:cubicBezTo>
                  <a:lnTo>
                    <a:pt x="4320" y="19575"/>
                  </a:lnTo>
                  <a:cubicBezTo>
                    <a:pt x="4320" y="20692"/>
                    <a:pt x="7226" y="21600"/>
                    <a:pt x="10800" y="21600"/>
                  </a:cubicBezTo>
                  <a:cubicBezTo>
                    <a:pt x="14373" y="21600"/>
                    <a:pt x="17280" y="20692"/>
                    <a:pt x="17280" y="19575"/>
                  </a:cubicBezTo>
                  <a:lnTo>
                    <a:pt x="17280" y="9434"/>
                  </a:lnTo>
                  <a:cubicBezTo>
                    <a:pt x="19889" y="8819"/>
                    <a:pt x="21600" y="7851"/>
                    <a:pt x="21600" y="6750"/>
                  </a:cubicBezTo>
                  <a:cubicBezTo>
                    <a:pt x="21600" y="5649"/>
                    <a:pt x="19889" y="4681"/>
                    <a:pt x="17280" y="40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31565" y="8434804"/>
              <a:ext cx="292333" cy="937371"/>
            </a:xfrm>
            <a:custGeom>
              <a:avLst/>
              <a:gdLst>
                <a:gd name="T0" fmla="*/ 16989 w 21600"/>
                <a:gd name="T1" fmla="*/ 7317 h 21600"/>
                <a:gd name="T2" fmla="*/ 16883 w 21600"/>
                <a:gd name="T3" fmla="*/ 7424 h 21600"/>
                <a:gd name="T4" fmla="*/ 16066 w 21600"/>
                <a:gd name="T5" fmla="*/ 7921 h 21600"/>
                <a:gd name="T6" fmla="*/ 16039 w 21600"/>
                <a:gd name="T7" fmla="*/ 7931 h 21600"/>
                <a:gd name="T8" fmla="*/ 14705 w 21600"/>
                <a:gd name="T9" fmla="*/ 8354 h 21600"/>
                <a:gd name="T10" fmla="*/ 14687 w 21600"/>
                <a:gd name="T11" fmla="*/ 8360 h 21600"/>
                <a:gd name="T12" fmla="*/ 12960 w 21600"/>
                <a:gd name="T13" fmla="*/ 8650 h 21600"/>
                <a:gd name="T14" fmla="*/ 10800 w 21600"/>
                <a:gd name="T15" fmla="*/ 8775 h 21600"/>
                <a:gd name="T16" fmla="*/ 8640 w 21600"/>
                <a:gd name="T17" fmla="*/ 8650 h 21600"/>
                <a:gd name="T18" fmla="*/ 6915 w 21600"/>
                <a:gd name="T19" fmla="*/ 8360 h 21600"/>
                <a:gd name="T20" fmla="*/ 6893 w 21600"/>
                <a:gd name="T21" fmla="*/ 8354 h 21600"/>
                <a:gd name="T22" fmla="*/ 5562 w 21600"/>
                <a:gd name="T23" fmla="*/ 7931 h 21600"/>
                <a:gd name="T24" fmla="*/ 5532 w 21600"/>
                <a:gd name="T25" fmla="*/ 7921 h 21600"/>
                <a:gd name="T26" fmla="*/ 4716 w 21600"/>
                <a:gd name="T27" fmla="*/ 7424 h 21600"/>
                <a:gd name="T28" fmla="*/ 4612 w 21600"/>
                <a:gd name="T29" fmla="*/ 7317 h 21600"/>
                <a:gd name="T30" fmla="*/ 4320 w 21600"/>
                <a:gd name="T31" fmla="*/ 6750 h 21600"/>
                <a:gd name="T32" fmla="*/ 4612 w 21600"/>
                <a:gd name="T33" fmla="*/ 6182 h 21600"/>
                <a:gd name="T34" fmla="*/ 4716 w 21600"/>
                <a:gd name="T35" fmla="*/ 6076 h 21600"/>
                <a:gd name="T36" fmla="*/ 5532 w 21600"/>
                <a:gd name="T37" fmla="*/ 5578 h 21600"/>
                <a:gd name="T38" fmla="*/ 5562 w 21600"/>
                <a:gd name="T39" fmla="*/ 5567 h 21600"/>
                <a:gd name="T40" fmla="*/ 6893 w 21600"/>
                <a:gd name="T41" fmla="*/ 5144 h 21600"/>
                <a:gd name="T42" fmla="*/ 6915 w 21600"/>
                <a:gd name="T43" fmla="*/ 5139 h 21600"/>
                <a:gd name="T44" fmla="*/ 8640 w 21600"/>
                <a:gd name="T45" fmla="*/ 4849 h 21600"/>
                <a:gd name="T46" fmla="*/ 10800 w 21600"/>
                <a:gd name="T47" fmla="*/ 4725 h 21600"/>
                <a:gd name="T48" fmla="*/ 12960 w 21600"/>
                <a:gd name="T49" fmla="*/ 4849 h 21600"/>
                <a:gd name="T50" fmla="*/ 14687 w 21600"/>
                <a:gd name="T51" fmla="*/ 5139 h 21600"/>
                <a:gd name="T52" fmla="*/ 14705 w 21600"/>
                <a:gd name="T53" fmla="*/ 5144 h 21600"/>
                <a:gd name="T54" fmla="*/ 16039 w 21600"/>
                <a:gd name="T55" fmla="*/ 5567 h 21600"/>
                <a:gd name="T56" fmla="*/ 16066 w 21600"/>
                <a:gd name="T57" fmla="*/ 5578 h 21600"/>
                <a:gd name="T58" fmla="*/ 16883 w 21600"/>
                <a:gd name="T59" fmla="*/ 6076 h 21600"/>
                <a:gd name="T60" fmla="*/ 16989 w 21600"/>
                <a:gd name="T61" fmla="*/ 6182 h 21600"/>
                <a:gd name="T62" fmla="*/ 17280 w 21600"/>
                <a:gd name="T63" fmla="*/ 6750 h 21600"/>
                <a:gd name="T64" fmla="*/ 16989 w 21600"/>
                <a:gd name="T65" fmla="*/ 7317 h 21600"/>
                <a:gd name="T66" fmla="*/ 12960 w 21600"/>
                <a:gd name="T67" fmla="*/ 19575 h 21600"/>
                <a:gd name="T68" fmla="*/ 10800 w 21600"/>
                <a:gd name="T69" fmla="*/ 20250 h 21600"/>
                <a:gd name="T70" fmla="*/ 8640 w 21600"/>
                <a:gd name="T71" fmla="*/ 19575 h 21600"/>
                <a:gd name="T72" fmla="*/ 8640 w 21600"/>
                <a:gd name="T73" fmla="*/ 10056 h 21600"/>
                <a:gd name="T74" fmla="*/ 10800 w 21600"/>
                <a:gd name="T75" fmla="*/ 10125 h 21600"/>
                <a:gd name="T76" fmla="*/ 12960 w 21600"/>
                <a:gd name="T77" fmla="*/ 10056 h 21600"/>
                <a:gd name="T78" fmla="*/ 12960 w 21600"/>
                <a:gd name="T79" fmla="*/ 19575 h 21600"/>
                <a:gd name="T80" fmla="*/ 8640 w 21600"/>
                <a:gd name="T81" fmla="*/ 2025 h 21600"/>
                <a:gd name="T82" fmla="*/ 10800 w 21600"/>
                <a:gd name="T83" fmla="*/ 1350 h 21600"/>
                <a:gd name="T84" fmla="*/ 12960 w 21600"/>
                <a:gd name="T85" fmla="*/ 2025 h 21600"/>
                <a:gd name="T86" fmla="*/ 12960 w 21600"/>
                <a:gd name="T87" fmla="*/ 3442 h 21600"/>
                <a:gd name="T88" fmla="*/ 10800 w 21600"/>
                <a:gd name="T89" fmla="*/ 3375 h 21600"/>
                <a:gd name="T90" fmla="*/ 8640 w 21600"/>
                <a:gd name="T91" fmla="*/ 3442 h 21600"/>
                <a:gd name="T92" fmla="*/ 8640 w 21600"/>
                <a:gd name="T93" fmla="*/ 2025 h 21600"/>
                <a:gd name="T94" fmla="*/ 17280 w 21600"/>
                <a:gd name="T95" fmla="*/ 4065 h 21600"/>
                <a:gd name="T96" fmla="*/ 17280 w 21600"/>
                <a:gd name="T97" fmla="*/ 2025 h 21600"/>
                <a:gd name="T98" fmla="*/ 10800 w 21600"/>
                <a:gd name="T99" fmla="*/ 0 h 21600"/>
                <a:gd name="T100" fmla="*/ 4320 w 21600"/>
                <a:gd name="T101" fmla="*/ 2025 h 21600"/>
                <a:gd name="T102" fmla="*/ 4320 w 21600"/>
                <a:gd name="T103" fmla="*/ 4065 h 21600"/>
                <a:gd name="T104" fmla="*/ 0 w 21600"/>
                <a:gd name="T105" fmla="*/ 6750 h 21600"/>
                <a:gd name="T106" fmla="*/ 4320 w 21600"/>
                <a:gd name="T107" fmla="*/ 9434 h 21600"/>
                <a:gd name="T108" fmla="*/ 4320 w 21600"/>
                <a:gd name="T109" fmla="*/ 19575 h 21600"/>
                <a:gd name="T110" fmla="*/ 10800 w 21600"/>
                <a:gd name="T111" fmla="*/ 21600 h 21600"/>
                <a:gd name="T112" fmla="*/ 17280 w 21600"/>
                <a:gd name="T113" fmla="*/ 19575 h 21600"/>
                <a:gd name="T114" fmla="*/ 17280 w 21600"/>
                <a:gd name="T115" fmla="*/ 9434 h 21600"/>
                <a:gd name="T116" fmla="*/ 21600 w 21600"/>
                <a:gd name="T117" fmla="*/ 6750 h 21600"/>
                <a:gd name="T118" fmla="*/ 17280 w 21600"/>
                <a:gd name="T119" fmla="*/ 40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00" h="21600">
                  <a:moveTo>
                    <a:pt x="16989" y="7317"/>
                  </a:moveTo>
                  <a:cubicBezTo>
                    <a:pt x="16954" y="7352"/>
                    <a:pt x="16923" y="7387"/>
                    <a:pt x="16883" y="7424"/>
                  </a:cubicBezTo>
                  <a:cubicBezTo>
                    <a:pt x="16678" y="7602"/>
                    <a:pt x="16414" y="7770"/>
                    <a:pt x="16066" y="7921"/>
                  </a:cubicBezTo>
                  <a:cubicBezTo>
                    <a:pt x="16058" y="7925"/>
                    <a:pt x="16045" y="7927"/>
                    <a:pt x="16039" y="7931"/>
                  </a:cubicBezTo>
                  <a:cubicBezTo>
                    <a:pt x="15662" y="8092"/>
                    <a:pt x="15215" y="8234"/>
                    <a:pt x="14705" y="8354"/>
                  </a:cubicBezTo>
                  <a:cubicBezTo>
                    <a:pt x="14697" y="8357"/>
                    <a:pt x="14693" y="8358"/>
                    <a:pt x="14687" y="8360"/>
                  </a:cubicBezTo>
                  <a:cubicBezTo>
                    <a:pt x="14163" y="8482"/>
                    <a:pt x="13584" y="8581"/>
                    <a:pt x="12960" y="8650"/>
                  </a:cubicBezTo>
                  <a:cubicBezTo>
                    <a:pt x="12280" y="8726"/>
                    <a:pt x="11560" y="8775"/>
                    <a:pt x="10800" y="8775"/>
                  </a:cubicBezTo>
                  <a:cubicBezTo>
                    <a:pt x="10037" y="8775"/>
                    <a:pt x="9318" y="8726"/>
                    <a:pt x="8640" y="8650"/>
                  </a:cubicBezTo>
                  <a:cubicBezTo>
                    <a:pt x="8017" y="8581"/>
                    <a:pt x="7436" y="8482"/>
                    <a:pt x="6915" y="8360"/>
                  </a:cubicBezTo>
                  <a:cubicBezTo>
                    <a:pt x="6908" y="8358"/>
                    <a:pt x="6902" y="8357"/>
                    <a:pt x="6893" y="8354"/>
                  </a:cubicBezTo>
                  <a:cubicBezTo>
                    <a:pt x="6385" y="8234"/>
                    <a:pt x="5938" y="8092"/>
                    <a:pt x="5562" y="7931"/>
                  </a:cubicBezTo>
                  <a:cubicBezTo>
                    <a:pt x="5554" y="7927"/>
                    <a:pt x="5541" y="7925"/>
                    <a:pt x="5532" y="7921"/>
                  </a:cubicBezTo>
                  <a:cubicBezTo>
                    <a:pt x="5185" y="7770"/>
                    <a:pt x="4921" y="7602"/>
                    <a:pt x="4716" y="7424"/>
                  </a:cubicBezTo>
                  <a:cubicBezTo>
                    <a:pt x="4676" y="7387"/>
                    <a:pt x="4645" y="7352"/>
                    <a:pt x="4612" y="7317"/>
                  </a:cubicBezTo>
                  <a:cubicBezTo>
                    <a:pt x="4437" y="7136"/>
                    <a:pt x="4320" y="6948"/>
                    <a:pt x="4320" y="6750"/>
                  </a:cubicBezTo>
                  <a:cubicBezTo>
                    <a:pt x="4320" y="6551"/>
                    <a:pt x="4437" y="6362"/>
                    <a:pt x="4612" y="6182"/>
                  </a:cubicBezTo>
                  <a:cubicBezTo>
                    <a:pt x="4645" y="6146"/>
                    <a:pt x="4676" y="6111"/>
                    <a:pt x="4716" y="6076"/>
                  </a:cubicBezTo>
                  <a:cubicBezTo>
                    <a:pt x="4921" y="5898"/>
                    <a:pt x="5185" y="5730"/>
                    <a:pt x="5532" y="5578"/>
                  </a:cubicBezTo>
                  <a:cubicBezTo>
                    <a:pt x="5541" y="5574"/>
                    <a:pt x="5554" y="5571"/>
                    <a:pt x="5562" y="5567"/>
                  </a:cubicBezTo>
                  <a:cubicBezTo>
                    <a:pt x="5938" y="5408"/>
                    <a:pt x="6385" y="5264"/>
                    <a:pt x="6893" y="5144"/>
                  </a:cubicBezTo>
                  <a:cubicBezTo>
                    <a:pt x="6902" y="5143"/>
                    <a:pt x="6908" y="5140"/>
                    <a:pt x="6915" y="5139"/>
                  </a:cubicBezTo>
                  <a:cubicBezTo>
                    <a:pt x="7436" y="5018"/>
                    <a:pt x="8017" y="4919"/>
                    <a:pt x="8640" y="4849"/>
                  </a:cubicBezTo>
                  <a:cubicBezTo>
                    <a:pt x="9318" y="4774"/>
                    <a:pt x="10037" y="4725"/>
                    <a:pt x="10800" y="4725"/>
                  </a:cubicBezTo>
                  <a:cubicBezTo>
                    <a:pt x="11560" y="4725"/>
                    <a:pt x="12280" y="4774"/>
                    <a:pt x="12960" y="4849"/>
                  </a:cubicBezTo>
                  <a:cubicBezTo>
                    <a:pt x="13584" y="4919"/>
                    <a:pt x="14163" y="5018"/>
                    <a:pt x="14687" y="5139"/>
                  </a:cubicBezTo>
                  <a:cubicBezTo>
                    <a:pt x="14693" y="5140"/>
                    <a:pt x="14697" y="5143"/>
                    <a:pt x="14705" y="5144"/>
                  </a:cubicBezTo>
                  <a:cubicBezTo>
                    <a:pt x="15215" y="5264"/>
                    <a:pt x="15662" y="5408"/>
                    <a:pt x="16039" y="5567"/>
                  </a:cubicBezTo>
                  <a:cubicBezTo>
                    <a:pt x="16045" y="5571"/>
                    <a:pt x="16058" y="5574"/>
                    <a:pt x="16066" y="5578"/>
                  </a:cubicBezTo>
                  <a:cubicBezTo>
                    <a:pt x="16414" y="5730"/>
                    <a:pt x="16678" y="5898"/>
                    <a:pt x="16883" y="6076"/>
                  </a:cubicBezTo>
                  <a:cubicBezTo>
                    <a:pt x="16923" y="6111"/>
                    <a:pt x="16954" y="6146"/>
                    <a:pt x="16989" y="6182"/>
                  </a:cubicBezTo>
                  <a:cubicBezTo>
                    <a:pt x="17162" y="6362"/>
                    <a:pt x="17280" y="6551"/>
                    <a:pt x="17280" y="6750"/>
                  </a:cubicBezTo>
                  <a:cubicBezTo>
                    <a:pt x="17280" y="6948"/>
                    <a:pt x="17162" y="7136"/>
                    <a:pt x="16989" y="7317"/>
                  </a:cubicBezTo>
                  <a:moveTo>
                    <a:pt x="12960" y="19575"/>
                  </a:moveTo>
                  <a:cubicBezTo>
                    <a:pt x="12960" y="19948"/>
                    <a:pt x="11993" y="20250"/>
                    <a:pt x="10800" y="20250"/>
                  </a:cubicBezTo>
                  <a:cubicBezTo>
                    <a:pt x="9606" y="20250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60" y="10125"/>
                    <a:pt x="10800" y="10125"/>
                  </a:cubicBezTo>
                  <a:cubicBezTo>
                    <a:pt x="11541" y="10125"/>
                    <a:pt x="12263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2"/>
                    <a:pt x="9606" y="1350"/>
                    <a:pt x="10800" y="1350"/>
                  </a:cubicBezTo>
                  <a:cubicBezTo>
                    <a:pt x="11993" y="1350"/>
                    <a:pt x="12960" y="1652"/>
                    <a:pt x="12960" y="2025"/>
                  </a:cubicBezTo>
                  <a:lnTo>
                    <a:pt x="12960" y="3442"/>
                  </a:lnTo>
                  <a:cubicBezTo>
                    <a:pt x="12263" y="3399"/>
                    <a:pt x="11541" y="3375"/>
                    <a:pt x="10800" y="3375"/>
                  </a:cubicBezTo>
                  <a:cubicBezTo>
                    <a:pt x="10060" y="3375"/>
                    <a:pt x="9338" y="3399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5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6" y="0"/>
                    <a:pt x="4320" y="908"/>
                    <a:pt x="4320" y="2025"/>
                  </a:cubicBezTo>
                  <a:lnTo>
                    <a:pt x="4320" y="4065"/>
                  </a:lnTo>
                  <a:cubicBezTo>
                    <a:pt x="1711" y="4681"/>
                    <a:pt x="0" y="5649"/>
                    <a:pt x="0" y="6750"/>
                  </a:cubicBezTo>
                  <a:cubicBezTo>
                    <a:pt x="0" y="7851"/>
                    <a:pt x="1711" y="8819"/>
                    <a:pt x="4320" y="9434"/>
                  </a:cubicBezTo>
                  <a:lnTo>
                    <a:pt x="4320" y="19575"/>
                  </a:lnTo>
                  <a:cubicBezTo>
                    <a:pt x="4320" y="20692"/>
                    <a:pt x="7226" y="21600"/>
                    <a:pt x="10800" y="21600"/>
                  </a:cubicBezTo>
                  <a:cubicBezTo>
                    <a:pt x="14373" y="21600"/>
                    <a:pt x="17280" y="20692"/>
                    <a:pt x="17280" y="19575"/>
                  </a:cubicBezTo>
                  <a:lnTo>
                    <a:pt x="17280" y="9434"/>
                  </a:lnTo>
                  <a:cubicBezTo>
                    <a:pt x="19889" y="8819"/>
                    <a:pt x="21600" y="7851"/>
                    <a:pt x="21600" y="6750"/>
                  </a:cubicBezTo>
                  <a:cubicBezTo>
                    <a:pt x="21600" y="5649"/>
                    <a:pt x="19889" y="4681"/>
                    <a:pt x="17280" y="40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09045" y="8434804"/>
              <a:ext cx="293922" cy="937371"/>
            </a:xfrm>
            <a:custGeom>
              <a:avLst/>
              <a:gdLst>
                <a:gd name="T0" fmla="*/ 16989 w 21600"/>
                <a:gd name="T1" fmla="*/ 15417 h 21600"/>
                <a:gd name="T2" fmla="*/ 16883 w 21600"/>
                <a:gd name="T3" fmla="*/ 15524 h 21600"/>
                <a:gd name="T4" fmla="*/ 16066 w 21600"/>
                <a:gd name="T5" fmla="*/ 16021 h 21600"/>
                <a:gd name="T6" fmla="*/ 16039 w 21600"/>
                <a:gd name="T7" fmla="*/ 16031 h 21600"/>
                <a:gd name="T8" fmla="*/ 14705 w 21600"/>
                <a:gd name="T9" fmla="*/ 16454 h 21600"/>
                <a:gd name="T10" fmla="*/ 14687 w 21600"/>
                <a:gd name="T11" fmla="*/ 16460 h 21600"/>
                <a:gd name="T12" fmla="*/ 12960 w 21600"/>
                <a:gd name="T13" fmla="*/ 16750 h 21600"/>
                <a:gd name="T14" fmla="*/ 10800 w 21600"/>
                <a:gd name="T15" fmla="*/ 16875 h 21600"/>
                <a:gd name="T16" fmla="*/ 8640 w 21600"/>
                <a:gd name="T17" fmla="*/ 16750 h 21600"/>
                <a:gd name="T18" fmla="*/ 6915 w 21600"/>
                <a:gd name="T19" fmla="*/ 16460 h 21600"/>
                <a:gd name="T20" fmla="*/ 6893 w 21600"/>
                <a:gd name="T21" fmla="*/ 16454 h 21600"/>
                <a:gd name="T22" fmla="*/ 5562 w 21600"/>
                <a:gd name="T23" fmla="*/ 16031 h 21600"/>
                <a:gd name="T24" fmla="*/ 5532 w 21600"/>
                <a:gd name="T25" fmla="*/ 16021 h 21600"/>
                <a:gd name="T26" fmla="*/ 4716 w 21600"/>
                <a:gd name="T27" fmla="*/ 15524 h 21600"/>
                <a:gd name="T28" fmla="*/ 4612 w 21600"/>
                <a:gd name="T29" fmla="*/ 15417 h 21600"/>
                <a:gd name="T30" fmla="*/ 4320 w 21600"/>
                <a:gd name="T31" fmla="*/ 14850 h 21600"/>
                <a:gd name="T32" fmla="*/ 4612 w 21600"/>
                <a:gd name="T33" fmla="*/ 14282 h 21600"/>
                <a:gd name="T34" fmla="*/ 4716 w 21600"/>
                <a:gd name="T35" fmla="*/ 14176 h 21600"/>
                <a:gd name="T36" fmla="*/ 5532 w 21600"/>
                <a:gd name="T37" fmla="*/ 13678 h 21600"/>
                <a:gd name="T38" fmla="*/ 5562 w 21600"/>
                <a:gd name="T39" fmla="*/ 13667 h 21600"/>
                <a:gd name="T40" fmla="*/ 6893 w 21600"/>
                <a:gd name="T41" fmla="*/ 13244 h 21600"/>
                <a:gd name="T42" fmla="*/ 6915 w 21600"/>
                <a:gd name="T43" fmla="*/ 13239 h 21600"/>
                <a:gd name="T44" fmla="*/ 8640 w 21600"/>
                <a:gd name="T45" fmla="*/ 12949 h 21600"/>
                <a:gd name="T46" fmla="*/ 10800 w 21600"/>
                <a:gd name="T47" fmla="*/ 12825 h 21600"/>
                <a:gd name="T48" fmla="*/ 12960 w 21600"/>
                <a:gd name="T49" fmla="*/ 12949 h 21600"/>
                <a:gd name="T50" fmla="*/ 14687 w 21600"/>
                <a:gd name="T51" fmla="*/ 13239 h 21600"/>
                <a:gd name="T52" fmla="*/ 14705 w 21600"/>
                <a:gd name="T53" fmla="*/ 13244 h 21600"/>
                <a:gd name="T54" fmla="*/ 16039 w 21600"/>
                <a:gd name="T55" fmla="*/ 13667 h 21600"/>
                <a:gd name="T56" fmla="*/ 16066 w 21600"/>
                <a:gd name="T57" fmla="*/ 13678 h 21600"/>
                <a:gd name="T58" fmla="*/ 16883 w 21600"/>
                <a:gd name="T59" fmla="*/ 14176 h 21600"/>
                <a:gd name="T60" fmla="*/ 16989 w 21600"/>
                <a:gd name="T61" fmla="*/ 14282 h 21600"/>
                <a:gd name="T62" fmla="*/ 17280 w 21600"/>
                <a:gd name="T63" fmla="*/ 14850 h 21600"/>
                <a:gd name="T64" fmla="*/ 16989 w 21600"/>
                <a:gd name="T65" fmla="*/ 15417 h 21600"/>
                <a:gd name="T66" fmla="*/ 12960 w 21600"/>
                <a:gd name="T67" fmla="*/ 19575 h 21600"/>
                <a:gd name="T68" fmla="*/ 10800 w 21600"/>
                <a:gd name="T69" fmla="*/ 20250 h 21600"/>
                <a:gd name="T70" fmla="*/ 8640 w 21600"/>
                <a:gd name="T71" fmla="*/ 19575 h 21600"/>
                <a:gd name="T72" fmla="*/ 8640 w 21600"/>
                <a:gd name="T73" fmla="*/ 18156 h 21600"/>
                <a:gd name="T74" fmla="*/ 10800 w 21600"/>
                <a:gd name="T75" fmla="*/ 18225 h 21600"/>
                <a:gd name="T76" fmla="*/ 12960 w 21600"/>
                <a:gd name="T77" fmla="*/ 18156 h 21600"/>
                <a:gd name="T78" fmla="*/ 12960 w 21600"/>
                <a:gd name="T79" fmla="*/ 19575 h 21600"/>
                <a:gd name="T80" fmla="*/ 8640 w 21600"/>
                <a:gd name="T81" fmla="*/ 2025 h 21600"/>
                <a:gd name="T82" fmla="*/ 10800 w 21600"/>
                <a:gd name="T83" fmla="*/ 1350 h 21600"/>
                <a:gd name="T84" fmla="*/ 12960 w 21600"/>
                <a:gd name="T85" fmla="*/ 2025 h 21600"/>
                <a:gd name="T86" fmla="*/ 12960 w 21600"/>
                <a:gd name="T87" fmla="*/ 11542 h 21600"/>
                <a:gd name="T88" fmla="*/ 10800 w 21600"/>
                <a:gd name="T89" fmla="*/ 11475 h 21600"/>
                <a:gd name="T90" fmla="*/ 8640 w 21600"/>
                <a:gd name="T91" fmla="*/ 11542 h 21600"/>
                <a:gd name="T92" fmla="*/ 8640 w 21600"/>
                <a:gd name="T93" fmla="*/ 2025 h 21600"/>
                <a:gd name="T94" fmla="*/ 17280 w 21600"/>
                <a:gd name="T95" fmla="*/ 12165 h 21600"/>
                <a:gd name="T96" fmla="*/ 17280 w 21600"/>
                <a:gd name="T97" fmla="*/ 2025 h 21600"/>
                <a:gd name="T98" fmla="*/ 10800 w 21600"/>
                <a:gd name="T99" fmla="*/ 0 h 21600"/>
                <a:gd name="T100" fmla="*/ 4320 w 21600"/>
                <a:gd name="T101" fmla="*/ 2025 h 21600"/>
                <a:gd name="T102" fmla="*/ 4320 w 21600"/>
                <a:gd name="T103" fmla="*/ 12165 h 21600"/>
                <a:gd name="T104" fmla="*/ 0 w 21600"/>
                <a:gd name="T105" fmla="*/ 14850 h 21600"/>
                <a:gd name="T106" fmla="*/ 4320 w 21600"/>
                <a:gd name="T107" fmla="*/ 17534 h 21600"/>
                <a:gd name="T108" fmla="*/ 4320 w 21600"/>
                <a:gd name="T109" fmla="*/ 19575 h 21600"/>
                <a:gd name="T110" fmla="*/ 10800 w 21600"/>
                <a:gd name="T111" fmla="*/ 21600 h 21600"/>
                <a:gd name="T112" fmla="*/ 17280 w 21600"/>
                <a:gd name="T113" fmla="*/ 19575 h 21600"/>
                <a:gd name="T114" fmla="*/ 17280 w 21600"/>
                <a:gd name="T115" fmla="*/ 17534 h 21600"/>
                <a:gd name="T116" fmla="*/ 21600 w 21600"/>
                <a:gd name="T117" fmla="*/ 14850 h 21600"/>
                <a:gd name="T118" fmla="*/ 17280 w 21600"/>
                <a:gd name="T119" fmla="*/ 12165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00" h="21600">
                  <a:moveTo>
                    <a:pt x="16989" y="15417"/>
                  </a:moveTo>
                  <a:cubicBezTo>
                    <a:pt x="16954" y="15452"/>
                    <a:pt x="16923" y="15487"/>
                    <a:pt x="16883" y="15524"/>
                  </a:cubicBezTo>
                  <a:cubicBezTo>
                    <a:pt x="16678" y="15702"/>
                    <a:pt x="16414" y="15870"/>
                    <a:pt x="16066" y="16021"/>
                  </a:cubicBezTo>
                  <a:cubicBezTo>
                    <a:pt x="16058" y="16025"/>
                    <a:pt x="16045" y="16027"/>
                    <a:pt x="16039" y="16031"/>
                  </a:cubicBezTo>
                  <a:cubicBezTo>
                    <a:pt x="15662" y="16192"/>
                    <a:pt x="15215" y="16334"/>
                    <a:pt x="14705" y="16454"/>
                  </a:cubicBezTo>
                  <a:cubicBezTo>
                    <a:pt x="14697" y="16457"/>
                    <a:pt x="14693" y="16458"/>
                    <a:pt x="14687" y="16460"/>
                  </a:cubicBezTo>
                  <a:cubicBezTo>
                    <a:pt x="14163" y="16582"/>
                    <a:pt x="13584" y="16681"/>
                    <a:pt x="12960" y="16750"/>
                  </a:cubicBezTo>
                  <a:cubicBezTo>
                    <a:pt x="12280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50"/>
                  </a:cubicBezTo>
                  <a:cubicBezTo>
                    <a:pt x="8017" y="16681"/>
                    <a:pt x="7436" y="16582"/>
                    <a:pt x="6915" y="16460"/>
                  </a:cubicBezTo>
                  <a:cubicBezTo>
                    <a:pt x="6908" y="16458"/>
                    <a:pt x="6902" y="16457"/>
                    <a:pt x="6893" y="16454"/>
                  </a:cubicBezTo>
                  <a:cubicBezTo>
                    <a:pt x="6385" y="16334"/>
                    <a:pt x="5938" y="16192"/>
                    <a:pt x="5562" y="16031"/>
                  </a:cubicBezTo>
                  <a:cubicBezTo>
                    <a:pt x="5554" y="16027"/>
                    <a:pt x="5541" y="16025"/>
                    <a:pt x="5532" y="16021"/>
                  </a:cubicBezTo>
                  <a:cubicBezTo>
                    <a:pt x="5185" y="15870"/>
                    <a:pt x="4921" y="15702"/>
                    <a:pt x="4716" y="15524"/>
                  </a:cubicBezTo>
                  <a:cubicBezTo>
                    <a:pt x="4676" y="15487"/>
                    <a:pt x="4645" y="15452"/>
                    <a:pt x="4612" y="15417"/>
                  </a:cubicBezTo>
                  <a:cubicBezTo>
                    <a:pt x="4437" y="15236"/>
                    <a:pt x="4320" y="15048"/>
                    <a:pt x="4320" y="14850"/>
                  </a:cubicBezTo>
                  <a:cubicBezTo>
                    <a:pt x="4320" y="14651"/>
                    <a:pt x="4437" y="14462"/>
                    <a:pt x="4612" y="14282"/>
                  </a:cubicBezTo>
                  <a:cubicBezTo>
                    <a:pt x="4645" y="14246"/>
                    <a:pt x="4676" y="14211"/>
                    <a:pt x="4716" y="14176"/>
                  </a:cubicBezTo>
                  <a:cubicBezTo>
                    <a:pt x="4921" y="13998"/>
                    <a:pt x="5185" y="13830"/>
                    <a:pt x="5532" y="13678"/>
                  </a:cubicBezTo>
                  <a:cubicBezTo>
                    <a:pt x="5541" y="13674"/>
                    <a:pt x="5554" y="13671"/>
                    <a:pt x="5562" y="13667"/>
                  </a:cubicBezTo>
                  <a:cubicBezTo>
                    <a:pt x="5938" y="13508"/>
                    <a:pt x="6385" y="13364"/>
                    <a:pt x="6893" y="13244"/>
                  </a:cubicBezTo>
                  <a:cubicBezTo>
                    <a:pt x="6902" y="13243"/>
                    <a:pt x="6908" y="13240"/>
                    <a:pt x="6915" y="13239"/>
                  </a:cubicBezTo>
                  <a:cubicBezTo>
                    <a:pt x="7436" y="13118"/>
                    <a:pt x="8017" y="13019"/>
                    <a:pt x="8640" y="12949"/>
                  </a:cubicBezTo>
                  <a:cubicBezTo>
                    <a:pt x="9318" y="12874"/>
                    <a:pt x="10037" y="12825"/>
                    <a:pt x="10800" y="12825"/>
                  </a:cubicBezTo>
                  <a:cubicBezTo>
                    <a:pt x="11560" y="12825"/>
                    <a:pt x="12280" y="12874"/>
                    <a:pt x="12960" y="12949"/>
                  </a:cubicBezTo>
                  <a:cubicBezTo>
                    <a:pt x="13584" y="13019"/>
                    <a:pt x="14163" y="13118"/>
                    <a:pt x="14687" y="13239"/>
                  </a:cubicBezTo>
                  <a:cubicBezTo>
                    <a:pt x="14693" y="13240"/>
                    <a:pt x="14697" y="13243"/>
                    <a:pt x="14705" y="13244"/>
                  </a:cubicBezTo>
                  <a:cubicBezTo>
                    <a:pt x="15215" y="13364"/>
                    <a:pt x="15662" y="13508"/>
                    <a:pt x="16039" y="13667"/>
                  </a:cubicBezTo>
                  <a:cubicBezTo>
                    <a:pt x="16045" y="13671"/>
                    <a:pt x="16058" y="13674"/>
                    <a:pt x="16066" y="13678"/>
                  </a:cubicBezTo>
                  <a:cubicBezTo>
                    <a:pt x="16414" y="13830"/>
                    <a:pt x="16678" y="13998"/>
                    <a:pt x="16883" y="14176"/>
                  </a:cubicBezTo>
                  <a:cubicBezTo>
                    <a:pt x="16923" y="14211"/>
                    <a:pt x="16954" y="14246"/>
                    <a:pt x="16989" y="14282"/>
                  </a:cubicBezTo>
                  <a:cubicBezTo>
                    <a:pt x="17162" y="14462"/>
                    <a:pt x="17280" y="14651"/>
                    <a:pt x="17280" y="14850"/>
                  </a:cubicBezTo>
                  <a:cubicBezTo>
                    <a:pt x="17280" y="15048"/>
                    <a:pt x="17162" y="15236"/>
                    <a:pt x="16989" y="15417"/>
                  </a:cubicBezTo>
                  <a:moveTo>
                    <a:pt x="12960" y="19575"/>
                  </a:moveTo>
                  <a:cubicBezTo>
                    <a:pt x="12960" y="19948"/>
                    <a:pt x="11993" y="20250"/>
                    <a:pt x="10800" y="20250"/>
                  </a:cubicBezTo>
                  <a:cubicBezTo>
                    <a:pt x="9606" y="20250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60" y="18225"/>
                    <a:pt x="10800" y="18225"/>
                  </a:cubicBezTo>
                  <a:cubicBezTo>
                    <a:pt x="11541" y="18225"/>
                    <a:pt x="12263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2"/>
                    <a:pt x="9606" y="1350"/>
                    <a:pt x="10800" y="1350"/>
                  </a:cubicBezTo>
                  <a:cubicBezTo>
                    <a:pt x="11993" y="1350"/>
                    <a:pt x="12960" y="1652"/>
                    <a:pt x="12960" y="2025"/>
                  </a:cubicBezTo>
                  <a:lnTo>
                    <a:pt x="12960" y="11542"/>
                  </a:lnTo>
                  <a:cubicBezTo>
                    <a:pt x="12263" y="11499"/>
                    <a:pt x="11541" y="11475"/>
                    <a:pt x="10800" y="11475"/>
                  </a:cubicBezTo>
                  <a:cubicBezTo>
                    <a:pt x="10060" y="11475"/>
                    <a:pt x="9338" y="11499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5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6" y="0"/>
                    <a:pt x="4320" y="908"/>
                    <a:pt x="4320" y="2025"/>
                  </a:cubicBezTo>
                  <a:lnTo>
                    <a:pt x="4320" y="12165"/>
                  </a:lnTo>
                  <a:cubicBezTo>
                    <a:pt x="1711" y="12781"/>
                    <a:pt x="0" y="13749"/>
                    <a:pt x="0" y="14850"/>
                  </a:cubicBezTo>
                  <a:cubicBezTo>
                    <a:pt x="0" y="15951"/>
                    <a:pt x="1711" y="16919"/>
                    <a:pt x="4320" y="17534"/>
                  </a:cubicBezTo>
                  <a:lnTo>
                    <a:pt x="4320" y="19575"/>
                  </a:lnTo>
                  <a:cubicBezTo>
                    <a:pt x="4320" y="20692"/>
                    <a:pt x="7226" y="21600"/>
                    <a:pt x="10800" y="21600"/>
                  </a:cubicBezTo>
                  <a:cubicBezTo>
                    <a:pt x="14373" y="21600"/>
                    <a:pt x="17280" y="20692"/>
                    <a:pt x="17280" y="19575"/>
                  </a:cubicBezTo>
                  <a:lnTo>
                    <a:pt x="17280" y="17534"/>
                  </a:lnTo>
                  <a:cubicBezTo>
                    <a:pt x="19889" y="16919"/>
                    <a:pt x="21600" y="15951"/>
                    <a:pt x="21600" y="14850"/>
                  </a:cubicBezTo>
                  <a:cubicBezTo>
                    <a:pt x="21600" y="13749"/>
                    <a:pt x="19889" y="12781"/>
                    <a:pt x="17280" y="121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33" name="出自【趣你的PPT】(微信:qunideppt)：最优质的PPT资源库"/>
          <p:cNvSpPr>
            <a:spLocks/>
          </p:cNvSpPr>
          <p:nvPr/>
        </p:nvSpPr>
        <p:spPr bwMode="auto">
          <a:xfrm>
            <a:off x="-679649" y="3078419"/>
            <a:ext cx="4429923" cy="442992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1757551111 h 21600"/>
              <a:gd name="T22" fmla="*/ 2147483647 w 21600"/>
              <a:gd name="T23" fmla="*/ 1638153220 h 21600"/>
              <a:gd name="T24" fmla="*/ 2147483647 w 21600"/>
              <a:gd name="T25" fmla="*/ 184473843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25191124 w 21600"/>
              <a:gd name="T33" fmla="*/ 2147483647 h 21600"/>
              <a:gd name="T34" fmla="*/ 2147483647 w 21600"/>
              <a:gd name="T35" fmla="*/ 2147483647 h 21600"/>
              <a:gd name="T36" fmla="*/ 1144333833 w 21600"/>
              <a:gd name="T37" fmla="*/ 2147483647 h 21600"/>
              <a:gd name="T38" fmla="*/ 1109458903 w 21600"/>
              <a:gd name="T39" fmla="*/ 2147483647 h 21600"/>
              <a:gd name="T40" fmla="*/ 1144333833 w 21600"/>
              <a:gd name="T41" fmla="*/ 2147483647 h 21600"/>
              <a:gd name="T42" fmla="*/ 1144333833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1144333833 h 21600"/>
              <a:gd name="T48" fmla="*/ 1144333833 w 21600"/>
              <a:gd name="T49" fmla="*/ 2147483647 h 21600"/>
              <a:gd name="T50" fmla="*/ 817381239 w 21600"/>
              <a:gd name="T51" fmla="*/ 2147483647 h 21600"/>
              <a:gd name="T52" fmla="*/ 2147483647 w 21600"/>
              <a:gd name="T53" fmla="*/ 817381239 h 21600"/>
              <a:gd name="T54" fmla="*/ 2147483647 w 21600"/>
              <a:gd name="T55" fmla="*/ 2147483647 h 21600"/>
              <a:gd name="T56" fmla="*/ 2147483647 w 21600"/>
              <a:gd name="T57" fmla="*/ 2147483647 h 21600"/>
              <a:gd name="T58" fmla="*/ 2147483647 w 21600"/>
              <a:gd name="T59" fmla="*/ 326952594 h 21600"/>
              <a:gd name="T60" fmla="*/ 326952594 w 21600"/>
              <a:gd name="T61" fmla="*/ 2147483647 h 21600"/>
              <a:gd name="T62" fmla="*/ 1144333833 w 21600"/>
              <a:gd name="T63" fmla="*/ 2147483647 h 21600"/>
              <a:gd name="T64" fmla="*/ 1144333833 w 21600"/>
              <a:gd name="T65" fmla="*/ 2147483647 h 21600"/>
              <a:gd name="T66" fmla="*/ 1202942968 w 21600"/>
              <a:gd name="T67" fmla="*/ 2147483647 h 21600"/>
              <a:gd name="T68" fmla="*/ 2147483647 w 21600"/>
              <a:gd name="T69" fmla="*/ 2147483647 h 21600"/>
              <a:gd name="T70" fmla="*/ 2147483647 w 21600"/>
              <a:gd name="T71" fmla="*/ 2147483647 h 21600"/>
              <a:gd name="T72" fmla="*/ 2147483647 w 21600"/>
              <a:gd name="T73" fmla="*/ 2147483647 h 21600"/>
              <a:gd name="T74" fmla="*/ 2147483647 w 21600"/>
              <a:gd name="T75" fmla="*/ 2147483647 h 21600"/>
              <a:gd name="T76" fmla="*/ 2147483647 w 21600"/>
              <a:gd name="T77" fmla="*/ 2147483647 h 21600"/>
              <a:gd name="T78" fmla="*/ 2147483647 w 21600"/>
              <a:gd name="T79" fmla="*/ 326952594 h 21600"/>
              <a:gd name="T80" fmla="*/ 2147483647 w 21600"/>
              <a:gd name="T81" fmla="*/ 2147483647 h 21600"/>
              <a:gd name="T82" fmla="*/ 0 w 21600"/>
              <a:gd name="T83" fmla="*/ 2147483647 h 21600"/>
              <a:gd name="T84" fmla="*/ 2147483647 w 21600"/>
              <a:gd name="T85" fmla="*/ 0 h 21600"/>
              <a:gd name="T86" fmla="*/ 2147483647 w 21600"/>
              <a:gd name="T87" fmla="*/ 2147483647 h 21600"/>
              <a:gd name="T88" fmla="*/ 2147483647 w 21600"/>
              <a:gd name="T89" fmla="*/ 2147483647 h 21600"/>
              <a:gd name="T90" fmla="*/ 2147483647 w 21600"/>
              <a:gd name="T91" fmla="*/ 2147483647 h 2160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1600" h="21600">
                <a:moveTo>
                  <a:pt x="16875" y="15043"/>
                </a:moveTo>
                <a:lnTo>
                  <a:pt x="16875" y="14850"/>
                </a:lnTo>
                <a:lnTo>
                  <a:pt x="17019" y="14850"/>
                </a:lnTo>
                <a:cubicBezTo>
                  <a:pt x="16975" y="14917"/>
                  <a:pt x="16921" y="14977"/>
                  <a:pt x="16875" y="15043"/>
                </a:cubicBezTo>
                <a:close/>
                <a:moveTo>
                  <a:pt x="10125" y="16200"/>
                </a:moveTo>
                <a:lnTo>
                  <a:pt x="11475" y="16200"/>
                </a:lnTo>
                <a:lnTo>
                  <a:pt x="11475" y="14850"/>
                </a:lnTo>
                <a:lnTo>
                  <a:pt x="10125" y="14850"/>
                </a:lnTo>
                <a:cubicBezTo>
                  <a:pt x="10125" y="14850"/>
                  <a:pt x="10125" y="16200"/>
                  <a:pt x="10125" y="16200"/>
                </a:cubicBezTo>
                <a:close/>
                <a:moveTo>
                  <a:pt x="10613" y="13519"/>
                </a:moveTo>
                <a:lnTo>
                  <a:pt x="12199" y="7257"/>
                </a:lnTo>
                <a:cubicBezTo>
                  <a:pt x="12293" y="6885"/>
                  <a:pt x="12654" y="6665"/>
                  <a:pt x="13006" y="6764"/>
                </a:cubicBezTo>
                <a:cubicBezTo>
                  <a:pt x="13357" y="6863"/>
                  <a:pt x="13565" y="7245"/>
                  <a:pt x="13471" y="7617"/>
                </a:cubicBezTo>
                <a:lnTo>
                  <a:pt x="11898" y="13828"/>
                </a:lnTo>
                <a:cubicBezTo>
                  <a:pt x="12455" y="14189"/>
                  <a:pt x="12825" y="14813"/>
                  <a:pt x="12825" y="15525"/>
                </a:cubicBezTo>
                <a:cubicBezTo>
                  <a:pt x="12825" y="16643"/>
                  <a:pt x="11918" y="17550"/>
                  <a:pt x="10800" y="17550"/>
                </a:cubicBezTo>
                <a:cubicBezTo>
                  <a:pt x="9682" y="17550"/>
                  <a:pt x="8775" y="16643"/>
                  <a:pt x="8775" y="15525"/>
                </a:cubicBezTo>
                <a:cubicBezTo>
                  <a:pt x="8775" y="14471"/>
                  <a:pt x="9584" y="13614"/>
                  <a:pt x="10613" y="13519"/>
                </a:cubicBezTo>
                <a:close/>
                <a:moveTo>
                  <a:pt x="4725" y="15043"/>
                </a:moveTo>
                <a:cubicBezTo>
                  <a:pt x="4679" y="14977"/>
                  <a:pt x="4625" y="14917"/>
                  <a:pt x="4581" y="14850"/>
                </a:cubicBezTo>
                <a:lnTo>
                  <a:pt x="4725" y="14850"/>
                </a:lnTo>
                <a:cubicBezTo>
                  <a:pt x="4725" y="14850"/>
                  <a:pt x="4725" y="15043"/>
                  <a:pt x="4725" y="15043"/>
                </a:cubicBezTo>
                <a:close/>
                <a:moveTo>
                  <a:pt x="16875" y="10800"/>
                </a:moveTo>
                <a:cubicBezTo>
                  <a:pt x="16875" y="7445"/>
                  <a:pt x="14155" y="4725"/>
                  <a:pt x="10800" y="4725"/>
                </a:cubicBezTo>
                <a:cubicBezTo>
                  <a:pt x="7445" y="4725"/>
                  <a:pt x="4725" y="7445"/>
                  <a:pt x="4725" y="10800"/>
                </a:cubicBezTo>
                <a:lnTo>
                  <a:pt x="3375" y="10800"/>
                </a:lnTo>
                <a:cubicBezTo>
                  <a:pt x="3375" y="6699"/>
                  <a:pt x="6699" y="3375"/>
                  <a:pt x="10800" y="3375"/>
                </a:cubicBezTo>
                <a:cubicBezTo>
                  <a:pt x="14901" y="3375"/>
                  <a:pt x="18225" y="6699"/>
                  <a:pt x="18225" y="10800"/>
                </a:cubicBezTo>
                <a:cubicBezTo>
                  <a:pt x="18225" y="10800"/>
                  <a:pt x="16875" y="10800"/>
                  <a:pt x="16875" y="10800"/>
                </a:cubicBezTo>
                <a:close/>
                <a:moveTo>
                  <a:pt x="10800" y="1350"/>
                </a:moveTo>
                <a:cubicBezTo>
                  <a:pt x="5581" y="1350"/>
                  <a:pt x="1350" y="5581"/>
                  <a:pt x="1350" y="10800"/>
                </a:cubicBezTo>
                <a:cubicBezTo>
                  <a:pt x="1350" y="13705"/>
                  <a:pt x="2663" y="16300"/>
                  <a:pt x="4725" y="18034"/>
                </a:cubicBezTo>
                <a:lnTo>
                  <a:pt x="4725" y="18225"/>
                </a:lnTo>
                <a:lnTo>
                  <a:pt x="4967" y="18225"/>
                </a:lnTo>
                <a:cubicBezTo>
                  <a:pt x="6574" y="19489"/>
                  <a:pt x="8596" y="20250"/>
                  <a:pt x="10800" y="20250"/>
                </a:cubicBezTo>
                <a:cubicBezTo>
                  <a:pt x="13004" y="20250"/>
                  <a:pt x="15026" y="19489"/>
                  <a:pt x="16633" y="18225"/>
                </a:cubicBezTo>
                <a:lnTo>
                  <a:pt x="16875" y="18225"/>
                </a:lnTo>
                <a:lnTo>
                  <a:pt x="16875" y="18034"/>
                </a:lnTo>
                <a:cubicBezTo>
                  <a:pt x="18937" y="16300"/>
                  <a:pt x="20250" y="13705"/>
                  <a:pt x="20250" y="10800"/>
                </a:cubicBezTo>
                <a:cubicBezTo>
                  <a:pt x="20250" y="5581"/>
                  <a:pt x="16019" y="1350"/>
                  <a:pt x="10800" y="1350"/>
                </a:cubicBezTo>
                <a:close/>
                <a:moveTo>
                  <a:pt x="10800" y="21600"/>
                </a:move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lose/>
                <a:moveTo>
                  <a:pt x="10800" y="21600"/>
                </a:moveTo>
              </a:path>
            </a:pathLst>
          </a:custGeom>
          <a:solidFill>
            <a:srgbClr val="2F3F4A"/>
          </a:solidFill>
          <a:ln>
            <a:noFill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4" name="出自【趣你的PPT】(微信:qunideppt)：最优质的PPT资源库"/>
          <p:cNvSpPr txBox="1">
            <a:spLocks/>
          </p:cNvSpPr>
          <p:nvPr/>
        </p:nvSpPr>
        <p:spPr>
          <a:xfrm>
            <a:off x="4422465" y="2823407"/>
            <a:ext cx="1403867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出自【趣你的PPT】(微信:qunideppt)：最优质的PPT资源库"/>
          <p:cNvSpPr/>
          <p:nvPr/>
        </p:nvSpPr>
        <p:spPr>
          <a:xfrm>
            <a:off x="4422465" y="3162799"/>
            <a:ext cx="21986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 smtClean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100" dirty="0">
              <a:solidFill>
                <a:srgbClr val="353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出自【趣你的PPT】(微信:qunideppt)：最优质的PPT资源库"/>
          <p:cNvSpPr txBox="1">
            <a:spLocks/>
          </p:cNvSpPr>
          <p:nvPr/>
        </p:nvSpPr>
        <p:spPr>
          <a:xfrm>
            <a:off x="5826332" y="3753762"/>
            <a:ext cx="1403867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出自【趣你的PPT】(微信:qunideppt)：最优质的PPT资源库"/>
          <p:cNvSpPr/>
          <p:nvPr/>
        </p:nvSpPr>
        <p:spPr>
          <a:xfrm>
            <a:off x="5826332" y="4093154"/>
            <a:ext cx="21986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100" dirty="0">
              <a:solidFill>
                <a:srgbClr val="353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出自【趣你的PPT】(微信:qunideppt)：最优质的PPT资源库"/>
          <p:cNvSpPr txBox="1">
            <a:spLocks/>
          </p:cNvSpPr>
          <p:nvPr/>
        </p:nvSpPr>
        <p:spPr>
          <a:xfrm>
            <a:off x="7248696" y="4451924"/>
            <a:ext cx="1403867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出自【趣你的PPT】(微信:qunideppt)：最优质的PPT资源库"/>
          <p:cNvSpPr/>
          <p:nvPr/>
        </p:nvSpPr>
        <p:spPr>
          <a:xfrm>
            <a:off x="7248696" y="4791316"/>
            <a:ext cx="16775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100" dirty="0">
              <a:solidFill>
                <a:srgbClr val="353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出自【趣你的PPT】(微信:qunideppt)：最优质的PPT资源库"/>
          <p:cNvSpPr txBox="1">
            <a:spLocks/>
          </p:cNvSpPr>
          <p:nvPr/>
        </p:nvSpPr>
        <p:spPr>
          <a:xfrm>
            <a:off x="5327026" y="5439639"/>
            <a:ext cx="1403867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出自【趣你的PPT】(微信:qunideppt)：最优质的PPT资源库"/>
          <p:cNvSpPr/>
          <p:nvPr/>
        </p:nvSpPr>
        <p:spPr>
          <a:xfrm>
            <a:off x="5327026" y="5779031"/>
            <a:ext cx="21986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100" dirty="0">
              <a:solidFill>
                <a:srgbClr val="353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263194" y="1695356"/>
            <a:ext cx="2755196" cy="60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ＭＳ Ｐゴシック" charset="0"/>
                <a:sym typeface="Bebas Neue" charset="0"/>
              </a:rPr>
              <a:t>our service</a:t>
            </a:r>
          </a:p>
        </p:txBody>
      </p:sp>
    </p:spTree>
    <p:extLst>
      <p:ext uri="{BB962C8B-B14F-4D97-AF65-F5344CB8AC3E}">
        <p14:creationId xmlns:p14="http://schemas.microsoft.com/office/powerpoint/2010/main" val="23447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59102" y="1289341"/>
            <a:ext cx="7976468" cy="1376330"/>
            <a:chOff x="852709" y="5009914"/>
            <a:chExt cx="10635290" cy="1835106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00AFF0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1712626" y="5216411"/>
              <a:ext cx="9214985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6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赠可编辑商务图标</a:t>
              </a: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627385" y="2830536"/>
            <a:ext cx="7813101" cy="2947196"/>
            <a:chOff x="627385" y="2830536"/>
            <a:chExt cx="7813101" cy="2947196"/>
          </a:xfrm>
        </p:grpSpPr>
        <p:grpSp>
          <p:nvGrpSpPr>
            <p:cNvPr id="6" name="组合 5"/>
            <p:cNvGrpSpPr/>
            <p:nvPr/>
          </p:nvGrpSpPr>
          <p:grpSpPr>
            <a:xfrm>
              <a:off x="7541213" y="2830536"/>
              <a:ext cx="869950" cy="981075"/>
              <a:chOff x="5087938" y="3808414"/>
              <a:chExt cx="869950" cy="981075"/>
            </a:xfrm>
          </p:grpSpPr>
          <p:sp>
            <p:nvSpPr>
              <p:cNvPr id="68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21325" y="3808414"/>
                <a:ext cx="25400" cy="0"/>
              </a:xfrm>
              <a:custGeom>
                <a:avLst/>
                <a:gdLst>
                  <a:gd name="T0" fmla="*/ 6 w 121"/>
                  <a:gd name="T1" fmla="*/ 3 h 3"/>
                  <a:gd name="T2" fmla="*/ 11 w 121"/>
                  <a:gd name="T3" fmla="*/ 3 h 3"/>
                  <a:gd name="T4" fmla="*/ 5 w 121"/>
                  <a:gd name="T5" fmla="*/ 3 h 3"/>
                  <a:gd name="T6" fmla="*/ 13 w 121"/>
                  <a:gd name="T7" fmla="*/ 3 h 3"/>
                  <a:gd name="T8" fmla="*/ 3 w 121"/>
                  <a:gd name="T9" fmla="*/ 3 h 3"/>
                  <a:gd name="T10" fmla="*/ 2 w 121"/>
                  <a:gd name="T11" fmla="*/ 3 h 3"/>
                  <a:gd name="T12" fmla="*/ 15 w 121"/>
                  <a:gd name="T13" fmla="*/ 3 h 3"/>
                  <a:gd name="T14" fmla="*/ 0 w 121"/>
                  <a:gd name="T15" fmla="*/ 3 h 3"/>
                  <a:gd name="T16" fmla="*/ 17 w 121"/>
                  <a:gd name="T17" fmla="*/ 3 h 3"/>
                  <a:gd name="T18" fmla="*/ 19 w 121"/>
                  <a:gd name="T19" fmla="*/ 3 h 3"/>
                  <a:gd name="T20" fmla="*/ 21 w 121"/>
                  <a:gd name="T21" fmla="*/ 3 h 3"/>
                  <a:gd name="T22" fmla="*/ 24 w 121"/>
                  <a:gd name="T23" fmla="*/ 3 h 3"/>
                  <a:gd name="T24" fmla="*/ 26 w 121"/>
                  <a:gd name="T25" fmla="*/ 3 h 3"/>
                  <a:gd name="T26" fmla="*/ 28 w 121"/>
                  <a:gd name="T27" fmla="*/ 3 h 3"/>
                  <a:gd name="T28" fmla="*/ 30 w 121"/>
                  <a:gd name="T29" fmla="*/ 3 h 3"/>
                  <a:gd name="T30" fmla="*/ 32 w 121"/>
                  <a:gd name="T31" fmla="*/ 3 h 3"/>
                  <a:gd name="T32" fmla="*/ 34 w 121"/>
                  <a:gd name="T33" fmla="*/ 3 h 3"/>
                  <a:gd name="T34" fmla="*/ 37 w 121"/>
                  <a:gd name="T35" fmla="*/ 3 h 3"/>
                  <a:gd name="T36" fmla="*/ 39 w 121"/>
                  <a:gd name="T37" fmla="*/ 3 h 3"/>
                  <a:gd name="T38" fmla="*/ 41 w 121"/>
                  <a:gd name="T39" fmla="*/ 3 h 3"/>
                  <a:gd name="T40" fmla="*/ 43 w 121"/>
                  <a:gd name="T41" fmla="*/ 3 h 3"/>
                  <a:gd name="T42" fmla="*/ 45 w 121"/>
                  <a:gd name="T43" fmla="*/ 3 h 3"/>
                  <a:gd name="T44" fmla="*/ 47 w 121"/>
                  <a:gd name="T45" fmla="*/ 3 h 3"/>
                  <a:gd name="T46" fmla="*/ 52 w 121"/>
                  <a:gd name="T47" fmla="*/ 3 h 3"/>
                  <a:gd name="T48" fmla="*/ 54 w 121"/>
                  <a:gd name="T49" fmla="*/ 2 h 3"/>
                  <a:gd name="T50" fmla="*/ 58 w 121"/>
                  <a:gd name="T51" fmla="*/ 2 h 3"/>
                  <a:gd name="T52" fmla="*/ 60 w 121"/>
                  <a:gd name="T53" fmla="*/ 2 h 3"/>
                  <a:gd name="T54" fmla="*/ 62 w 121"/>
                  <a:gd name="T55" fmla="*/ 2 h 3"/>
                  <a:gd name="T56" fmla="*/ 65 w 121"/>
                  <a:gd name="T57" fmla="*/ 2 h 3"/>
                  <a:gd name="T58" fmla="*/ 67 w 121"/>
                  <a:gd name="T59" fmla="*/ 2 h 3"/>
                  <a:gd name="T60" fmla="*/ 69 w 121"/>
                  <a:gd name="T61" fmla="*/ 2 h 3"/>
                  <a:gd name="T62" fmla="*/ 71 w 121"/>
                  <a:gd name="T63" fmla="*/ 2 h 3"/>
                  <a:gd name="T64" fmla="*/ 73 w 121"/>
                  <a:gd name="T65" fmla="*/ 2 h 3"/>
                  <a:gd name="T66" fmla="*/ 75 w 121"/>
                  <a:gd name="T67" fmla="*/ 2 h 3"/>
                  <a:gd name="T68" fmla="*/ 78 w 121"/>
                  <a:gd name="T69" fmla="*/ 2 h 3"/>
                  <a:gd name="T70" fmla="*/ 80 w 121"/>
                  <a:gd name="T71" fmla="*/ 2 h 3"/>
                  <a:gd name="T72" fmla="*/ 82 w 121"/>
                  <a:gd name="T73" fmla="*/ 2 h 3"/>
                  <a:gd name="T74" fmla="*/ 86 w 121"/>
                  <a:gd name="T75" fmla="*/ 2 h 3"/>
                  <a:gd name="T76" fmla="*/ 88 w 121"/>
                  <a:gd name="T77" fmla="*/ 1 h 3"/>
                  <a:gd name="T78" fmla="*/ 93 w 121"/>
                  <a:gd name="T79" fmla="*/ 1 h 3"/>
                  <a:gd name="T80" fmla="*/ 95 w 121"/>
                  <a:gd name="T81" fmla="*/ 1 h 3"/>
                  <a:gd name="T82" fmla="*/ 99 w 121"/>
                  <a:gd name="T83" fmla="*/ 1 h 3"/>
                  <a:gd name="T84" fmla="*/ 101 w 121"/>
                  <a:gd name="T85" fmla="*/ 1 h 3"/>
                  <a:gd name="T86" fmla="*/ 106 w 121"/>
                  <a:gd name="T87" fmla="*/ 1 h 3"/>
                  <a:gd name="T88" fmla="*/ 108 w 121"/>
                  <a:gd name="T89" fmla="*/ 1 h 3"/>
                  <a:gd name="T90" fmla="*/ 121 w 121"/>
                  <a:gd name="T9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1" h="3">
                    <a:moveTo>
                      <a:pt x="6" y="3"/>
                    </a:moveTo>
                    <a:cubicBezTo>
                      <a:pt x="7" y="3"/>
                      <a:pt x="7" y="3"/>
                      <a:pt x="8" y="3"/>
                    </a:cubicBezTo>
                    <a:cubicBezTo>
                      <a:pt x="7" y="3"/>
                      <a:pt x="7" y="3"/>
                      <a:pt x="6" y="3"/>
                    </a:cubicBezTo>
                    <a:moveTo>
                      <a:pt x="11" y="3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1" y="3"/>
                    </a:cubicBezTo>
                    <a:moveTo>
                      <a:pt x="5" y="3"/>
                    </a:move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moveTo>
                      <a:pt x="13" y="3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3" y="3"/>
                    </a:cubicBezTo>
                    <a:moveTo>
                      <a:pt x="3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3" y="3"/>
                    </a:cubicBezTo>
                    <a:moveTo>
                      <a:pt x="2" y="3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moveTo>
                      <a:pt x="15" y="3"/>
                    </a:moveTo>
                    <a:cubicBezTo>
                      <a:pt x="15" y="3"/>
                      <a:pt x="14" y="3"/>
                      <a:pt x="14" y="3"/>
                    </a:cubicBezTo>
                    <a:cubicBezTo>
                      <a:pt x="14" y="3"/>
                      <a:pt x="15" y="3"/>
                      <a:pt x="15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17" y="3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moveTo>
                      <a:pt x="19" y="3"/>
                    </a:move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moveTo>
                      <a:pt x="21" y="3"/>
                    </a:move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3"/>
                      <a:pt x="21" y="3"/>
                    </a:cubicBezTo>
                    <a:moveTo>
                      <a:pt x="24" y="3"/>
                    </a:move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3" y="3"/>
                      <a:pt x="24" y="3"/>
                    </a:cubicBezTo>
                    <a:moveTo>
                      <a:pt x="26" y="3"/>
                    </a:moveTo>
                    <a:cubicBezTo>
                      <a:pt x="26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moveTo>
                      <a:pt x="28" y="3"/>
                    </a:moveTo>
                    <a:cubicBezTo>
                      <a:pt x="28" y="3"/>
                      <a:pt x="27" y="3"/>
                      <a:pt x="27" y="3"/>
                    </a:cubicBezTo>
                    <a:cubicBezTo>
                      <a:pt x="27" y="3"/>
                      <a:pt x="28" y="3"/>
                      <a:pt x="28" y="3"/>
                    </a:cubicBezTo>
                    <a:moveTo>
                      <a:pt x="30" y="3"/>
                    </a:move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moveTo>
                      <a:pt x="34" y="3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3"/>
                    </a:cubicBezTo>
                    <a:moveTo>
                      <a:pt x="37" y="3"/>
                    </a:moveTo>
                    <a:cubicBezTo>
                      <a:pt x="36" y="3"/>
                      <a:pt x="36" y="3"/>
                      <a:pt x="36" y="3"/>
                    </a:cubicBezTo>
                    <a:cubicBezTo>
                      <a:pt x="36" y="3"/>
                      <a:pt x="36" y="3"/>
                      <a:pt x="37" y="3"/>
                    </a:cubicBezTo>
                    <a:moveTo>
                      <a:pt x="39" y="3"/>
                    </a:moveTo>
                    <a:cubicBezTo>
                      <a:pt x="39" y="3"/>
                      <a:pt x="38" y="3"/>
                      <a:pt x="38" y="3"/>
                    </a:cubicBezTo>
                    <a:cubicBezTo>
                      <a:pt x="38" y="3"/>
                      <a:pt x="39" y="3"/>
                      <a:pt x="39" y="3"/>
                    </a:cubicBezTo>
                    <a:moveTo>
                      <a:pt x="41" y="3"/>
                    </a:moveTo>
                    <a:cubicBezTo>
                      <a:pt x="41" y="3"/>
                      <a:pt x="40" y="3"/>
                      <a:pt x="40" y="3"/>
                    </a:cubicBezTo>
                    <a:cubicBezTo>
                      <a:pt x="40" y="3"/>
                      <a:pt x="41" y="3"/>
                      <a:pt x="41" y="3"/>
                    </a:cubicBezTo>
                    <a:moveTo>
                      <a:pt x="43" y="3"/>
                    </a:move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3"/>
                      <a:pt x="43" y="3"/>
                    </a:cubicBezTo>
                    <a:moveTo>
                      <a:pt x="45" y="3"/>
                    </a:moveTo>
                    <a:cubicBezTo>
                      <a:pt x="45" y="3"/>
                      <a:pt x="45" y="3"/>
                      <a:pt x="45" y="3"/>
                    </a:cubicBezTo>
                    <a:cubicBezTo>
                      <a:pt x="45" y="3"/>
                      <a:pt x="45" y="3"/>
                      <a:pt x="45" y="3"/>
                    </a:cubicBezTo>
                    <a:moveTo>
                      <a:pt x="47" y="3"/>
                    </a:moveTo>
                    <a:cubicBezTo>
                      <a:pt x="47" y="3"/>
                      <a:pt x="47" y="3"/>
                      <a:pt x="47" y="3"/>
                    </a:cubicBezTo>
                    <a:cubicBezTo>
                      <a:pt x="47" y="3"/>
                      <a:pt x="47" y="3"/>
                      <a:pt x="47" y="3"/>
                    </a:cubicBezTo>
                    <a:moveTo>
                      <a:pt x="52" y="3"/>
                    </a:moveTo>
                    <a:cubicBezTo>
                      <a:pt x="52" y="3"/>
                      <a:pt x="51" y="3"/>
                      <a:pt x="51" y="3"/>
                    </a:cubicBezTo>
                    <a:cubicBezTo>
                      <a:pt x="51" y="3"/>
                      <a:pt x="52" y="3"/>
                      <a:pt x="52" y="3"/>
                    </a:cubicBezTo>
                    <a:moveTo>
                      <a:pt x="54" y="2"/>
                    </a:moveTo>
                    <a:cubicBezTo>
                      <a:pt x="54" y="3"/>
                      <a:pt x="54" y="3"/>
                      <a:pt x="53" y="3"/>
                    </a:cubicBezTo>
                    <a:cubicBezTo>
                      <a:pt x="54" y="3"/>
                      <a:pt x="54" y="3"/>
                      <a:pt x="54" y="2"/>
                    </a:cubicBezTo>
                    <a:moveTo>
                      <a:pt x="58" y="2"/>
                    </a:moveTo>
                    <a:cubicBezTo>
                      <a:pt x="58" y="2"/>
                      <a:pt x="58" y="2"/>
                      <a:pt x="58" y="2"/>
                    </a:cubicBezTo>
                    <a:cubicBezTo>
                      <a:pt x="58" y="2"/>
                      <a:pt x="58" y="2"/>
                      <a:pt x="58" y="2"/>
                    </a:cubicBezTo>
                    <a:moveTo>
                      <a:pt x="60" y="2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60" y="2"/>
                      <a:pt x="60" y="2"/>
                      <a:pt x="60" y="2"/>
                    </a:cubicBezTo>
                    <a:moveTo>
                      <a:pt x="62" y="2"/>
                    </a:moveTo>
                    <a:cubicBezTo>
                      <a:pt x="62" y="2"/>
                      <a:pt x="62" y="2"/>
                      <a:pt x="62" y="2"/>
                    </a:cubicBezTo>
                    <a:cubicBezTo>
                      <a:pt x="62" y="2"/>
                      <a:pt x="62" y="2"/>
                      <a:pt x="62" y="2"/>
                    </a:cubicBezTo>
                    <a:moveTo>
                      <a:pt x="65" y="2"/>
                    </a:moveTo>
                    <a:cubicBezTo>
                      <a:pt x="65" y="2"/>
                      <a:pt x="65" y="2"/>
                      <a:pt x="64" y="2"/>
                    </a:cubicBezTo>
                    <a:cubicBezTo>
                      <a:pt x="65" y="2"/>
                      <a:pt x="65" y="2"/>
                      <a:pt x="65" y="2"/>
                    </a:cubicBezTo>
                    <a:moveTo>
                      <a:pt x="67" y="2"/>
                    </a:moveTo>
                    <a:cubicBezTo>
                      <a:pt x="67" y="2"/>
                      <a:pt x="67" y="2"/>
                      <a:pt x="66" y="2"/>
                    </a:cubicBezTo>
                    <a:cubicBezTo>
                      <a:pt x="67" y="2"/>
                      <a:pt x="67" y="2"/>
                      <a:pt x="67" y="2"/>
                    </a:cubicBezTo>
                    <a:moveTo>
                      <a:pt x="69" y="2"/>
                    </a:move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2"/>
                    </a:cubicBezTo>
                    <a:moveTo>
                      <a:pt x="71" y="2"/>
                    </a:move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moveTo>
                      <a:pt x="73" y="2"/>
                    </a:moveTo>
                    <a:cubicBezTo>
                      <a:pt x="73" y="2"/>
                      <a:pt x="73" y="2"/>
                      <a:pt x="73" y="2"/>
                    </a:cubicBezTo>
                    <a:cubicBezTo>
                      <a:pt x="73" y="2"/>
                      <a:pt x="73" y="2"/>
                      <a:pt x="73" y="2"/>
                    </a:cubicBezTo>
                    <a:moveTo>
                      <a:pt x="75" y="2"/>
                    </a:moveTo>
                    <a:cubicBezTo>
                      <a:pt x="75" y="2"/>
                      <a:pt x="75" y="2"/>
                      <a:pt x="75" y="2"/>
                    </a:cubicBezTo>
                    <a:cubicBezTo>
                      <a:pt x="75" y="2"/>
                      <a:pt x="75" y="2"/>
                      <a:pt x="75" y="2"/>
                    </a:cubicBezTo>
                    <a:moveTo>
                      <a:pt x="78" y="2"/>
                    </a:moveTo>
                    <a:cubicBezTo>
                      <a:pt x="78" y="2"/>
                      <a:pt x="78" y="2"/>
                      <a:pt x="77" y="2"/>
                    </a:cubicBezTo>
                    <a:cubicBezTo>
                      <a:pt x="78" y="2"/>
                      <a:pt x="78" y="2"/>
                      <a:pt x="78" y="2"/>
                    </a:cubicBezTo>
                    <a:moveTo>
                      <a:pt x="80" y="2"/>
                    </a:moveTo>
                    <a:cubicBezTo>
                      <a:pt x="80" y="2"/>
                      <a:pt x="80" y="2"/>
                      <a:pt x="79" y="2"/>
                    </a:cubicBezTo>
                    <a:cubicBezTo>
                      <a:pt x="80" y="2"/>
                      <a:pt x="80" y="2"/>
                      <a:pt x="80" y="2"/>
                    </a:cubicBezTo>
                    <a:moveTo>
                      <a:pt x="82" y="2"/>
                    </a:move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moveTo>
                      <a:pt x="86" y="2"/>
                    </a:moveTo>
                    <a:cubicBezTo>
                      <a:pt x="86" y="2"/>
                      <a:pt x="86" y="2"/>
                      <a:pt x="86" y="2"/>
                    </a:cubicBezTo>
                    <a:cubicBezTo>
                      <a:pt x="86" y="2"/>
                      <a:pt x="86" y="2"/>
                      <a:pt x="86" y="2"/>
                    </a:cubicBezTo>
                    <a:moveTo>
                      <a:pt x="88" y="1"/>
                    </a:moveTo>
                    <a:cubicBezTo>
                      <a:pt x="88" y="1"/>
                      <a:pt x="88" y="1"/>
                      <a:pt x="88" y="1"/>
                    </a:cubicBezTo>
                    <a:cubicBezTo>
                      <a:pt x="88" y="1"/>
                      <a:pt x="88" y="1"/>
                      <a:pt x="88" y="1"/>
                    </a:cubicBezTo>
                    <a:moveTo>
                      <a:pt x="93" y="1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3" y="1"/>
                    </a:cubicBezTo>
                    <a:moveTo>
                      <a:pt x="95" y="1"/>
                    </a:move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1"/>
                    </a:cubicBezTo>
                    <a:moveTo>
                      <a:pt x="99" y="1"/>
                    </a:moveTo>
                    <a:cubicBezTo>
                      <a:pt x="99" y="1"/>
                      <a:pt x="99" y="1"/>
                      <a:pt x="99" y="1"/>
                    </a:cubicBezTo>
                    <a:cubicBezTo>
                      <a:pt x="99" y="1"/>
                      <a:pt x="99" y="1"/>
                      <a:pt x="99" y="1"/>
                    </a:cubicBezTo>
                    <a:moveTo>
                      <a:pt x="101" y="1"/>
                    </a:moveTo>
                    <a:cubicBezTo>
                      <a:pt x="101" y="1"/>
                      <a:pt x="101" y="1"/>
                      <a:pt x="101" y="1"/>
                    </a:cubicBezTo>
                    <a:cubicBezTo>
                      <a:pt x="101" y="1"/>
                      <a:pt x="101" y="1"/>
                      <a:pt x="101" y="1"/>
                    </a:cubicBezTo>
                    <a:moveTo>
                      <a:pt x="106" y="1"/>
                    </a:move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1"/>
                      <a:pt x="106" y="1"/>
                      <a:pt x="106" y="1"/>
                    </a:cubicBezTo>
                    <a:moveTo>
                      <a:pt x="108" y="1"/>
                    </a:moveTo>
                    <a:cubicBezTo>
                      <a:pt x="108" y="1"/>
                      <a:pt x="108" y="1"/>
                      <a:pt x="108" y="1"/>
                    </a:cubicBezTo>
                    <a:cubicBezTo>
                      <a:pt x="108" y="1"/>
                      <a:pt x="108" y="1"/>
                      <a:pt x="108" y="1"/>
                    </a:cubicBezTo>
                    <a:moveTo>
                      <a:pt x="121" y="0"/>
                    </a:moveTo>
                    <a:cubicBezTo>
                      <a:pt x="121" y="0"/>
                      <a:pt x="121" y="0"/>
                      <a:pt x="121" y="0"/>
                    </a:cubicBezTo>
                    <a:cubicBezTo>
                      <a:pt x="121" y="0"/>
                      <a:pt x="121" y="0"/>
                      <a:pt x="121" y="0"/>
                    </a:cubicBezTo>
                  </a:path>
                </a:pathLst>
              </a:custGeom>
              <a:solidFill>
                <a:srgbClr val="EE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87938" y="3917951"/>
                <a:ext cx="869950" cy="871538"/>
              </a:xfrm>
              <a:prstGeom prst="ellipse">
                <a:avLst/>
              </a:pr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07050" y="4168776"/>
                <a:ext cx="101600" cy="101600"/>
              </a:xfrm>
              <a:custGeom>
                <a:avLst/>
                <a:gdLst>
                  <a:gd name="T0" fmla="*/ 0 w 477"/>
                  <a:gd name="T1" fmla="*/ 187 h 477"/>
                  <a:gd name="T2" fmla="*/ 108 w 477"/>
                  <a:gd name="T3" fmla="*/ 0 h 477"/>
                  <a:gd name="T4" fmla="*/ 477 w 477"/>
                  <a:gd name="T5" fmla="*/ 369 h 477"/>
                  <a:gd name="T6" fmla="*/ 290 w 477"/>
                  <a:gd name="T7" fmla="*/ 477 h 477"/>
                  <a:gd name="T8" fmla="*/ 0 w 477"/>
                  <a:gd name="T9" fmla="*/ 18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7" h="477">
                    <a:moveTo>
                      <a:pt x="0" y="187"/>
                    </a:moveTo>
                    <a:cubicBezTo>
                      <a:pt x="108" y="0"/>
                      <a:pt x="108" y="0"/>
                      <a:pt x="108" y="0"/>
                    </a:cubicBezTo>
                    <a:cubicBezTo>
                      <a:pt x="261" y="88"/>
                      <a:pt x="389" y="216"/>
                      <a:pt x="477" y="369"/>
                    </a:cubicBezTo>
                    <a:cubicBezTo>
                      <a:pt x="290" y="477"/>
                      <a:pt x="290" y="477"/>
                      <a:pt x="290" y="477"/>
                    </a:cubicBezTo>
                    <a:cubicBezTo>
                      <a:pt x="220" y="357"/>
                      <a:pt x="120" y="257"/>
                      <a:pt x="0" y="1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7175" y="4168776"/>
                <a:ext cx="101600" cy="101600"/>
              </a:xfrm>
              <a:custGeom>
                <a:avLst/>
                <a:gdLst>
                  <a:gd name="T0" fmla="*/ 187 w 477"/>
                  <a:gd name="T1" fmla="*/ 477 h 477"/>
                  <a:gd name="T2" fmla="*/ 0 w 477"/>
                  <a:gd name="T3" fmla="*/ 369 h 477"/>
                  <a:gd name="T4" fmla="*/ 369 w 477"/>
                  <a:gd name="T5" fmla="*/ 0 h 477"/>
                  <a:gd name="T6" fmla="*/ 477 w 477"/>
                  <a:gd name="T7" fmla="*/ 187 h 477"/>
                  <a:gd name="T8" fmla="*/ 187 w 477"/>
                  <a:gd name="T9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7" h="477">
                    <a:moveTo>
                      <a:pt x="187" y="477"/>
                    </a:moveTo>
                    <a:cubicBezTo>
                      <a:pt x="0" y="369"/>
                      <a:pt x="0" y="369"/>
                      <a:pt x="0" y="369"/>
                    </a:cubicBezTo>
                    <a:cubicBezTo>
                      <a:pt x="88" y="216"/>
                      <a:pt x="216" y="88"/>
                      <a:pt x="369" y="0"/>
                    </a:cubicBezTo>
                    <a:cubicBezTo>
                      <a:pt x="477" y="187"/>
                      <a:pt x="477" y="187"/>
                      <a:pt x="477" y="187"/>
                    </a:cubicBezTo>
                    <a:cubicBezTo>
                      <a:pt x="357" y="257"/>
                      <a:pt x="257" y="357"/>
                      <a:pt x="187" y="4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7175" y="4438651"/>
                <a:ext cx="101600" cy="101600"/>
              </a:xfrm>
              <a:custGeom>
                <a:avLst/>
                <a:gdLst>
                  <a:gd name="T0" fmla="*/ 477 w 477"/>
                  <a:gd name="T1" fmla="*/ 290 h 477"/>
                  <a:gd name="T2" fmla="*/ 369 w 477"/>
                  <a:gd name="T3" fmla="*/ 477 h 477"/>
                  <a:gd name="T4" fmla="*/ 0 w 477"/>
                  <a:gd name="T5" fmla="*/ 108 h 477"/>
                  <a:gd name="T6" fmla="*/ 187 w 477"/>
                  <a:gd name="T7" fmla="*/ 0 h 477"/>
                  <a:gd name="T8" fmla="*/ 477 w 477"/>
                  <a:gd name="T9" fmla="*/ 29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7" h="477">
                    <a:moveTo>
                      <a:pt x="477" y="290"/>
                    </a:moveTo>
                    <a:cubicBezTo>
                      <a:pt x="369" y="477"/>
                      <a:pt x="369" y="477"/>
                      <a:pt x="369" y="477"/>
                    </a:cubicBezTo>
                    <a:cubicBezTo>
                      <a:pt x="216" y="389"/>
                      <a:pt x="88" y="261"/>
                      <a:pt x="0" y="108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257" y="120"/>
                      <a:pt x="357" y="220"/>
                      <a:pt x="477" y="29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07050" y="4438651"/>
                <a:ext cx="101600" cy="101600"/>
              </a:xfrm>
              <a:custGeom>
                <a:avLst/>
                <a:gdLst>
                  <a:gd name="T0" fmla="*/ 290 w 477"/>
                  <a:gd name="T1" fmla="*/ 0 h 477"/>
                  <a:gd name="T2" fmla="*/ 477 w 477"/>
                  <a:gd name="T3" fmla="*/ 108 h 477"/>
                  <a:gd name="T4" fmla="*/ 108 w 477"/>
                  <a:gd name="T5" fmla="*/ 477 h 477"/>
                  <a:gd name="T6" fmla="*/ 0 w 477"/>
                  <a:gd name="T7" fmla="*/ 290 h 477"/>
                  <a:gd name="T8" fmla="*/ 290 w 477"/>
                  <a:gd name="T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7" h="477">
                    <a:moveTo>
                      <a:pt x="290" y="0"/>
                    </a:moveTo>
                    <a:cubicBezTo>
                      <a:pt x="477" y="108"/>
                      <a:pt x="477" y="108"/>
                      <a:pt x="477" y="108"/>
                    </a:cubicBezTo>
                    <a:cubicBezTo>
                      <a:pt x="389" y="261"/>
                      <a:pt x="261" y="389"/>
                      <a:pt x="108" y="477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120" y="220"/>
                      <a:pt x="220" y="120"/>
                      <a:pt x="29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08600" y="4246564"/>
                <a:ext cx="68263" cy="214313"/>
              </a:xfrm>
              <a:custGeom>
                <a:avLst/>
                <a:gdLst>
                  <a:gd name="T0" fmla="*/ 135 w 322"/>
                  <a:gd name="T1" fmla="*/ 0 h 1008"/>
                  <a:gd name="T2" fmla="*/ 0 w 322"/>
                  <a:gd name="T3" fmla="*/ 504 h 1008"/>
                  <a:gd name="T4" fmla="*/ 135 w 322"/>
                  <a:gd name="T5" fmla="*/ 1008 h 1008"/>
                  <a:gd name="T6" fmla="*/ 322 w 322"/>
                  <a:gd name="T7" fmla="*/ 900 h 1008"/>
                  <a:gd name="T8" fmla="*/ 216 w 322"/>
                  <a:gd name="T9" fmla="*/ 504 h 1008"/>
                  <a:gd name="T10" fmla="*/ 322 w 322"/>
                  <a:gd name="T11" fmla="*/ 108 h 1008"/>
                  <a:gd name="T12" fmla="*/ 135 w 322"/>
                  <a:gd name="T13" fmla="*/ 0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1008">
                    <a:moveTo>
                      <a:pt x="135" y="0"/>
                    </a:moveTo>
                    <a:cubicBezTo>
                      <a:pt x="49" y="148"/>
                      <a:pt x="0" y="320"/>
                      <a:pt x="0" y="504"/>
                    </a:cubicBezTo>
                    <a:cubicBezTo>
                      <a:pt x="0" y="688"/>
                      <a:pt x="49" y="860"/>
                      <a:pt x="135" y="1008"/>
                    </a:cubicBezTo>
                    <a:cubicBezTo>
                      <a:pt x="322" y="900"/>
                      <a:pt x="322" y="900"/>
                      <a:pt x="322" y="900"/>
                    </a:cubicBezTo>
                    <a:cubicBezTo>
                      <a:pt x="255" y="784"/>
                      <a:pt x="216" y="648"/>
                      <a:pt x="216" y="504"/>
                    </a:cubicBezTo>
                    <a:cubicBezTo>
                      <a:pt x="216" y="360"/>
                      <a:pt x="255" y="224"/>
                      <a:pt x="322" y="108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DF5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14963" y="4140201"/>
                <a:ext cx="214313" cy="68263"/>
              </a:xfrm>
              <a:custGeom>
                <a:avLst/>
                <a:gdLst>
                  <a:gd name="T0" fmla="*/ 0 w 1008"/>
                  <a:gd name="T1" fmla="*/ 135 h 322"/>
                  <a:gd name="T2" fmla="*/ 108 w 1008"/>
                  <a:gd name="T3" fmla="*/ 322 h 322"/>
                  <a:gd name="T4" fmla="*/ 504 w 1008"/>
                  <a:gd name="T5" fmla="*/ 216 h 322"/>
                  <a:gd name="T6" fmla="*/ 900 w 1008"/>
                  <a:gd name="T7" fmla="*/ 322 h 322"/>
                  <a:gd name="T8" fmla="*/ 1008 w 1008"/>
                  <a:gd name="T9" fmla="*/ 135 h 322"/>
                  <a:gd name="T10" fmla="*/ 504 w 1008"/>
                  <a:gd name="T11" fmla="*/ 0 h 322"/>
                  <a:gd name="T12" fmla="*/ 0 w 1008"/>
                  <a:gd name="T13" fmla="*/ 135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322">
                    <a:moveTo>
                      <a:pt x="0" y="135"/>
                    </a:moveTo>
                    <a:cubicBezTo>
                      <a:pt x="108" y="322"/>
                      <a:pt x="108" y="322"/>
                      <a:pt x="108" y="322"/>
                    </a:cubicBezTo>
                    <a:cubicBezTo>
                      <a:pt x="224" y="255"/>
                      <a:pt x="360" y="216"/>
                      <a:pt x="504" y="216"/>
                    </a:cubicBezTo>
                    <a:cubicBezTo>
                      <a:pt x="648" y="216"/>
                      <a:pt x="784" y="255"/>
                      <a:pt x="900" y="322"/>
                    </a:cubicBezTo>
                    <a:cubicBezTo>
                      <a:pt x="1008" y="135"/>
                      <a:pt x="1008" y="135"/>
                      <a:pt x="1008" y="135"/>
                    </a:cubicBezTo>
                    <a:cubicBezTo>
                      <a:pt x="860" y="49"/>
                      <a:pt x="688" y="0"/>
                      <a:pt x="504" y="0"/>
                    </a:cubicBezTo>
                    <a:cubicBezTo>
                      <a:pt x="320" y="0"/>
                      <a:pt x="148" y="49"/>
                      <a:pt x="0" y="135"/>
                    </a:cubicBezTo>
                    <a:close/>
                  </a:path>
                </a:pathLst>
              </a:custGeom>
              <a:solidFill>
                <a:srgbClr val="DF5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68963" y="4246564"/>
                <a:ext cx="68263" cy="214313"/>
              </a:xfrm>
              <a:custGeom>
                <a:avLst/>
                <a:gdLst>
                  <a:gd name="T0" fmla="*/ 187 w 322"/>
                  <a:gd name="T1" fmla="*/ 0 h 1008"/>
                  <a:gd name="T2" fmla="*/ 0 w 322"/>
                  <a:gd name="T3" fmla="*/ 108 h 1008"/>
                  <a:gd name="T4" fmla="*/ 106 w 322"/>
                  <a:gd name="T5" fmla="*/ 504 h 1008"/>
                  <a:gd name="T6" fmla="*/ 0 w 322"/>
                  <a:gd name="T7" fmla="*/ 900 h 1008"/>
                  <a:gd name="T8" fmla="*/ 187 w 322"/>
                  <a:gd name="T9" fmla="*/ 1008 h 1008"/>
                  <a:gd name="T10" fmla="*/ 322 w 322"/>
                  <a:gd name="T11" fmla="*/ 504 h 1008"/>
                  <a:gd name="T12" fmla="*/ 187 w 322"/>
                  <a:gd name="T13" fmla="*/ 0 h 10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1008">
                    <a:moveTo>
                      <a:pt x="187" y="0"/>
                    </a:moveTo>
                    <a:cubicBezTo>
                      <a:pt x="0" y="108"/>
                      <a:pt x="0" y="108"/>
                      <a:pt x="0" y="108"/>
                    </a:cubicBezTo>
                    <a:cubicBezTo>
                      <a:pt x="67" y="224"/>
                      <a:pt x="106" y="360"/>
                      <a:pt x="106" y="504"/>
                    </a:cubicBezTo>
                    <a:cubicBezTo>
                      <a:pt x="106" y="648"/>
                      <a:pt x="67" y="784"/>
                      <a:pt x="0" y="900"/>
                    </a:cubicBezTo>
                    <a:cubicBezTo>
                      <a:pt x="187" y="1008"/>
                      <a:pt x="187" y="1008"/>
                      <a:pt x="187" y="1008"/>
                    </a:cubicBezTo>
                    <a:cubicBezTo>
                      <a:pt x="273" y="860"/>
                      <a:pt x="322" y="688"/>
                      <a:pt x="322" y="504"/>
                    </a:cubicBezTo>
                    <a:cubicBezTo>
                      <a:pt x="322" y="320"/>
                      <a:pt x="273" y="148"/>
                      <a:pt x="187" y="0"/>
                    </a:cubicBezTo>
                  </a:path>
                </a:pathLst>
              </a:custGeom>
              <a:solidFill>
                <a:srgbClr val="DF5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14963" y="4500564"/>
                <a:ext cx="214313" cy="68263"/>
              </a:xfrm>
              <a:custGeom>
                <a:avLst/>
                <a:gdLst>
                  <a:gd name="T0" fmla="*/ 504 w 1008"/>
                  <a:gd name="T1" fmla="*/ 106 h 322"/>
                  <a:gd name="T2" fmla="*/ 108 w 1008"/>
                  <a:gd name="T3" fmla="*/ 0 h 322"/>
                  <a:gd name="T4" fmla="*/ 0 w 1008"/>
                  <a:gd name="T5" fmla="*/ 187 h 322"/>
                  <a:gd name="T6" fmla="*/ 504 w 1008"/>
                  <a:gd name="T7" fmla="*/ 322 h 322"/>
                  <a:gd name="T8" fmla="*/ 1008 w 1008"/>
                  <a:gd name="T9" fmla="*/ 187 h 322"/>
                  <a:gd name="T10" fmla="*/ 900 w 1008"/>
                  <a:gd name="T11" fmla="*/ 0 h 322"/>
                  <a:gd name="T12" fmla="*/ 504 w 1008"/>
                  <a:gd name="T13" fmla="*/ 106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8" h="322">
                    <a:moveTo>
                      <a:pt x="504" y="106"/>
                    </a:moveTo>
                    <a:cubicBezTo>
                      <a:pt x="360" y="106"/>
                      <a:pt x="224" y="67"/>
                      <a:pt x="108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148" y="273"/>
                      <a:pt x="320" y="322"/>
                      <a:pt x="504" y="322"/>
                    </a:cubicBezTo>
                    <a:cubicBezTo>
                      <a:pt x="688" y="322"/>
                      <a:pt x="860" y="273"/>
                      <a:pt x="1008" y="187"/>
                    </a:cubicBezTo>
                    <a:cubicBezTo>
                      <a:pt x="900" y="0"/>
                      <a:pt x="900" y="0"/>
                      <a:pt x="900" y="0"/>
                    </a:cubicBezTo>
                    <a:cubicBezTo>
                      <a:pt x="784" y="67"/>
                      <a:pt x="648" y="106"/>
                      <a:pt x="504" y="106"/>
                    </a:cubicBezTo>
                  </a:path>
                </a:pathLst>
              </a:custGeom>
              <a:solidFill>
                <a:srgbClr val="DF5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84825" y="4414839"/>
                <a:ext cx="84138" cy="85725"/>
              </a:xfrm>
              <a:custGeom>
                <a:avLst/>
                <a:gdLst>
                  <a:gd name="T0" fmla="*/ 211 w 398"/>
                  <a:gd name="T1" fmla="*/ 0 h 398"/>
                  <a:gd name="T2" fmla="*/ 398 w 398"/>
                  <a:gd name="T3" fmla="*/ 108 h 398"/>
                  <a:gd name="T4" fmla="*/ 108 w 398"/>
                  <a:gd name="T5" fmla="*/ 398 h 398"/>
                  <a:gd name="T6" fmla="*/ 0 w 398"/>
                  <a:gd name="T7" fmla="*/ 211 h 398"/>
                  <a:gd name="T8" fmla="*/ 211 w 398"/>
                  <a:gd name="T9" fmla="*/ 0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398">
                    <a:moveTo>
                      <a:pt x="211" y="0"/>
                    </a:moveTo>
                    <a:cubicBezTo>
                      <a:pt x="398" y="108"/>
                      <a:pt x="398" y="108"/>
                      <a:pt x="398" y="108"/>
                    </a:cubicBezTo>
                    <a:cubicBezTo>
                      <a:pt x="328" y="228"/>
                      <a:pt x="228" y="328"/>
                      <a:pt x="108" y="398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87" y="160"/>
                      <a:pt x="160" y="87"/>
                      <a:pt x="21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76863" y="4208464"/>
                <a:ext cx="84138" cy="84138"/>
              </a:xfrm>
              <a:custGeom>
                <a:avLst/>
                <a:gdLst>
                  <a:gd name="T0" fmla="*/ 187 w 398"/>
                  <a:gd name="T1" fmla="*/ 398 h 398"/>
                  <a:gd name="T2" fmla="*/ 0 w 398"/>
                  <a:gd name="T3" fmla="*/ 290 h 398"/>
                  <a:gd name="T4" fmla="*/ 290 w 398"/>
                  <a:gd name="T5" fmla="*/ 0 h 398"/>
                  <a:gd name="T6" fmla="*/ 398 w 398"/>
                  <a:gd name="T7" fmla="*/ 187 h 398"/>
                  <a:gd name="T8" fmla="*/ 187 w 398"/>
                  <a:gd name="T9" fmla="*/ 398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398">
                    <a:moveTo>
                      <a:pt x="187" y="398"/>
                    </a:moveTo>
                    <a:cubicBezTo>
                      <a:pt x="0" y="290"/>
                      <a:pt x="0" y="290"/>
                      <a:pt x="0" y="290"/>
                    </a:cubicBezTo>
                    <a:cubicBezTo>
                      <a:pt x="70" y="170"/>
                      <a:pt x="170" y="70"/>
                      <a:pt x="290" y="0"/>
                    </a:cubicBezTo>
                    <a:cubicBezTo>
                      <a:pt x="398" y="187"/>
                      <a:pt x="398" y="187"/>
                      <a:pt x="398" y="187"/>
                    </a:cubicBezTo>
                    <a:cubicBezTo>
                      <a:pt x="311" y="238"/>
                      <a:pt x="238" y="311"/>
                      <a:pt x="187" y="39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76863" y="4414839"/>
                <a:ext cx="84138" cy="85725"/>
              </a:xfrm>
              <a:custGeom>
                <a:avLst/>
                <a:gdLst>
                  <a:gd name="T0" fmla="*/ 398 w 398"/>
                  <a:gd name="T1" fmla="*/ 211 h 398"/>
                  <a:gd name="T2" fmla="*/ 290 w 398"/>
                  <a:gd name="T3" fmla="*/ 398 h 398"/>
                  <a:gd name="T4" fmla="*/ 0 w 398"/>
                  <a:gd name="T5" fmla="*/ 108 h 398"/>
                  <a:gd name="T6" fmla="*/ 187 w 398"/>
                  <a:gd name="T7" fmla="*/ 0 h 398"/>
                  <a:gd name="T8" fmla="*/ 398 w 398"/>
                  <a:gd name="T9" fmla="*/ 211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398">
                    <a:moveTo>
                      <a:pt x="398" y="211"/>
                    </a:moveTo>
                    <a:cubicBezTo>
                      <a:pt x="290" y="398"/>
                      <a:pt x="290" y="398"/>
                      <a:pt x="290" y="398"/>
                    </a:cubicBezTo>
                    <a:cubicBezTo>
                      <a:pt x="170" y="328"/>
                      <a:pt x="70" y="228"/>
                      <a:pt x="0" y="108"/>
                    </a:cubicBezTo>
                    <a:cubicBezTo>
                      <a:pt x="187" y="0"/>
                      <a:pt x="187" y="0"/>
                      <a:pt x="187" y="0"/>
                    </a:cubicBezTo>
                    <a:cubicBezTo>
                      <a:pt x="238" y="87"/>
                      <a:pt x="311" y="160"/>
                      <a:pt x="398" y="21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84825" y="4208464"/>
                <a:ext cx="84138" cy="84138"/>
              </a:xfrm>
              <a:custGeom>
                <a:avLst/>
                <a:gdLst>
                  <a:gd name="T0" fmla="*/ 0 w 398"/>
                  <a:gd name="T1" fmla="*/ 187 h 398"/>
                  <a:gd name="T2" fmla="*/ 108 w 398"/>
                  <a:gd name="T3" fmla="*/ 0 h 398"/>
                  <a:gd name="T4" fmla="*/ 398 w 398"/>
                  <a:gd name="T5" fmla="*/ 290 h 398"/>
                  <a:gd name="T6" fmla="*/ 211 w 398"/>
                  <a:gd name="T7" fmla="*/ 398 h 398"/>
                  <a:gd name="T8" fmla="*/ 0 w 398"/>
                  <a:gd name="T9" fmla="*/ 187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8" h="398">
                    <a:moveTo>
                      <a:pt x="0" y="187"/>
                    </a:moveTo>
                    <a:cubicBezTo>
                      <a:pt x="108" y="0"/>
                      <a:pt x="108" y="0"/>
                      <a:pt x="108" y="0"/>
                    </a:cubicBezTo>
                    <a:cubicBezTo>
                      <a:pt x="228" y="70"/>
                      <a:pt x="328" y="170"/>
                      <a:pt x="398" y="290"/>
                    </a:cubicBezTo>
                    <a:cubicBezTo>
                      <a:pt x="211" y="398"/>
                      <a:pt x="211" y="398"/>
                      <a:pt x="211" y="398"/>
                    </a:cubicBezTo>
                    <a:cubicBezTo>
                      <a:pt x="160" y="311"/>
                      <a:pt x="87" y="238"/>
                      <a:pt x="0" y="18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29275" y="4270376"/>
                <a:ext cx="61913" cy="168275"/>
              </a:xfrm>
              <a:custGeom>
                <a:avLst/>
                <a:gdLst>
                  <a:gd name="T0" fmla="*/ 187 w 293"/>
                  <a:gd name="T1" fmla="*/ 0 h 792"/>
                  <a:gd name="T2" fmla="*/ 0 w 293"/>
                  <a:gd name="T3" fmla="*/ 108 h 792"/>
                  <a:gd name="T4" fmla="*/ 77 w 293"/>
                  <a:gd name="T5" fmla="*/ 396 h 792"/>
                  <a:gd name="T6" fmla="*/ 0 w 293"/>
                  <a:gd name="T7" fmla="*/ 684 h 792"/>
                  <a:gd name="T8" fmla="*/ 187 w 293"/>
                  <a:gd name="T9" fmla="*/ 792 h 792"/>
                  <a:gd name="T10" fmla="*/ 293 w 293"/>
                  <a:gd name="T11" fmla="*/ 396 h 792"/>
                  <a:gd name="T12" fmla="*/ 187 w 293"/>
                  <a:gd name="T13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3" h="792">
                    <a:moveTo>
                      <a:pt x="187" y="0"/>
                    </a:moveTo>
                    <a:cubicBezTo>
                      <a:pt x="0" y="108"/>
                      <a:pt x="0" y="108"/>
                      <a:pt x="0" y="108"/>
                    </a:cubicBezTo>
                    <a:cubicBezTo>
                      <a:pt x="49" y="193"/>
                      <a:pt x="77" y="291"/>
                      <a:pt x="77" y="396"/>
                    </a:cubicBezTo>
                    <a:cubicBezTo>
                      <a:pt x="77" y="501"/>
                      <a:pt x="49" y="599"/>
                      <a:pt x="0" y="684"/>
                    </a:cubicBezTo>
                    <a:cubicBezTo>
                      <a:pt x="187" y="792"/>
                      <a:pt x="187" y="792"/>
                      <a:pt x="187" y="792"/>
                    </a:cubicBezTo>
                    <a:cubicBezTo>
                      <a:pt x="254" y="676"/>
                      <a:pt x="293" y="540"/>
                      <a:pt x="293" y="396"/>
                    </a:cubicBezTo>
                    <a:cubicBezTo>
                      <a:pt x="293" y="252"/>
                      <a:pt x="254" y="116"/>
                      <a:pt x="187" y="0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38775" y="4184651"/>
                <a:ext cx="168275" cy="63500"/>
              </a:xfrm>
              <a:custGeom>
                <a:avLst/>
                <a:gdLst>
                  <a:gd name="T0" fmla="*/ 0 w 792"/>
                  <a:gd name="T1" fmla="*/ 106 h 293"/>
                  <a:gd name="T2" fmla="*/ 108 w 792"/>
                  <a:gd name="T3" fmla="*/ 293 h 293"/>
                  <a:gd name="T4" fmla="*/ 396 w 792"/>
                  <a:gd name="T5" fmla="*/ 216 h 293"/>
                  <a:gd name="T6" fmla="*/ 684 w 792"/>
                  <a:gd name="T7" fmla="*/ 293 h 293"/>
                  <a:gd name="T8" fmla="*/ 792 w 792"/>
                  <a:gd name="T9" fmla="*/ 106 h 293"/>
                  <a:gd name="T10" fmla="*/ 396 w 792"/>
                  <a:gd name="T11" fmla="*/ 0 h 293"/>
                  <a:gd name="T12" fmla="*/ 0 w 792"/>
                  <a:gd name="T13" fmla="*/ 106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2" h="293">
                    <a:moveTo>
                      <a:pt x="0" y="106"/>
                    </a:moveTo>
                    <a:cubicBezTo>
                      <a:pt x="108" y="293"/>
                      <a:pt x="108" y="293"/>
                      <a:pt x="108" y="293"/>
                    </a:cubicBezTo>
                    <a:cubicBezTo>
                      <a:pt x="193" y="244"/>
                      <a:pt x="291" y="216"/>
                      <a:pt x="396" y="216"/>
                    </a:cubicBezTo>
                    <a:cubicBezTo>
                      <a:pt x="501" y="216"/>
                      <a:pt x="599" y="244"/>
                      <a:pt x="684" y="293"/>
                    </a:cubicBezTo>
                    <a:cubicBezTo>
                      <a:pt x="792" y="106"/>
                      <a:pt x="792" y="106"/>
                      <a:pt x="792" y="106"/>
                    </a:cubicBezTo>
                    <a:cubicBezTo>
                      <a:pt x="676" y="39"/>
                      <a:pt x="540" y="0"/>
                      <a:pt x="396" y="0"/>
                    </a:cubicBezTo>
                    <a:cubicBezTo>
                      <a:pt x="252" y="0"/>
                      <a:pt x="116" y="39"/>
                      <a:pt x="0" y="106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38775" y="4460876"/>
                <a:ext cx="168275" cy="61913"/>
              </a:xfrm>
              <a:custGeom>
                <a:avLst/>
                <a:gdLst>
                  <a:gd name="T0" fmla="*/ 396 w 792"/>
                  <a:gd name="T1" fmla="*/ 77 h 293"/>
                  <a:gd name="T2" fmla="*/ 108 w 792"/>
                  <a:gd name="T3" fmla="*/ 0 h 293"/>
                  <a:gd name="T4" fmla="*/ 0 w 792"/>
                  <a:gd name="T5" fmla="*/ 187 h 293"/>
                  <a:gd name="T6" fmla="*/ 396 w 792"/>
                  <a:gd name="T7" fmla="*/ 293 h 293"/>
                  <a:gd name="T8" fmla="*/ 792 w 792"/>
                  <a:gd name="T9" fmla="*/ 187 h 293"/>
                  <a:gd name="T10" fmla="*/ 684 w 792"/>
                  <a:gd name="T11" fmla="*/ 0 h 293"/>
                  <a:gd name="T12" fmla="*/ 396 w 792"/>
                  <a:gd name="T13" fmla="*/ 77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2" h="293">
                    <a:moveTo>
                      <a:pt x="396" y="77"/>
                    </a:moveTo>
                    <a:cubicBezTo>
                      <a:pt x="291" y="77"/>
                      <a:pt x="193" y="49"/>
                      <a:pt x="108" y="0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116" y="254"/>
                      <a:pt x="252" y="293"/>
                      <a:pt x="396" y="293"/>
                    </a:cubicBezTo>
                    <a:cubicBezTo>
                      <a:pt x="540" y="293"/>
                      <a:pt x="676" y="254"/>
                      <a:pt x="792" y="187"/>
                    </a:cubicBezTo>
                    <a:cubicBezTo>
                      <a:pt x="684" y="0"/>
                      <a:pt x="684" y="0"/>
                      <a:pt x="684" y="0"/>
                    </a:cubicBezTo>
                    <a:cubicBezTo>
                      <a:pt x="599" y="49"/>
                      <a:pt x="501" y="77"/>
                      <a:pt x="396" y="77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54638" y="4270376"/>
                <a:ext cx="61913" cy="168275"/>
              </a:xfrm>
              <a:custGeom>
                <a:avLst/>
                <a:gdLst>
                  <a:gd name="T0" fmla="*/ 293 w 293"/>
                  <a:gd name="T1" fmla="*/ 108 h 792"/>
                  <a:gd name="T2" fmla="*/ 106 w 293"/>
                  <a:gd name="T3" fmla="*/ 0 h 792"/>
                  <a:gd name="T4" fmla="*/ 0 w 293"/>
                  <a:gd name="T5" fmla="*/ 396 h 792"/>
                  <a:gd name="T6" fmla="*/ 106 w 293"/>
                  <a:gd name="T7" fmla="*/ 792 h 792"/>
                  <a:gd name="T8" fmla="*/ 293 w 293"/>
                  <a:gd name="T9" fmla="*/ 684 h 792"/>
                  <a:gd name="T10" fmla="*/ 216 w 293"/>
                  <a:gd name="T11" fmla="*/ 396 h 792"/>
                  <a:gd name="T12" fmla="*/ 293 w 293"/>
                  <a:gd name="T13" fmla="*/ 108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3" h="792">
                    <a:moveTo>
                      <a:pt x="293" y="108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39" y="116"/>
                      <a:pt x="0" y="252"/>
                      <a:pt x="0" y="396"/>
                    </a:cubicBezTo>
                    <a:cubicBezTo>
                      <a:pt x="0" y="540"/>
                      <a:pt x="39" y="676"/>
                      <a:pt x="106" y="792"/>
                    </a:cubicBezTo>
                    <a:cubicBezTo>
                      <a:pt x="293" y="684"/>
                      <a:pt x="293" y="684"/>
                      <a:pt x="293" y="684"/>
                    </a:cubicBezTo>
                    <a:cubicBezTo>
                      <a:pt x="244" y="599"/>
                      <a:pt x="216" y="501"/>
                      <a:pt x="216" y="396"/>
                    </a:cubicBezTo>
                    <a:cubicBezTo>
                      <a:pt x="216" y="291"/>
                      <a:pt x="244" y="193"/>
                      <a:pt x="293" y="108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00675" y="4230689"/>
                <a:ext cx="244475" cy="246063"/>
              </a:xfrm>
              <a:custGeom>
                <a:avLst/>
                <a:gdLst>
                  <a:gd name="T0" fmla="*/ 576 w 1152"/>
                  <a:gd name="T1" fmla="*/ 0 h 1152"/>
                  <a:gd name="T2" fmla="*/ 288 w 1152"/>
                  <a:gd name="T3" fmla="*/ 77 h 1152"/>
                  <a:gd name="T4" fmla="*/ 288 w 1152"/>
                  <a:gd name="T5" fmla="*/ 77 h 1152"/>
                  <a:gd name="T6" fmla="*/ 288 w 1152"/>
                  <a:gd name="T7" fmla="*/ 77 h 1152"/>
                  <a:gd name="T8" fmla="*/ 77 w 1152"/>
                  <a:gd name="T9" fmla="*/ 288 h 1152"/>
                  <a:gd name="T10" fmla="*/ 77 w 1152"/>
                  <a:gd name="T11" fmla="*/ 288 h 1152"/>
                  <a:gd name="T12" fmla="*/ 0 w 1152"/>
                  <a:gd name="T13" fmla="*/ 576 h 1152"/>
                  <a:gd name="T14" fmla="*/ 77 w 1152"/>
                  <a:gd name="T15" fmla="*/ 864 h 1152"/>
                  <a:gd name="T16" fmla="*/ 79 w 1152"/>
                  <a:gd name="T17" fmla="*/ 867 h 1152"/>
                  <a:gd name="T18" fmla="*/ 81 w 1152"/>
                  <a:gd name="T19" fmla="*/ 871 h 1152"/>
                  <a:gd name="T20" fmla="*/ 82 w 1152"/>
                  <a:gd name="T21" fmla="*/ 872 h 1152"/>
                  <a:gd name="T22" fmla="*/ 82 w 1152"/>
                  <a:gd name="T23" fmla="*/ 873 h 1152"/>
                  <a:gd name="T24" fmla="*/ 169 w 1152"/>
                  <a:gd name="T25" fmla="*/ 983 h 1152"/>
                  <a:gd name="T26" fmla="*/ 236 w 1152"/>
                  <a:gd name="T27" fmla="*/ 1041 h 1152"/>
                  <a:gd name="T28" fmla="*/ 288 w 1152"/>
                  <a:gd name="T29" fmla="*/ 1075 h 1152"/>
                  <a:gd name="T30" fmla="*/ 288 w 1152"/>
                  <a:gd name="T31" fmla="*/ 1075 h 1152"/>
                  <a:gd name="T32" fmla="*/ 576 w 1152"/>
                  <a:gd name="T33" fmla="*/ 1152 h 1152"/>
                  <a:gd name="T34" fmla="*/ 864 w 1152"/>
                  <a:gd name="T35" fmla="*/ 1075 h 1152"/>
                  <a:gd name="T36" fmla="*/ 1075 w 1152"/>
                  <a:gd name="T37" fmla="*/ 864 h 1152"/>
                  <a:gd name="T38" fmla="*/ 1152 w 1152"/>
                  <a:gd name="T39" fmla="*/ 576 h 1152"/>
                  <a:gd name="T40" fmla="*/ 1075 w 1152"/>
                  <a:gd name="T41" fmla="*/ 288 h 1152"/>
                  <a:gd name="T42" fmla="*/ 1075 w 1152"/>
                  <a:gd name="T43" fmla="*/ 288 h 1152"/>
                  <a:gd name="T44" fmla="*/ 967 w 1152"/>
                  <a:gd name="T45" fmla="*/ 153 h 1152"/>
                  <a:gd name="T46" fmla="*/ 967 w 1152"/>
                  <a:gd name="T47" fmla="*/ 153 h 1152"/>
                  <a:gd name="T48" fmla="*/ 967 w 1152"/>
                  <a:gd name="T49" fmla="*/ 153 h 1152"/>
                  <a:gd name="T50" fmla="*/ 864 w 1152"/>
                  <a:gd name="T51" fmla="*/ 77 h 1152"/>
                  <a:gd name="T52" fmla="*/ 864 w 1152"/>
                  <a:gd name="T53" fmla="*/ 77 h 1152"/>
                  <a:gd name="T54" fmla="*/ 864 w 1152"/>
                  <a:gd name="T55" fmla="*/ 77 h 1152"/>
                  <a:gd name="T56" fmla="*/ 576 w 1152"/>
                  <a:gd name="T57" fmla="*/ 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52" h="1152">
                    <a:moveTo>
                      <a:pt x="576" y="0"/>
                    </a:moveTo>
                    <a:cubicBezTo>
                      <a:pt x="471" y="0"/>
                      <a:pt x="373" y="28"/>
                      <a:pt x="288" y="77"/>
                    </a:cubicBezTo>
                    <a:cubicBezTo>
                      <a:pt x="288" y="77"/>
                      <a:pt x="288" y="77"/>
                      <a:pt x="288" y="77"/>
                    </a:cubicBezTo>
                    <a:cubicBezTo>
                      <a:pt x="288" y="77"/>
                      <a:pt x="288" y="77"/>
                      <a:pt x="288" y="77"/>
                    </a:cubicBezTo>
                    <a:cubicBezTo>
                      <a:pt x="201" y="128"/>
                      <a:pt x="128" y="201"/>
                      <a:pt x="77" y="288"/>
                    </a:cubicBezTo>
                    <a:cubicBezTo>
                      <a:pt x="77" y="288"/>
                      <a:pt x="77" y="288"/>
                      <a:pt x="77" y="288"/>
                    </a:cubicBezTo>
                    <a:cubicBezTo>
                      <a:pt x="28" y="373"/>
                      <a:pt x="0" y="471"/>
                      <a:pt x="0" y="576"/>
                    </a:cubicBezTo>
                    <a:cubicBezTo>
                      <a:pt x="0" y="681"/>
                      <a:pt x="28" y="779"/>
                      <a:pt x="77" y="864"/>
                    </a:cubicBezTo>
                    <a:cubicBezTo>
                      <a:pt x="78" y="865"/>
                      <a:pt x="78" y="866"/>
                      <a:pt x="79" y="867"/>
                    </a:cubicBezTo>
                    <a:cubicBezTo>
                      <a:pt x="80" y="868"/>
                      <a:pt x="80" y="870"/>
                      <a:pt x="81" y="871"/>
                    </a:cubicBezTo>
                    <a:cubicBezTo>
                      <a:pt x="81" y="871"/>
                      <a:pt x="81" y="871"/>
                      <a:pt x="82" y="872"/>
                    </a:cubicBezTo>
                    <a:cubicBezTo>
                      <a:pt x="82" y="872"/>
                      <a:pt x="82" y="872"/>
                      <a:pt x="82" y="873"/>
                    </a:cubicBezTo>
                    <a:cubicBezTo>
                      <a:pt x="106" y="913"/>
                      <a:pt x="136" y="950"/>
                      <a:pt x="169" y="983"/>
                    </a:cubicBezTo>
                    <a:cubicBezTo>
                      <a:pt x="190" y="1004"/>
                      <a:pt x="212" y="1023"/>
                      <a:pt x="236" y="1041"/>
                    </a:cubicBezTo>
                    <a:cubicBezTo>
                      <a:pt x="253" y="1053"/>
                      <a:pt x="270" y="1065"/>
                      <a:pt x="288" y="1075"/>
                    </a:cubicBezTo>
                    <a:cubicBezTo>
                      <a:pt x="288" y="1075"/>
                      <a:pt x="288" y="1075"/>
                      <a:pt x="288" y="1075"/>
                    </a:cubicBezTo>
                    <a:cubicBezTo>
                      <a:pt x="373" y="1124"/>
                      <a:pt x="471" y="1152"/>
                      <a:pt x="576" y="1152"/>
                    </a:cubicBezTo>
                    <a:cubicBezTo>
                      <a:pt x="681" y="1152"/>
                      <a:pt x="779" y="1124"/>
                      <a:pt x="864" y="1075"/>
                    </a:cubicBezTo>
                    <a:cubicBezTo>
                      <a:pt x="951" y="1024"/>
                      <a:pt x="1024" y="951"/>
                      <a:pt x="1075" y="864"/>
                    </a:cubicBezTo>
                    <a:cubicBezTo>
                      <a:pt x="1124" y="779"/>
                      <a:pt x="1152" y="681"/>
                      <a:pt x="1152" y="576"/>
                    </a:cubicBezTo>
                    <a:cubicBezTo>
                      <a:pt x="1152" y="471"/>
                      <a:pt x="1124" y="373"/>
                      <a:pt x="1075" y="288"/>
                    </a:cubicBezTo>
                    <a:cubicBezTo>
                      <a:pt x="1075" y="288"/>
                      <a:pt x="1075" y="288"/>
                      <a:pt x="1075" y="288"/>
                    </a:cubicBezTo>
                    <a:cubicBezTo>
                      <a:pt x="1046" y="238"/>
                      <a:pt x="1009" y="192"/>
                      <a:pt x="967" y="153"/>
                    </a:cubicBezTo>
                    <a:cubicBezTo>
                      <a:pt x="967" y="153"/>
                      <a:pt x="967" y="153"/>
                      <a:pt x="967" y="153"/>
                    </a:cubicBezTo>
                    <a:cubicBezTo>
                      <a:pt x="967" y="153"/>
                      <a:pt x="967" y="153"/>
                      <a:pt x="967" y="153"/>
                    </a:cubicBezTo>
                    <a:cubicBezTo>
                      <a:pt x="936" y="124"/>
                      <a:pt x="901" y="99"/>
                      <a:pt x="864" y="77"/>
                    </a:cubicBezTo>
                    <a:cubicBezTo>
                      <a:pt x="864" y="77"/>
                      <a:pt x="864" y="77"/>
                      <a:pt x="864" y="77"/>
                    </a:cubicBezTo>
                    <a:cubicBezTo>
                      <a:pt x="864" y="77"/>
                      <a:pt x="864" y="77"/>
                      <a:pt x="864" y="77"/>
                    </a:cubicBezTo>
                    <a:cubicBezTo>
                      <a:pt x="779" y="28"/>
                      <a:pt x="681" y="0"/>
                      <a:pt x="576" y="0"/>
                    </a:cubicBezTo>
                  </a:path>
                </a:pathLst>
              </a:custGeom>
              <a:solidFill>
                <a:srgbClr val="35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416550" y="4416426"/>
                <a:ext cx="44450" cy="44450"/>
              </a:xfrm>
              <a:custGeom>
                <a:avLst/>
                <a:gdLst>
                  <a:gd name="T0" fmla="*/ 157 w 209"/>
                  <a:gd name="T1" fmla="*/ 174 h 208"/>
                  <a:gd name="T2" fmla="*/ 209 w 209"/>
                  <a:gd name="T3" fmla="*/ 208 h 208"/>
                  <a:gd name="T4" fmla="*/ 157 w 209"/>
                  <a:gd name="T5" fmla="*/ 174 h 208"/>
                  <a:gd name="T6" fmla="*/ 3 w 209"/>
                  <a:gd name="T7" fmla="*/ 5 h 208"/>
                  <a:gd name="T8" fmla="*/ 3 w 209"/>
                  <a:gd name="T9" fmla="*/ 6 h 208"/>
                  <a:gd name="T10" fmla="*/ 3 w 209"/>
                  <a:gd name="T11" fmla="*/ 5 h 208"/>
                  <a:gd name="T12" fmla="*/ 0 w 209"/>
                  <a:gd name="T13" fmla="*/ 0 h 208"/>
                  <a:gd name="T14" fmla="*/ 2 w 209"/>
                  <a:gd name="T15" fmla="*/ 4 h 208"/>
                  <a:gd name="T16" fmla="*/ 0 w 209"/>
                  <a:gd name="T1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9" h="208">
                    <a:moveTo>
                      <a:pt x="157" y="174"/>
                    </a:moveTo>
                    <a:cubicBezTo>
                      <a:pt x="174" y="186"/>
                      <a:pt x="191" y="198"/>
                      <a:pt x="209" y="208"/>
                    </a:cubicBezTo>
                    <a:cubicBezTo>
                      <a:pt x="191" y="198"/>
                      <a:pt x="174" y="186"/>
                      <a:pt x="157" y="174"/>
                    </a:cubicBezTo>
                    <a:moveTo>
                      <a:pt x="3" y="5"/>
                    </a:moveTo>
                    <a:cubicBezTo>
                      <a:pt x="3" y="5"/>
                      <a:pt x="3" y="5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moveTo>
                      <a:pt x="0" y="0"/>
                    </a:moveTo>
                    <a:cubicBezTo>
                      <a:pt x="1" y="1"/>
                      <a:pt x="1" y="3"/>
                      <a:pt x="2" y="4"/>
                    </a:cubicBezTo>
                    <a:cubicBezTo>
                      <a:pt x="1" y="3"/>
                      <a:pt x="1" y="1"/>
                      <a:pt x="0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05463" y="4264026"/>
                <a:ext cx="23813" cy="28575"/>
              </a:xfrm>
              <a:custGeom>
                <a:avLst/>
                <a:gdLst>
                  <a:gd name="T0" fmla="*/ 0 w 108"/>
                  <a:gd name="T1" fmla="*/ 0 h 135"/>
                  <a:gd name="T2" fmla="*/ 108 w 108"/>
                  <a:gd name="T3" fmla="*/ 135 h 135"/>
                  <a:gd name="T4" fmla="*/ 108 w 108"/>
                  <a:gd name="T5" fmla="*/ 135 h 135"/>
                  <a:gd name="T6" fmla="*/ 108 w 108"/>
                  <a:gd name="T7" fmla="*/ 135 h 135"/>
                  <a:gd name="T8" fmla="*/ 108 w 108"/>
                  <a:gd name="T9" fmla="*/ 135 h 135"/>
                  <a:gd name="T10" fmla="*/ 16 w 108"/>
                  <a:gd name="T11" fmla="*/ 16 h 135"/>
                  <a:gd name="T12" fmla="*/ 0 w 108"/>
                  <a:gd name="T13" fmla="*/ 0 h 135"/>
                  <a:gd name="T14" fmla="*/ 0 w 108"/>
                  <a:gd name="T15" fmla="*/ 0 h 135"/>
                  <a:gd name="T16" fmla="*/ 0 w 108"/>
                  <a:gd name="T17" fmla="*/ 0 h 135"/>
                  <a:gd name="T18" fmla="*/ 0 w 108"/>
                  <a:gd name="T1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35">
                    <a:moveTo>
                      <a:pt x="0" y="0"/>
                    </a:moveTo>
                    <a:cubicBezTo>
                      <a:pt x="42" y="39"/>
                      <a:pt x="79" y="85"/>
                      <a:pt x="108" y="135"/>
                    </a:cubicBezTo>
                    <a:cubicBezTo>
                      <a:pt x="108" y="135"/>
                      <a:pt x="108" y="135"/>
                      <a:pt x="108" y="135"/>
                    </a:cubicBezTo>
                    <a:cubicBezTo>
                      <a:pt x="108" y="135"/>
                      <a:pt x="108" y="135"/>
                      <a:pt x="108" y="135"/>
                    </a:cubicBezTo>
                    <a:cubicBezTo>
                      <a:pt x="108" y="135"/>
                      <a:pt x="108" y="135"/>
                      <a:pt x="108" y="135"/>
                    </a:cubicBezTo>
                    <a:cubicBezTo>
                      <a:pt x="83" y="91"/>
                      <a:pt x="52" y="51"/>
                      <a:pt x="16" y="16"/>
                    </a:cubicBezTo>
                    <a:cubicBezTo>
                      <a:pt x="11" y="10"/>
                      <a:pt x="6" y="5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72100" y="4202114"/>
                <a:ext cx="569913" cy="571500"/>
              </a:xfrm>
              <a:custGeom>
                <a:avLst/>
                <a:gdLst>
                  <a:gd name="T0" fmla="*/ 1426 w 2686"/>
                  <a:gd name="T1" fmla="*/ 0 h 2686"/>
                  <a:gd name="T2" fmla="*/ 1571 w 2686"/>
                  <a:gd name="T3" fmla="*/ 185 h 2686"/>
                  <a:gd name="T4" fmla="*/ 1571 w 2686"/>
                  <a:gd name="T5" fmla="*/ 185 h 2686"/>
                  <a:gd name="T6" fmla="*/ 1572 w 2686"/>
                  <a:gd name="T7" fmla="*/ 187 h 2686"/>
                  <a:gd name="T8" fmla="*/ 1572 w 2686"/>
                  <a:gd name="T9" fmla="*/ 187 h 2686"/>
                  <a:gd name="T10" fmla="*/ 1573 w 2686"/>
                  <a:gd name="T11" fmla="*/ 188 h 2686"/>
                  <a:gd name="T12" fmla="*/ 1574 w 2686"/>
                  <a:gd name="T13" fmla="*/ 188 h 2686"/>
                  <a:gd name="T14" fmla="*/ 1575 w 2686"/>
                  <a:gd name="T15" fmla="*/ 190 h 2686"/>
                  <a:gd name="T16" fmla="*/ 1575 w 2686"/>
                  <a:gd name="T17" fmla="*/ 190 h 2686"/>
                  <a:gd name="T18" fmla="*/ 1577 w 2686"/>
                  <a:gd name="T19" fmla="*/ 194 h 2686"/>
                  <a:gd name="T20" fmla="*/ 1577 w 2686"/>
                  <a:gd name="T21" fmla="*/ 194 h 2686"/>
                  <a:gd name="T22" fmla="*/ 1578 w 2686"/>
                  <a:gd name="T23" fmla="*/ 195 h 2686"/>
                  <a:gd name="T24" fmla="*/ 1578 w 2686"/>
                  <a:gd name="T25" fmla="*/ 196 h 2686"/>
                  <a:gd name="T26" fmla="*/ 1579 w 2686"/>
                  <a:gd name="T27" fmla="*/ 197 h 2686"/>
                  <a:gd name="T28" fmla="*/ 1579 w 2686"/>
                  <a:gd name="T29" fmla="*/ 198 h 2686"/>
                  <a:gd name="T30" fmla="*/ 1581 w 2686"/>
                  <a:gd name="T31" fmla="*/ 201 h 2686"/>
                  <a:gd name="T32" fmla="*/ 1582 w 2686"/>
                  <a:gd name="T33" fmla="*/ 202 h 2686"/>
                  <a:gd name="T34" fmla="*/ 1582 w 2686"/>
                  <a:gd name="T35" fmla="*/ 203 h 2686"/>
                  <a:gd name="T36" fmla="*/ 1583 w 2686"/>
                  <a:gd name="T37" fmla="*/ 204 h 2686"/>
                  <a:gd name="T38" fmla="*/ 1583 w 2686"/>
                  <a:gd name="T39" fmla="*/ 204 h 2686"/>
                  <a:gd name="T40" fmla="*/ 1584 w 2686"/>
                  <a:gd name="T41" fmla="*/ 205 h 2686"/>
                  <a:gd name="T42" fmla="*/ 1585 w 2686"/>
                  <a:gd name="T43" fmla="*/ 208 h 2686"/>
                  <a:gd name="T44" fmla="*/ 1585 w 2686"/>
                  <a:gd name="T45" fmla="*/ 208 h 2686"/>
                  <a:gd name="T46" fmla="*/ 1720 w 2686"/>
                  <a:gd name="T47" fmla="*/ 712 h 2686"/>
                  <a:gd name="T48" fmla="*/ 1720 w 2686"/>
                  <a:gd name="T49" fmla="*/ 712 h 2686"/>
                  <a:gd name="T50" fmla="*/ 1720 w 2686"/>
                  <a:gd name="T51" fmla="*/ 712 h 2686"/>
                  <a:gd name="T52" fmla="*/ 1585 w 2686"/>
                  <a:gd name="T53" fmla="*/ 1216 h 2686"/>
                  <a:gd name="T54" fmla="*/ 1585 w 2686"/>
                  <a:gd name="T55" fmla="*/ 1216 h 2686"/>
                  <a:gd name="T56" fmla="*/ 1585 w 2686"/>
                  <a:gd name="T57" fmla="*/ 1216 h 2686"/>
                  <a:gd name="T58" fmla="*/ 1216 w 2686"/>
                  <a:gd name="T59" fmla="*/ 1585 h 2686"/>
                  <a:gd name="T60" fmla="*/ 1216 w 2686"/>
                  <a:gd name="T61" fmla="*/ 1585 h 2686"/>
                  <a:gd name="T62" fmla="*/ 712 w 2686"/>
                  <a:gd name="T63" fmla="*/ 1720 h 2686"/>
                  <a:gd name="T64" fmla="*/ 208 w 2686"/>
                  <a:gd name="T65" fmla="*/ 1585 h 2686"/>
                  <a:gd name="T66" fmla="*/ 208 w 2686"/>
                  <a:gd name="T67" fmla="*/ 1585 h 2686"/>
                  <a:gd name="T68" fmla="*/ 208 w 2686"/>
                  <a:gd name="T69" fmla="*/ 1585 h 2686"/>
                  <a:gd name="T70" fmla="*/ 118 w 2686"/>
                  <a:gd name="T71" fmla="*/ 1526 h 2686"/>
                  <a:gd name="T72" fmla="*/ 118 w 2686"/>
                  <a:gd name="T73" fmla="*/ 1526 h 2686"/>
                  <a:gd name="T74" fmla="*/ 116 w 2686"/>
                  <a:gd name="T75" fmla="*/ 1525 h 2686"/>
                  <a:gd name="T76" fmla="*/ 116 w 2686"/>
                  <a:gd name="T77" fmla="*/ 1525 h 2686"/>
                  <a:gd name="T78" fmla="*/ 115 w 2686"/>
                  <a:gd name="T79" fmla="*/ 1524 h 2686"/>
                  <a:gd name="T80" fmla="*/ 114 w 2686"/>
                  <a:gd name="T81" fmla="*/ 1524 h 2686"/>
                  <a:gd name="T82" fmla="*/ 113 w 2686"/>
                  <a:gd name="T83" fmla="*/ 1523 h 2686"/>
                  <a:gd name="T84" fmla="*/ 112 w 2686"/>
                  <a:gd name="T85" fmla="*/ 1522 h 2686"/>
                  <a:gd name="T86" fmla="*/ 111 w 2686"/>
                  <a:gd name="T87" fmla="*/ 1522 h 2686"/>
                  <a:gd name="T88" fmla="*/ 110 w 2686"/>
                  <a:gd name="T89" fmla="*/ 1521 h 2686"/>
                  <a:gd name="T90" fmla="*/ 110 w 2686"/>
                  <a:gd name="T91" fmla="*/ 1520 h 2686"/>
                  <a:gd name="T92" fmla="*/ 108 w 2686"/>
                  <a:gd name="T93" fmla="*/ 1519 h 2686"/>
                  <a:gd name="T94" fmla="*/ 108 w 2686"/>
                  <a:gd name="T95" fmla="*/ 1519 h 2686"/>
                  <a:gd name="T96" fmla="*/ 107 w 2686"/>
                  <a:gd name="T97" fmla="*/ 1518 h 2686"/>
                  <a:gd name="T98" fmla="*/ 106 w 2686"/>
                  <a:gd name="T99" fmla="*/ 1518 h 2686"/>
                  <a:gd name="T100" fmla="*/ 0 w 2686"/>
                  <a:gd name="T101" fmla="*/ 1426 h 2686"/>
                  <a:gd name="T102" fmla="*/ 712 w 2686"/>
                  <a:gd name="T103" fmla="*/ 2138 h 2686"/>
                  <a:gd name="T104" fmla="*/ 1260 w 2686"/>
                  <a:gd name="T105" fmla="*/ 2686 h 2686"/>
                  <a:gd name="T106" fmla="*/ 2686 w 2686"/>
                  <a:gd name="T107" fmla="*/ 1260 h 2686"/>
                  <a:gd name="T108" fmla="*/ 2137 w 2686"/>
                  <a:gd name="T109" fmla="*/ 712 h 2686"/>
                  <a:gd name="T110" fmla="*/ 1426 w 2686"/>
                  <a:gd name="T111" fmla="*/ 0 h 2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6" h="2686">
                    <a:moveTo>
                      <a:pt x="1426" y="0"/>
                    </a:moveTo>
                    <a:cubicBezTo>
                      <a:pt x="1481" y="56"/>
                      <a:pt x="1530" y="118"/>
                      <a:pt x="1571" y="185"/>
                    </a:cubicBezTo>
                    <a:cubicBezTo>
                      <a:pt x="1571" y="185"/>
                      <a:pt x="1571" y="185"/>
                      <a:pt x="1571" y="185"/>
                    </a:cubicBezTo>
                    <a:cubicBezTo>
                      <a:pt x="1572" y="185"/>
                      <a:pt x="1572" y="186"/>
                      <a:pt x="1572" y="187"/>
                    </a:cubicBezTo>
                    <a:cubicBezTo>
                      <a:pt x="1572" y="187"/>
                      <a:pt x="1572" y="187"/>
                      <a:pt x="1572" y="187"/>
                    </a:cubicBezTo>
                    <a:cubicBezTo>
                      <a:pt x="1573" y="187"/>
                      <a:pt x="1573" y="188"/>
                      <a:pt x="1573" y="188"/>
                    </a:cubicBezTo>
                    <a:cubicBezTo>
                      <a:pt x="1573" y="188"/>
                      <a:pt x="1574" y="188"/>
                      <a:pt x="1574" y="188"/>
                    </a:cubicBezTo>
                    <a:cubicBezTo>
                      <a:pt x="1574" y="189"/>
                      <a:pt x="1574" y="190"/>
                      <a:pt x="1575" y="190"/>
                    </a:cubicBezTo>
                    <a:cubicBezTo>
                      <a:pt x="1575" y="190"/>
                      <a:pt x="1575" y="190"/>
                      <a:pt x="1575" y="190"/>
                    </a:cubicBezTo>
                    <a:cubicBezTo>
                      <a:pt x="1575" y="191"/>
                      <a:pt x="1576" y="193"/>
                      <a:pt x="1577" y="194"/>
                    </a:cubicBezTo>
                    <a:cubicBezTo>
                      <a:pt x="1577" y="194"/>
                      <a:pt x="1577" y="194"/>
                      <a:pt x="1577" y="194"/>
                    </a:cubicBezTo>
                    <a:cubicBezTo>
                      <a:pt x="1577" y="195"/>
                      <a:pt x="1577" y="195"/>
                      <a:pt x="1578" y="195"/>
                    </a:cubicBezTo>
                    <a:cubicBezTo>
                      <a:pt x="1578" y="196"/>
                      <a:pt x="1578" y="196"/>
                      <a:pt x="1578" y="196"/>
                    </a:cubicBezTo>
                    <a:cubicBezTo>
                      <a:pt x="1578" y="197"/>
                      <a:pt x="1579" y="197"/>
                      <a:pt x="1579" y="197"/>
                    </a:cubicBezTo>
                    <a:cubicBezTo>
                      <a:pt x="1579" y="197"/>
                      <a:pt x="1579" y="198"/>
                      <a:pt x="1579" y="198"/>
                    </a:cubicBezTo>
                    <a:cubicBezTo>
                      <a:pt x="1580" y="199"/>
                      <a:pt x="1580" y="200"/>
                      <a:pt x="1581" y="201"/>
                    </a:cubicBezTo>
                    <a:cubicBezTo>
                      <a:pt x="1581" y="201"/>
                      <a:pt x="1581" y="202"/>
                      <a:pt x="1582" y="202"/>
                    </a:cubicBezTo>
                    <a:cubicBezTo>
                      <a:pt x="1582" y="202"/>
                      <a:pt x="1582" y="202"/>
                      <a:pt x="1582" y="203"/>
                    </a:cubicBezTo>
                    <a:cubicBezTo>
                      <a:pt x="1582" y="203"/>
                      <a:pt x="1583" y="204"/>
                      <a:pt x="1583" y="204"/>
                    </a:cubicBezTo>
                    <a:cubicBezTo>
                      <a:pt x="1583" y="204"/>
                      <a:pt x="1583" y="204"/>
                      <a:pt x="1583" y="204"/>
                    </a:cubicBezTo>
                    <a:cubicBezTo>
                      <a:pt x="1583" y="205"/>
                      <a:pt x="1583" y="205"/>
                      <a:pt x="1584" y="205"/>
                    </a:cubicBezTo>
                    <a:cubicBezTo>
                      <a:pt x="1584" y="206"/>
                      <a:pt x="1585" y="207"/>
                      <a:pt x="1585" y="208"/>
                    </a:cubicBezTo>
                    <a:cubicBezTo>
                      <a:pt x="1585" y="208"/>
                      <a:pt x="1585" y="208"/>
                      <a:pt x="1585" y="208"/>
                    </a:cubicBezTo>
                    <a:cubicBezTo>
                      <a:pt x="1671" y="356"/>
                      <a:pt x="1720" y="528"/>
                      <a:pt x="1720" y="712"/>
                    </a:cubicBezTo>
                    <a:cubicBezTo>
                      <a:pt x="1720" y="712"/>
                      <a:pt x="1720" y="712"/>
                      <a:pt x="1720" y="712"/>
                    </a:cubicBezTo>
                    <a:cubicBezTo>
                      <a:pt x="1720" y="712"/>
                      <a:pt x="1720" y="712"/>
                      <a:pt x="1720" y="712"/>
                    </a:cubicBezTo>
                    <a:cubicBezTo>
                      <a:pt x="1720" y="896"/>
                      <a:pt x="1671" y="1068"/>
                      <a:pt x="1585" y="1216"/>
                    </a:cubicBezTo>
                    <a:cubicBezTo>
                      <a:pt x="1585" y="1216"/>
                      <a:pt x="1585" y="1216"/>
                      <a:pt x="1585" y="1216"/>
                    </a:cubicBezTo>
                    <a:cubicBezTo>
                      <a:pt x="1585" y="1216"/>
                      <a:pt x="1585" y="1216"/>
                      <a:pt x="1585" y="1216"/>
                    </a:cubicBezTo>
                    <a:cubicBezTo>
                      <a:pt x="1497" y="1369"/>
                      <a:pt x="1369" y="1497"/>
                      <a:pt x="1216" y="1585"/>
                    </a:cubicBezTo>
                    <a:cubicBezTo>
                      <a:pt x="1216" y="1585"/>
                      <a:pt x="1216" y="1585"/>
                      <a:pt x="1216" y="1585"/>
                    </a:cubicBezTo>
                    <a:cubicBezTo>
                      <a:pt x="1068" y="1671"/>
                      <a:pt x="896" y="1720"/>
                      <a:pt x="712" y="1720"/>
                    </a:cubicBezTo>
                    <a:cubicBezTo>
                      <a:pt x="528" y="1720"/>
                      <a:pt x="356" y="1671"/>
                      <a:pt x="208" y="1585"/>
                    </a:cubicBezTo>
                    <a:cubicBezTo>
                      <a:pt x="208" y="1585"/>
                      <a:pt x="208" y="1585"/>
                      <a:pt x="208" y="1585"/>
                    </a:cubicBezTo>
                    <a:cubicBezTo>
                      <a:pt x="208" y="1585"/>
                      <a:pt x="208" y="1585"/>
                      <a:pt x="208" y="1585"/>
                    </a:cubicBezTo>
                    <a:cubicBezTo>
                      <a:pt x="177" y="1567"/>
                      <a:pt x="147" y="1548"/>
                      <a:pt x="118" y="1526"/>
                    </a:cubicBezTo>
                    <a:cubicBezTo>
                      <a:pt x="118" y="1526"/>
                      <a:pt x="118" y="1526"/>
                      <a:pt x="118" y="1526"/>
                    </a:cubicBezTo>
                    <a:cubicBezTo>
                      <a:pt x="117" y="1526"/>
                      <a:pt x="117" y="1526"/>
                      <a:pt x="116" y="1525"/>
                    </a:cubicBezTo>
                    <a:cubicBezTo>
                      <a:pt x="116" y="1525"/>
                      <a:pt x="116" y="1525"/>
                      <a:pt x="116" y="1525"/>
                    </a:cubicBezTo>
                    <a:cubicBezTo>
                      <a:pt x="116" y="1525"/>
                      <a:pt x="115" y="1524"/>
                      <a:pt x="115" y="1524"/>
                    </a:cubicBezTo>
                    <a:cubicBezTo>
                      <a:pt x="115" y="1524"/>
                      <a:pt x="114" y="1524"/>
                      <a:pt x="114" y="1524"/>
                    </a:cubicBezTo>
                    <a:cubicBezTo>
                      <a:pt x="114" y="1523"/>
                      <a:pt x="113" y="1523"/>
                      <a:pt x="113" y="1523"/>
                    </a:cubicBezTo>
                    <a:cubicBezTo>
                      <a:pt x="113" y="1523"/>
                      <a:pt x="112" y="1522"/>
                      <a:pt x="112" y="1522"/>
                    </a:cubicBezTo>
                    <a:cubicBezTo>
                      <a:pt x="112" y="1522"/>
                      <a:pt x="112" y="1522"/>
                      <a:pt x="111" y="1522"/>
                    </a:cubicBezTo>
                    <a:cubicBezTo>
                      <a:pt x="111" y="1521"/>
                      <a:pt x="111" y="1521"/>
                      <a:pt x="110" y="1521"/>
                    </a:cubicBezTo>
                    <a:cubicBezTo>
                      <a:pt x="110" y="1521"/>
                      <a:pt x="110" y="1520"/>
                      <a:pt x="110" y="1520"/>
                    </a:cubicBezTo>
                    <a:cubicBezTo>
                      <a:pt x="109" y="1520"/>
                      <a:pt x="109" y="1520"/>
                      <a:pt x="108" y="1519"/>
                    </a:cubicBezTo>
                    <a:cubicBezTo>
                      <a:pt x="108" y="1519"/>
                      <a:pt x="108" y="1519"/>
                      <a:pt x="108" y="1519"/>
                    </a:cubicBezTo>
                    <a:cubicBezTo>
                      <a:pt x="108" y="1519"/>
                      <a:pt x="107" y="1518"/>
                      <a:pt x="107" y="1518"/>
                    </a:cubicBezTo>
                    <a:cubicBezTo>
                      <a:pt x="107" y="1518"/>
                      <a:pt x="106" y="1518"/>
                      <a:pt x="106" y="1518"/>
                    </a:cubicBezTo>
                    <a:cubicBezTo>
                      <a:pt x="69" y="1490"/>
                      <a:pt x="33" y="1459"/>
                      <a:pt x="0" y="1426"/>
                    </a:cubicBezTo>
                    <a:cubicBezTo>
                      <a:pt x="712" y="2138"/>
                      <a:pt x="712" y="2138"/>
                      <a:pt x="712" y="2138"/>
                    </a:cubicBezTo>
                    <a:cubicBezTo>
                      <a:pt x="1260" y="2686"/>
                      <a:pt x="1260" y="2686"/>
                      <a:pt x="1260" y="2686"/>
                    </a:cubicBezTo>
                    <a:cubicBezTo>
                      <a:pt x="1951" y="2494"/>
                      <a:pt x="2494" y="1951"/>
                      <a:pt x="2686" y="1260"/>
                    </a:cubicBezTo>
                    <a:cubicBezTo>
                      <a:pt x="2137" y="712"/>
                      <a:pt x="2137" y="712"/>
                      <a:pt x="2137" y="712"/>
                    </a:cubicBezTo>
                    <a:cubicBezTo>
                      <a:pt x="1426" y="0"/>
                      <a:pt x="1426" y="0"/>
                      <a:pt x="1426" y="0"/>
                    </a:cubicBezTo>
                  </a:path>
                </a:pathLst>
              </a:custGeom>
              <a:solidFill>
                <a:srgbClr val="35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75313" y="4202114"/>
                <a:ext cx="33338" cy="44450"/>
              </a:xfrm>
              <a:custGeom>
                <a:avLst/>
                <a:gdLst>
                  <a:gd name="T0" fmla="*/ 159 w 160"/>
                  <a:gd name="T1" fmla="*/ 205 h 208"/>
                  <a:gd name="T2" fmla="*/ 160 w 160"/>
                  <a:gd name="T3" fmla="*/ 208 h 208"/>
                  <a:gd name="T4" fmla="*/ 159 w 160"/>
                  <a:gd name="T5" fmla="*/ 205 h 208"/>
                  <a:gd name="T6" fmla="*/ 158 w 160"/>
                  <a:gd name="T7" fmla="*/ 204 h 208"/>
                  <a:gd name="T8" fmla="*/ 158 w 160"/>
                  <a:gd name="T9" fmla="*/ 204 h 208"/>
                  <a:gd name="T10" fmla="*/ 158 w 160"/>
                  <a:gd name="T11" fmla="*/ 204 h 208"/>
                  <a:gd name="T12" fmla="*/ 157 w 160"/>
                  <a:gd name="T13" fmla="*/ 202 h 208"/>
                  <a:gd name="T14" fmla="*/ 157 w 160"/>
                  <a:gd name="T15" fmla="*/ 203 h 208"/>
                  <a:gd name="T16" fmla="*/ 157 w 160"/>
                  <a:gd name="T17" fmla="*/ 202 h 208"/>
                  <a:gd name="T18" fmla="*/ 154 w 160"/>
                  <a:gd name="T19" fmla="*/ 198 h 208"/>
                  <a:gd name="T20" fmla="*/ 156 w 160"/>
                  <a:gd name="T21" fmla="*/ 201 h 208"/>
                  <a:gd name="T22" fmla="*/ 154 w 160"/>
                  <a:gd name="T23" fmla="*/ 198 h 208"/>
                  <a:gd name="T24" fmla="*/ 153 w 160"/>
                  <a:gd name="T25" fmla="*/ 196 h 208"/>
                  <a:gd name="T26" fmla="*/ 154 w 160"/>
                  <a:gd name="T27" fmla="*/ 197 h 208"/>
                  <a:gd name="T28" fmla="*/ 153 w 160"/>
                  <a:gd name="T29" fmla="*/ 196 h 208"/>
                  <a:gd name="T30" fmla="*/ 152 w 160"/>
                  <a:gd name="T31" fmla="*/ 194 h 208"/>
                  <a:gd name="T32" fmla="*/ 153 w 160"/>
                  <a:gd name="T33" fmla="*/ 195 h 208"/>
                  <a:gd name="T34" fmla="*/ 152 w 160"/>
                  <a:gd name="T35" fmla="*/ 194 h 208"/>
                  <a:gd name="T36" fmla="*/ 150 w 160"/>
                  <a:gd name="T37" fmla="*/ 190 h 208"/>
                  <a:gd name="T38" fmla="*/ 152 w 160"/>
                  <a:gd name="T39" fmla="*/ 194 h 208"/>
                  <a:gd name="T40" fmla="*/ 150 w 160"/>
                  <a:gd name="T41" fmla="*/ 190 h 208"/>
                  <a:gd name="T42" fmla="*/ 149 w 160"/>
                  <a:gd name="T43" fmla="*/ 188 h 208"/>
                  <a:gd name="T44" fmla="*/ 150 w 160"/>
                  <a:gd name="T45" fmla="*/ 190 h 208"/>
                  <a:gd name="T46" fmla="*/ 149 w 160"/>
                  <a:gd name="T47" fmla="*/ 188 h 208"/>
                  <a:gd name="T48" fmla="*/ 147 w 160"/>
                  <a:gd name="T49" fmla="*/ 187 h 208"/>
                  <a:gd name="T50" fmla="*/ 148 w 160"/>
                  <a:gd name="T51" fmla="*/ 188 h 208"/>
                  <a:gd name="T52" fmla="*/ 147 w 160"/>
                  <a:gd name="T53" fmla="*/ 187 h 208"/>
                  <a:gd name="T54" fmla="*/ 146 w 160"/>
                  <a:gd name="T55" fmla="*/ 185 h 208"/>
                  <a:gd name="T56" fmla="*/ 147 w 160"/>
                  <a:gd name="T57" fmla="*/ 187 h 208"/>
                  <a:gd name="T58" fmla="*/ 146 w 160"/>
                  <a:gd name="T59" fmla="*/ 185 h 208"/>
                  <a:gd name="T60" fmla="*/ 0 w 160"/>
                  <a:gd name="T61" fmla="*/ 0 h 208"/>
                  <a:gd name="T62" fmla="*/ 146 w 160"/>
                  <a:gd name="T63" fmla="*/ 185 h 208"/>
                  <a:gd name="T64" fmla="*/ 1 w 160"/>
                  <a:gd name="T65" fmla="*/ 0 h 208"/>
                  <a:gd name="T66" fmla="*/ 0 w 160"/>
                  <a:gd name="T6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0" h="208">
                    <a:moveTo>
                      <a:pt x="159" y="205"/>
                    </a:moveTo>
                    <a:cubicBezTo>
                      <a:pt x="159" y="206"/>
                      <a:pt x="160" y="207"/>
                      <a:pt x="160" y="208"/>
                    </a:cubicBezTo>
                    <a:cubicBezTo>
                      <a:pt x="160" y="207"/>
                      <a:pt x="159" y="206"/>
                      <a:pt x="159" y="205"/>
                    </a:cubicBezTo>
                    <a:moveTo>
                      <a:pt x="158" y="204"/>
                    </a:moveTo>
                    <a:cubicBezTo>
                      <a:pt x="158" y="204"/>
                      <a:pt x="158" y="204"/>
                      <a:pt x="158" y="204"/>
                    </a:cubicBezTo>
                    <a:cubicBezTo>
                      <a:pt x="158" y="204"/>
                      <a:pt x="158" y="204"/>
                      <a:pt x="158" y="204"/>
                    </a:cubicBezTo>
                    <a:moveTo>
                      <a:pt x="157" y="202"/>
                    </a:moveTo>
                    <a:cubicBezTo>
                      <a:pt x="157" y="202"/>
                      <a:pt x="157" y="202"/>
                      <a:pt x="157" y="203"/>
                    </a:cubicBezTo>
                    <a:cubicBezTo>
                      <a:pt x="157" y="202"/>
                      <a:pt x="157" y="202"/>
                      <a:pt x="157" y="202"/>
                    </a:cubicBezTo>
                    <a:moveTo>
                      <a:pt x="154" y="198"/>
                    </a:moveTo>
                    <a:cubicBezTo>
                      <a:pt x="155" y="199"/>
                      <a:pt x="155" y="200"/>
                      <a:pt x="156" y="201"/>
                    </a:cubicBezTo>
                    <a:cubicBezTo>
                      <a:pt x="155" y="200"/>
                      <a:pt x="155" y="199"/>
                      <a:pt x="154" y="198"/>
                    </a:cubicBezTo>
                    <a:moveTo>
                      <a:pt x="153" y="196"/>
                    </a:moveTo>
                    <a:cubicBezTo>
                      <a:pt x="153" y="197"/>
                      <a:pt x="154" y="197"/>
                      <a:pt x="154" y="197"/>
                    </a:cubicBezTo>
                    <a:cubicBezTo>
                      <a:pt x="154" y="197"/>
                      <a:pt x="153" y="197"/>
                      <a:pt x="153" y="196"/>
                    </a:cubicBezTo>
                    <a:moveTo>
                      <a:pt x="152" y="194"/>
                    </a:moveTo>
                    <a:cubicBezTo>
                      <a:pt x="152" y="195"/>
                      <a:pt x="152" y="195"/>
                      <a:pt x="153" y="195"/>
                    </a:cubicBezTo>
                    <a:cubicBezTo>
                      <a:pt x="152" y="195"/>
                      <a:pt x="152" y="195"/>
                      <a:pt x="152" y="194"/>
                    </a:cubicBezTo>
                    <a:moveTo>
                      <a:pt x="150" y="190"/>
                    </a:moveTo>
                    <a:cubicBezTo>
                      <a:pt x="150" y="191"/>
                      <a:pt x="151" y="193"/>
                      <a:pt x="152" y="194"/>
                    </a:cubicBezTo>
                    <a:cubicBezTo>
                      <a:pt x="151" y="193"/>
                      <a:pt x="150" y="191"/>
                      <a:pt x="150" y="190"/>
                    </a:cubicBezTo>
                    <a:moveTo>
                      <a:pt x="149" y="188"/>
                    </a:moveTo>
                    <a:cubicBezTo>
                      <a:pt x="149" y="189"/>
                      <a:pt x="149" y="190"/>
                      <a:pt x="150" y="190"/>
                    </a:cubicBezTo>
                    <a:cubicBezTo>
                      <a:pt x="149" y="190"/>
                      <a:pt x="149" y="189"/>
                      <a:pt x="149" y="188"/>
                    </a:cubicBezTo>
                    <a:moveTo>
                      <a:pt x="147" y="187"/>
                    </a:moveTo>
                    <a:cubicBezTo>
                      <a:pt x="148" y="187"/>
                      <a:pt x="148" y="188"/>
                      <a:pt x="148" y="188"/>
                    </a:cubicBezTo>
                    <a:cubicBezTo>
                      <a:pt x="148" y="188"/>
                      <a:pt x="148" y="187"/>
                      <a:pt x="147" y="187"/>
                    </a:cubicBezTo>
                    <a:moveTo>
                      <a:pt x="146" y="185"/>
                    </a:moveTo>
                    <a:cubicBezTo>
                      <a:pt x="147" y="185"/>
                      <a:pt x="147" y="186"/>
                      <a:pt x="147" y="187"/>
                    </a:cubicBezTo>
                    <a:cubicBezTo>
                      <a:pt x="147" y="186"/>
                      <a:pt x="147" y="185"/>
                      <a:pt x="146" y="185"/>
                    </a:cubicBezTo>
                    <a:moveTo>
                      <a:pt x="0" y="0"/>
                    </a:moveTo>
                    <a:cubicBezTo>
                      <a:pt x="56" y="55"/>
                      <a:pt x="105" y="117"/>
                      <a:pt x="146" y="185"/>
                    </a:cubicBezTo>
                    <a:cubicBezTo>
                      <a:pt x="105" y="118"/>
                      <a:pt x="56" y="56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70513" y="4505326"/>
                <a:ext cx="25400" cy="22225"/>
              </a:xfrm>
              <a:custGeom>
                <a:avLst/>
                <a:gdLst>
                  <a:gd name="T0" fmla="*/ 119 w 119"/>
                  <a:gd name="T1" fmla="*/ 101 h 101"/>
                  <a:gd name="T2" fmla="*/ 119 w 119"/>
                  <a:gd name="T3" fmla="*/ 101 h 101"/>
                  <a:gd name="T4" fmla="*/ 119 w 119"/>
                  <a:gd name="T5" fmla="*/ 101 h 101"/>
                  <a:gd name="T6" fmla="*/ 117 w 119"/>
                  <a:gd name="T7" fmla="*/ 100 h 101"/>
                  <a:gd name="T8" fmla="*/ 117 w 119"/>
                  <a:gd name="T9" fmla="*/ 100 h 101"/>
                  <a:gd name="T10" fmla="*/ 117 w 119"/>
                  <a:gd name="T11" fmla="*/ 100 h 101"/>
                  <a:gd name="T12" fmla="*/ 115 w 119"/>
                  <a:gd name="T13" fmla="*/ 99 h 101"/>
                  <a:gd name="T14" fmla="*/ 116 w 119"/>
                  <a:gd name="T15" fmla="*/ 99 h 101"/>
                  <a:gd name="T16" fmla="*/ 115 w 119"/>
                  <a:gd name="T17" fmla="*/ 99 h 101"/>
                  <a:gd name="T18" fmla="*/ 113 w 119"/>
                  <a:gd name="T19" fmla="*/ 97 h 101"/>
                  <a:gd name="T20" fmla="*/ 114 w 119"/>
                  <a:gd name="T21" fmla="*/ 98 h 101"/>
                  <a:gd name="T22" fmla="*/ 113 w 119"/>
                  <a:gd name="T23" fmla="*/ 97 h 101"/>
                  <a:gd name="T24" fmla="*/ 111 w 119"/>
                  <a:gd name="T25" fmla="*/ 96 h 101"/>
                  <a:gd name="T26" fmla="*/ 112 w 119"/>
                  <a:gd name="T27" fmla="*/ 97 h 101"/>
                  <a:gd name="T28" fmla="*/ 111 w 119"/>
                  <a:gd name="T29" fmla="*/ 96 h 101"/>
                  <a:gd name="T30" fmla="*/ 109 w 119"/>
                  <a:gd name="T31" fmla="*/ 94 h 101"/>
                  <a:gd name="T32" fmla="*/ 111 w 119"/>
                  <a:gd name="T33" fmla="*/ 95 h 101"/>
                  <a:gd name="T34" fmla="*/ 109 w 119"/>
                  <a:gd name="T35" fmla="*/ 94 h 101"/>
                  <a:gd name="T36" fmla="*/ 108 w 119"/>
                  <a:gd name="T37" fmla="*/ 93 h 101"/>
                  <a:gd name="T38" fmla="*/ 109 w 119"/>
                  <a:gd name="T39" fmla="*/ 94 h 101"/>
                  <a:gd name="T40" fmla="*/ 108 w 119"/>
                  <a:gd name="T41" fmla="*/ 93 h 101"/>
                  <a:gd name="T42" fmla="*/ 0 w 119"/>
                  <a:gd name="T43" fmla="*/ 0 h 101"/>
                  <a:gd name="T44" fmla="*/ 1 w 119"/>
                  <a:gd name="T45" fmla="*/ 1 h 101"/>
                  <a:gd name="T46" fmla="*/ 107 w 119"/>
                  <a:gd name="T47" fmla="*/ 93 h 101"/>
                  <a:gd name="T48" fmla="*/ 0 w 119"/>
                  <a:gd name="T4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9" h="101">
                    <a:moveTo>
                      <a:pt x="119" y="101"/>
                    </a:move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9" y="101"/>
                      <a:pt x="119" y="101"/>
                      <a:pt x="119" y="101"/>
                    </a:cubicBezTo>
                    <a:moveTo>
                      <a:pt x="117" y="100"/>
                    </a:move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7" y="100"/>
                      <a:pt x="117" y="100"/>
                      <a:pt x="117" y="100"/>
                    </a:cubicBezTo>
                    <a:moveTo>
                      <a:pt x="115" y="99"/>
                    </a:moveTo>
                    <a:cubicBezTo>
                      <a:pt x="115" y="99"/>
                      <a:pt x="116" y="99"/>
                      <a:pt x="116" y="99"/>
                    </a:cubicBezTo>
                    <a:cubicBezTo>
                      <a:pt x="116" y="99"/>
                      <a:pt x="115" y="99"/>
                      <a:pt x="115" y="99"/>
                    </a:cubicBezTo>
                    <a:moveTo>
                      <a:pt x="113" y="97"/>
                    </a:moveTo>
                    <a:cubicBezTo>
                      <a:pt x="113" y="97"/>
                      <a:pt x="114" y="98"/>
                      <a:pt x="114" y="98"/>
                    </a:cubicBezTo>
                    <a:cubicBezTo>
                      <a:pt x="114" y="98"/>
                      <a:pt x="113" y="97"/>
                      <a:pt x="113" y="97"/>
                    </a:cubicBezTo>
                    <a:moveTo>
                      <a:pt x="111" y="96"/>
                    </a:moveTo>
                    <a:cubicBezTo>
                      <a:pt x="112" y="96"/>
                      <a:pt x="112" y="96"/>
                      <a:pt x="112" y="97"/>
                    </a:cubicBezTo>
                    <a:cubicBezTo>
                      <a:pt x="112" y="96"/>
                      <a:pt x="112" y="96"/>
                      <a:pt x="111" y="96"/>
                    </a:cubicBezTo>
                    <a:moveTo>
                      <a:pt x="109" y="94"/>
                    </a:moveTo>
                    <a:cubicBezTo>
                      <a:pt x="110" y="95"/>
                      <a:pt x="110" y="95"/>
                      <a:pt x="111" y="95"/>
                    </a:cubicBezTo>
                    <a:cubicBezTo>
                      <a:pt x="110" y="95"/>
                      <a:pt x="110" y="95"/>
                      <a:pt x="109" y="94"/>
                    </a:cubicBezTo>
                    <a:moveTo>
                      <a:pt x="108" y="93"/>
                    </a:moveTo>
                    <a:cubicBezTo>
                      <a:pt x="108" y="93"/>
                      <a:pt x="109" y="94"/>
                      <a:pt x="109" y="94"/>
                    </a:cubicBezTo>
                    <a:cubicBezTo>
                      <a:pt x="109" y="94"/>
                      <a:pt x="108" y="93"/>
                      <a:pt x="108" y="93"/>
                    </a:cubicBezTo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34" y="34"/>
                      <a:pt x="70" y="65"/>
                      <a:pt x="107" y="93"/>
                    </a:cubicBezTo>
                    <a:cubicBezTo>
                      <a:pt x="70" y="64"/>
                      <a:pt x="34" y="33"/>
                      <a:pt x="0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568948" y="4906194"/>
              <a:ext cx="871538" cy="871538"/>
              <a:chOff x="6067425" y="3917951"/>
              <a:chExt cx="871538" cy="871538"/>
            </a:xfrm>
          </p:grpSpPr>
          <p:sp>
            <p:nvSpPr>
              <p:cNvPr id="6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67425" y="3917951"/>
                <a:ext cx="871538" cy="871538"/>
              </a:xfrm>
              <a:prstGeom prst="ellipse">
                <a:avLst/>
              </a:pr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02375" y="4089401"/>
                <a:ext cx="401638" cy="530225"/>
              </a:xfrm>
              <a:custGeom>
                <a:avLst/>
                <a:gdLst>
                  <a:gd name="T0" fmla="*/ 1795 w 1882"/>
                  <a:gd name="T1" fmla="*/ 1386 h 2491"/>
                  <a:gd name="T2" fmla="*/ 1709 w 1882"/>
                  <a:gd name="T3" fmla="*/ 1236 h 2491"/>
                  <a:gd name="T4" fmla="*/ 1622 w 1882"/>
                  <a:gd name="T5" fmla="*/ 1386 h 2491"/>
                  <a:gd name="T6" fmla="*/ 1536 w 1882"/>
                  <a:gd name="T7" fmla="*/ 1536 h 2491"/>
                  <a:gd name="T8" fmla="*/ 1613 w 1882"/>
                  <a:gd name="T9" fmla="*/ 1536 h 2491"/>
                  <a:gd name="T10" fmla="*/ 1038 w 1882"/>
                  <a:gd name="T11" fmla="*/ 2200 h 2491"/>
                  <a:gd name="T12" fmla="*/ 1038 w 1882"/>
                  <a:gd name="T13" fmla="*/ 494 h 2491"/>
                  <a:gd name="T14" fmla="*/ 1198 w 1882"/>
                  <a:gd name="T15" fmla="*/ 256 h 2491"/>
                  <a:gd name="T16" fmla="*/ 942 w 1882"/>
                  <a:gd name="T17" fmla="*/ 0 h 2491"/>
                  <a:gd name="T18" fmla="*/ 686 w 1882"/>
                  <a:gd name="T19" fmla="*/ 256 h 2491"/>
                  <a:gd name="T20" fmla="*/ 846 w 1882"/>
                  <a:gd name="T21" fmla="*/ 494 h 2491"/>
                  <a:gd name="T22" fmla="*/ 846 w 1882"/>
                  <a:gd name="T23" fmla="*/ 2201 h 2491"/>
                  <a:gd name="T24" fmla="*/ 269 w 1882"/>
                  <a:gd name="T25" fmla="*/ 1536 h 2491"/>
                  <a:gd name="T26" fmla="*/ 346 w 1882"/>
                  <a:gd name="T27" fmla="*/ 1536 h 2491"/>
                  <a:gd name="T28" fmla="*/ 260 w 1882"/>
                  <a:gd name="T29" fmla="*/ 1386 h 2491"/>
                  <a:gd name="T30" fmla="*/ 173 w 1882"/>
                  <a:gd name="T31" fmla="*/ 1236 h 2491"/>
                  <a:gd name="T32" fmla="*/ 87 w 1882"/>
                  <a:gd name="T33" fmla="*/ 1386 h 2491"/>
                  <a:gd name="T34" fmla="*/ 0 w 1882"/>
                  <a:gd name="T35" fmla="*/ 1536 h 2491"/>
                  <a:gd name="T36" fmla="*/ 77 w 1882"/>
                  <a:gd name="T37" fmla="*/ 1536 h 2491"/>
                  <a:gd name="T38" fmla="*/ 330 w 1882"/>
                  <a:gd name="T39" fmla="*/ 2147 h 2491"/>
                  <a:gd name="T40" fmla="*/ 846 w 1882"/>
                  <a:gd name="T41" fmla="*/ 2394 h 2491"/>
                  <a:gd name="T42" fmla="*/ 846 w 1882"/>
                  <a:gd name="T43" fmla="*/ 2395 h 2491"/>
                  <a:gd name="T44" fmla="*/ 942 w 1882"/>
                  <a:gd name="T45" fmla="*/ 2491 h 2491"/>
                  <a:gd name="T46" fmla="*/ 1038 w 1882"/>
                  <a:gd name="T47" fmla="*/ 2395 h 2491"/>
                  <a:gd name="T48" fmla="*/ 1038 w 1882"/>
                  <a:gd name="T49" fmla="*/ 2394 h 2491"/>
                  <a:gd name="T50" fmla="*/ 1552 w 1882"/>
                  <a:gd name="T51" fmla="*/ 2147 h 2491"/>
                  <a:gd name="T52" fmla="*/ 1805 w 1882"/>
                  <a:gd name="T53" fmla="*/ 1536 h 2491"/>
                  <a:gd name="T54" fmla="*/ 1882 w 1882"/>
                  <a:gd name="T55" fmla="*/ 1536 h 2491"/>
                  <a:gd name="T56" fmla="*/ 1795 w 1882"/>
                  <a:gd name="T57" fmla="*/ 1386 h 2491"/>
                  <a:gd name="T58" fmla="*/ 942 w 1882"/>
                  <a:gd name="T59" fmla="*/ 384 h 2491"/>
                  <a:gd name="T60" fmla="*/ 814 w 1882"/>
                  <a:gd name="T61" fmla="*/ 256 h 2491"/>
                  <a:gd name="T62" fmla="*/ 942 w 1882"/>
                  <a:gd name="T63" fmla="*/ 128 h 2491"/>
                  <a:gd name="T64" fmla="*/ 1070 w 1882"/>
                  <a:gd name="T65" fmla="*/ 256 h 2491"/>
                  <a:gd name="T66" fmla="*/ 942 w 1882"/>
                  <a:gd name="T67" fmla="*/ 384 h 2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82" h="2491">
                    <a:moveTo>
                      <a:pt x="1795" y="1386"/>
                    </a:moveTo>
                    <a:cubicBezTo>
                      <a:pt x="1709" y="1236"/>
                      <a:pt x="1709" y="1236"/>
                      <a:pt x="1709" y="1236"/>
                    </a:cubicBezTo>
                    <a:cubicBezTo>
                      <a:pt x="1622" y="1386"/>
                      <a:pt x="1622" y="1386"/>
                      <a:pt x="1622" y="1386"/>
                    </a:cubicBezTo>
                    <a:cubicBezTo>
                      <a:pt x="1536" y="1536"/>
                      <a:pt x="1536" y="1536"/>
                      <a:pt x="1536" y="1536"/>
                    </a:cubicBezTo>
                    <a:cubicBezTo>
                      <a:pt x="1613" y="1536"/>
                      <a:pt x="1613" y="1536"/>
                      <a:pt x="1613" y="1536"/>
                    </a:cubicBezTo>
                    <a:cubicBezTo>
                      <a:pt x="1613" y="1873"/>
                      <a:pt x="1363" y="2153"/>
                      <a:pt x="1038" y="2200"/>
                    </a:cubicBezTo>
                    <a:cubicBezTo>
                      <a:pt x="1038" y="494"/>
                      <a:pt x="1038" y="494"/>
                      <a:pt x="1038" y="494"/>
                    </a:cubicBezTo>
                    <a:cubicBezTo>
                      <a:pt x="1132" y="456"/>
                      <a:pt x="1198" y="364"/>
                      <a:pt x="1198" y="256"/>
                    </a:cubicBezTo>
                    <a:cubicBezTo>
                      <a:pt x="1198" y="115"/>
                      <a:pt x="1084" y="0"/>
                      <a:pt x="942" y="0"/>
                    </a:cubicBezTo>
                    <a:cubicBezTo>
                      <a:pt x="801" y="0"/>
                      <a:pt x="686" y="115"/>
                      <a:pt x="686" y="256"/>
                    </a:cubicBezTo>
                    <a:cubicBezTo>
                      <a:pt x="686" y="364"/>
                      <a:pt x="752" y="456"/>
                      <a:pt x="846" y="494"/>
                    </a:cubicBezTo>
                    <a:cubicBezTo>
                      <a:pt x="846" y="2201"/>
                      <a:pt x="846" y="2201"/>
                      <a:pt x="846" y="2201"/>
                    </a:cubicBezTo>
                    <a:cubicBezTo>
                      <a:pt x="521" y="2155"/>
                      <a:pt x="269" y="1874"/>
                      <a:pt x="269" y="1536"/>
                    </a:cubicBezTo>
                    <a:cubicBezTo>
                      <a:pt x="346" y="1536"/>
                      <a:pt x="346" y="1536"/>
                      <a:pt x="346" y="1536"/>
                    </a:cubicBezTo>
                    <a:cubicBezTo>
                      <a:pt x="260" y="1386"/>
                      <a:pt x="260" y="1386"/>
                      <a:pt x="260" y="1386"/>
                    </a:cubicBezTo>
                    <a:cubicBezTo>
                      <a:pt x="173" y="1236"/>
                      <a:pt x="173" y="1236"/>
                      <a:pt x="173" y="1236"/>
                    </a:cubicBezTo>
                    <a:cubicBezTo>
                      <a:pt x="87" y="1386"/>
                      <a:pt x="87" y="1386"/>
                      <a:pt x="87" y="1386"/>
                    </a:cubicBezTo>
                    <a:cubicBezTo>
                      <a:pt x="0" y="1536"/>
                      <a:pt x="0" y="1536"/>
                      <a:pt x="0" y="1536"/>
                    </a:cubicBezTo>
                    <a:cubicBezTo>
                      <a:pt x="77" y="1536"/>
                      <a:pt x="77" y="1536"/>
                      <a:pt x="77" y="1536"/>
                    </a:cubicBezTo>
                    <a:cubicBezTo>
                      <a:pt x="77" y="1766"/>
                      <a:pt x="167" y="1983"/>
                      <a:pt x="330" y="2147"/>
                    </a:cubicBezTo>
                    <a:cubicBezTo>
                      <a:pt x="471" y="2287"/>
                      <a:pt x="651" y="2373"/>
                      <a:pt x="846" y="2394"/>
                    </a:cubicBezTo>
                    <a:cubicBezTo>
                      <a:pt x="846" y="2395"/>
                      <a:pt x="846" y="2395"/>
                      <a:pt x="846" y="2395"/>
                    </a:cubicBezTo>
                    <a:cubicBezTo>
                      <a:pt x="846" y="2449"/>
                      <a:pt x="889" y="2491"/>
                      <a:pt x="942" y="2491"/>
                    </a:cubicBezTo>
                    <a:cubicBezTo>
                      <a:pt x="995" y="2491"/>
                      <a:pt x="1038" y="2449"/>
                      <a:pt x="1038" y="2395"/>
                    </a:cubicBezTo>
                    <a:cubicBezTo>
                      <a:pt x="1038" y="2394"/>
                      <a:pt x="1038" y="2394"/>
                      <a:pt x="1038" y="2394"/>
                    </a:cubicBezTo>
                    <a:cubicBezTo>
                      <a:pt x="1232" y="2372"/>
                      <a:pt x="1412" y="2287"/>
                      <a:pt x="1552" y="2147"/>
                    </a:cubicBezTo>
                    <a:cubicBezTo>
                      <a:pt x="1715" y="1983"/>
                      <a:pt x="1805" y="1766"/>
                      <a:pt x="1805" y="1536"/>
                    </a:cubicBezTo>
                    <a:cubicBezTo>
                      <a:pt x="1882" y="1536"/>
                      <a:pt x="1882" y="1536"/>
                      <a:pt x="1882" y="1536"/>
                    </a:cubicBezTo>
                    <a:cubicBezTo>
                      <a:pt x="1795" y="1386"/>
                      <a:pt x="1795" y="1386"/>
                      <a:pt x="1795" y="1386"/>
                    </a:cubicBezTo>
                    <a:moveTo>
                      <a:pt x="942" y="384"/>
                    </a:moveTo>
                    <a:cubicBezTo>
                      <a:pt x="872" y="384"/>
                      <a:pt x="814" y="327"/>
                      <a:pt x="814" y="256"/>
                    </a:cubicBezTo>
                    <a:cubicBezTo>
                      <a:pt x="814" y="186"/>
                      <a:pt x="872" y="128"/>
                      <a:pt x="942" y="128"/>
                    </a:cubicBezTo>
                    <a:cubicBezTo>
                      <a:pt x="1013" y="128"/>
                      <a:pt x="1070" y="186"/>
                      <a:pt x="1070" y="256"/>
                    </a:cubicBezTo>
                    <a:cubicBezTo>
                      <a:pt x="1070" y="327"/>
                      <a:pt x="1013" y="384"/>
                      <a:pt x="942" y="384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421438" y="4262439"/>
                <a:ext cx="163513" cy="1428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421438" y="4262439"/>
                <a:ext cx="163513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65888" y="4183064"/>
                <a:ext cx="17463" cy="15875"/>
              </a:xfrm>
              <a:custGeom>
                <a:avLst/>
                <a:gdLst>
                  <a:gd name="T0" fmla="*/ 0 w 82"/>
                  <a:gd name="T1" fmla="*/ 0 h 81"/>
                  <a:gd name="T2" fmla="*/ 82 w 82"/>
                  <a:gd name="T3" fmla="*/ 81 h 81"/>
                  <a:gd name="T4" fmla="*/ 82 w 82"/>
                  <a:gd name="T5" fmla="*/ 54 h 81"/>
                  <a:gd name="T6" fmla="*/ 0 w 82"/>
                  <a:gd name="T7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" h="81">
                    <a:moveTo>
                      <a:pt x="0" y="0"/>
                    </a:moveTo>
                    <a:cubicBezTo>
                      <a:pt x="82" y="81"/>
                      <a:pt x="82" y="81"/>
                      <a:pt x="82" y="81"/>
                    </a:cubicBezTo>
                    <a:cubicBezTo>
                      <a:pt x="82" y="54"/>
                      <a:pt x="82" y="54"/>
                      <a:pt x="82" y="54"/>
                    </a:cubicBezTo>
                    <a:cubicBezTo>
                      <a:pt x="52" y="41"/>
                      <a:pt x="24" y="23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40475" y="4351339"/>
                <a:ext cx="12700" cy="17463"/>
              </a:xfrm>
              <a:custGeom>
                <a:avLst/>
                <a:gdLst>
                  <a:gd name="T0" fmla="*/ 0 w 8"/>
                  <a:gd name="T1" fmla="*/ 0 h 11"/>
                  <a:gd name="T2" fmla="*/ 6 w 8"/>
                  <a:gd name="T3" fmla="*/ 11 h 11"/>
                  <a:gd name="T4" fmla="*/ 8 w 8"/>
                  <a:gd name="T5" fmla="*/ 9 h 11"/>
                  <a:gd name="T6" fmla="*/ 0 w 8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lnTo>
                      <a:pt x="6" y="11"/>
                    </a:lnTo>
                    <a:lnTo>
                      <a:pt x="8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40475" y="4351339"/>
                <a:ext cx="12700" cy="17463"/>
              </a:xfrm>
              <a:custGeom>
                <a:avLst/>
                <a:gdLst>
                  <a:gd name="T0" fmla="*/ 0 w 8"/>
                  <a:gd name="T1" fmla="*/ 0 h 11"/>
                  <a:gd name="T2" fmla="*/ 6 w 8"/>
                  <a:gd name="T3" fmla="*/ 11 h 11"/>
                  <a:gd name="T4" fmla="*/ 8 w 8"/>
                  <a:gd name="T5" fmla="*/ 9 h 11"/>
                  <a:gd name="T6" fmla="*/ 0 w 8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lnTo>
                      <a:pt x="6" y="11"/>
                    </a:lnTo>
                    <a:lnTo>
                      <a:pt x="8" y="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40475" y="4351339"/>
                <a:ext cx="1588" cy="1588"/>
              </a:xfrm>
              <a:prstGeom prst="rect">
                <a:avLst/>
              </a:pr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40475" y="43513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75413" y="4116389"/>
                <a:ext cx="55563" cy="53975"/>
              </a:xfrm>
              <a:custGeom>
                <a:avLst/>
                <a:gdLst>
                  <a:gd name="T0" fmla="*/ 127 w 256"/>
                  <a:gd name="T1" fmla="*/ 1 h 256"/>
                  <a:gd name="T2" fmla="*/ 1 w 256"/>
                  <a:gd name="T3" fmla="*/ 118 h 256"/>
                  <a:gd name="T4" fmla="*/ 1 w 256"/>
                  <a:gd name="T5" fmla="*/ 119 h 256"/>
                  <a:gd name="T6" fmla="*/ 1 w 256"/>
                  <a:gd name="T7" fmla="*/ 119 h 256"/>
                  <a:gd name="T8" fmla="*/ 0 w 256"/>
                  <a:gd name="T9" fmla="*/ 120 h 256"/>
                  <a:gd name="T10" fmla="*/ 0 w 256"/>
                  <a:gd name="T11" fmla="*/ 121 h 256"/>
                  <a:gd name="T12" fmla="*/ 0 w 256"/>
                  <a:gd name="T13" fmla="*/ 121 h 256"/>
                  <a:gd name="T14" fmla="*/ 0 w 256"/>
                  <a:gd name="T15" fmla="*/ 122 h 256"/>
                  <a:gd name="T16" fmla="*/ 0 w 256"/>
                  <a:gd name="T17" fmla="*/ 122 h 256"/>
                  <a:gd name="T18" fmla="*/ 0 w 256"/>
                  <a:gd name="T19" fmla="*/ 123 h 256"/>
                  <a:gd name="T20" fmla="*/ 0 w 256"/>
                  <a:gd name="T21" fmla="*/ 124 h 256"/>
                  <a:gd name="T22" fmla="*/ 0 w 256"/>
                  <a:gd name="T23" fmla="*/ 124 h 256"/>
                  <a:gd name="T24" fmla="*/ 0 w 256"/>
                  <a:gd name="T25" fmla="*/ 125 h 256"/>
                  <a:gd name="T26" fmla="*/ 0 w 256"/>
                  <a:gd name="T27" fmla="*/ 126 h 256"/>
                  <a:gd name="T28" fmla="*/ 0 w 256"/>
                  <a:gd name="T29" fmla="*/ 126 h 256"/>
                  <a:gd name="T30" fmla="*/ 0 w 256"/>
                  <a:gd name="T31" fmla="*/ 127 h 256"/>
                  <a:gd name="T32" fmla="*/ 0 w 256"/>
                  <a:gd name="T33" fmla="*/ 127 h 256"/>
                  <a:gd name="T34" fmla="*/ 0 w 256"/>
                  <a:gd name="T35" fmla="*/ 128 h 256"/>
                  <a:gd name="T36" fmla="*/ 40 w 256"/>
                  <a:gd name="T37" fmla="*/ 221 h 256"/>
                  <a:gd name="T38" fmla="*/ 129 w 256"/>
                  <a:gd name="T39" fmla="*/ 256 h 256"/>
                  <a:gd name="T40" fmla="*/ 129 w 256"/>
                  <a:gd name="T41" fmla="*/ 256 h 256"/>
                  <a:gd name="T42" fmla="*/ 130 w 256"/>
                  <a:gd name="T43" fmla="*/ 256 h 256"/>
                  <a:gd name="T44" fmla="*/ 131 w 256"/>
                  <a:gd name="T45" fmla="*/ 256 h 256"/>
                  <a:gd name="T46" fmla="*/ 131 w 256"/>
                  <a:gd name="T47" fmla="*/ 256 h 256"/>
                  <a:gd name="T48" fmla="*/ 132 w 256"/>
                  <a:gd name="T49" fmla="*/ 256 h 256"/>
                  <a:gd name="T50" fmla="*/ 133 w 256"/>
                  <a:gd name="T51" fmla="*/ 256 h 256"/>
                  <a:gd name="T52" fmla="*/ 133 w 256"/>
                  <a:gd name="T53" fmla="*/ 256 h 256"/>
                  <a:gd name="T54" fmla="*/ 134 w 256"/>
                  <a:gd name="T55" fmla="*/ 256 h 256"/>
                  <a:gd name="T56" fmla="*/ 134 w 256"/>
                  <a:gd name="T57" fmla="*/ 256 h 256"/>
                  <a:gd name="T58" fmla="*/ 135 w 256"/>
                  <a:gd name="T59" fmla="*/ 256 h 256"/>
                  <a:gd name="T60" fmla="*/ 136 w 256"/>
                  <a:gd name="T61" fmla="*/ 256 h 256"/>
                  <a:gd name="T62" fmla="*/ 136 w 256"/>
                  <a:gd name="T63" fmla="*/ 256 h 256"/>
                  <a:gd name="T64" fmla="*/ 137 w 256"/>
                  <a:gd name="T65" fmla="*/ 256 h 256"/>
                  <a:gd name="T66" fmla="*/ 138 w 256"/>
                  <a:gd name="T67" fmla="*/ 256 h 256"/>
                  <a:gd name="T68" fmla="*/ 138 w 256"/>
                  <a:gd name="T69" fmla="*/ 256 h 256"/>
                  <a:gd name="T70" fmla="*/ 139 w 256"/>
                  <a:gd name="T71" fmla="*/ 256 h 256"/>
                  <a:gd name="T72" fmla="*/ 139 w 256"/>
                  <a:gd name="T73" fmla="*/ 256 h 256"/>
                  <a:gd name="T74" fmla="*/ 140 w 256"/>
                  <a:gd name="T75" fmla="*/ 256 h 256"/>
                  <a:gd name="T76" fmla="*/ 140 w 256"/>
                  <a:gd name="T77" fmla="*/ 256 h 256"/>
                  <a:gd name="T78" fmla="*/ 141 w 256"/>
                  <a:gd name="T79" fmla="*/ 256 h 256"/>
                  <a:gd name="T80" fmla="*/ 256 w 256"/>
                  <a:gd name="T81" fmla="*/ 128 h 256"/>
                  <a:gd name="T82" fmla="*/ 256 w 256"/>
                  <a:gd name="T83" fmla="*/ 128 h 256"/>
                  <a:gd name="T84" fmla="*/ 256 w 256"/>
                  <a:gd name="T85" fmla="*/ 127 h 256"/>
                  <a:gd name="T86" fmla="*/ 256 w 256"/>
                  <a:gd name="T87" fmla="*/ 126 h 256"/>
                  <a:gd name="T88" fmla="*/ 256 w 256"/>
                  <a:gd name="T89" fmla="*/ 126 h 256"/>
                  <a:gd name="T90" fmla="*/ 256 w 256"/>
                  <a:gd name="T91" fmla="*/ 125 h 256"/>
                  <a:gd name="T92" fmla="*/ 256 w 256"/>
                  <a:gd name="T93" fmla="*/ 125 h 256"/>
                  <a:gd name="T94" fmla="*/ 256 w 256"/>
                  <a:gd name="T95" fmla="*/ 124 h 256"/>
                  <a:gd name="T96" fmla="*/ 221 w 256"/>
                  <a:gd name="T97" fmla="*/ 40 h 256"/>
                  <a:gd name="T98" fmla="*/ 132 w 256"/>
                  <a:gd name="T99" fmla="*/ 1 h 256"/>
                  <a:gd name="T100" fmla="*/ 132 w 256"/>
                  <a:gd name="T101" fmla="*/ 1 h 256"/>
                  <a:gd name="T102" fmla="*/ 131 w 256"/>
                  <a:gd name="T103" fmla="*/ 1 h 256"/>
                  <a:gd name="T104" fmla="*/ 131 w 256"/>
                  <a:gd name="T105" fmla="*/ 1 h 256"/>
                  <a:gd name="T106" fmla="*/ 130 w 256"/>
                  <a:gd name="T107" fmla="*/ 0 h 256"/>
                  <a:gd name="T108" fmla="*/ 129 w 256"/>
                  <a:gd name="T109" fmla="*/ 0 h 256"/>
                  <a:gd name="T110" fmla="*/ 129 w 256"/>
                  <a:gd name="T111" fmla="*/ 0 h 256"/>
                  <a:gd name="T112" fmla="*/ 128 w 256"/>
                  <a:gd name="T11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" h="256">
                    <a:moveTo>
                      <a:pt x="128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7" y="1"/>
                      <a:pt x="127" y="1"/>
                    </a:cubicBezTo>
                    <a:cubicBezTo>
                      <a:pt x="61" y="1"/>
                      <a:pt x="6" y="52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1" y="118"/>
                      <a:pt x="1" y="118"/>
                      <a:pt x="1" y="118"/>
                    </a:cubicBezTo>
                    <a:cubicBezTo>
                      <a:pt x="1" y="118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20"/>
                      <a:pt x="1" y="120"/>
                      <a:pt x="1" y="120"/>
                    </a:cubicBezTo>
                    <a:cubicBezTo>
                      <a:pt x="1" y="120"/>
                      <a:pt x="1" y="120"/>
                      <a:pt x="1" y="120"/>
                    </a:cubicBezTo>
                    <a:cubicBezTo>
                      <a:pt x="1" y="120"/>
                      <a:pt x="0" y="120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0" y="121"/>
                      <a:pt x="0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1"/>
                      <a:pt x="0" y="121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3"/>
                      <a:pt x="0" y="123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6"/>
                      <a:pt x="0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26"/>
                      <a:pt x="0" y="127"/>
                      <a:pt x="0" y="127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7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9"/>
                      <a:pt x="0" y="129"/>
                      <a:pt x="0" y="130"/>
                    </a:cubicBezTo>
                    <a:cubicBezTo>
                      <a:pt x="1" y="166"/>
                      <a:pt x="16" y="198"/>
                      <a:pt x="40" y="221"/>
                    </a:cubicBezTo>
                    <a:cubicBezTo>
                      <a:pt x="63" y="243"/>
                      <a:pt x="93" y="256"/>
                      <a:pt x="127" y="256"/>
                    </a:cubicBezTo>
                    <a:cubicBezTo>
                      <a:pt x="127" y="256"/>
                      <a:pt x="128" y="256"/>
                      <a:pt x="128" y="256"/>
                    </a:cubicBezTo>
                    <a:cubicBezTo>
                      <a:pt x="128" y="256"/>
                      <a:pt x="129" y="256"/>
                      <a:pt x="129" y="256"/>
                    </a:cubicBez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30" y="256"/>
                      <a:pt x="130" y="256"/>
                      <a:pt x="130" y="256"/>
                    </a:cubicBezTo>
                    <a:cubicBezTo>
                      <a:pt x="130" y="256"/>
                      <a:pt x="130" y="256"/>
                      <a:pt x="130" y="256"/>
                    </a:cubicBezTo>
                    <a:cubicBezTo>
                      <a:pt x="130" y="256"/>
                      <a:pt x="130" y="256"/>
                      <a:pt x="130" y="256"/>
                    </a:cubicBezTo>
                    <a:cubicBezTo>
                      <a:pt x="130" y="256"/>
                      <a:pt x="130" y="256"/>
                      <a:pt x="130" y="256"/>
                    </a:cubicBezTo>
                    <a:cubicBezTo>
                      <a:pt x="130" y="256"/>
                      <a:pt x="130" y="256"/>
                      <a:pt x="131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cubicBezTo>
                      <a:pt x="131" y="256"/>
                      <a:pt x="131" y="256"/>
                      <a:pt x="132" y="256"/>
                    </a:cubicBezTo>
                    <a:cubicBezTo>
                      <a:pt x="132" y="256"/>
                      <a:pt x="132" y="256"/>
                      <a:pt x="132" y="256"/>
                    </a:cubicBezTo>
                    <a:cubicBezTo>
                      <a:pt x="132" y="256"/>
                      <a:pt x="132" y="256"/>
                      <a:pt x="132" y="256"/>
                    </a:cubicBezTo>
                    <a:cubicBezTo>
                      <a:pt x="132" y="256"/>
                      <a:pt x="132" y="256"/>
                      <a:pt x="132" y="256"/>
                    </a:cubicBezTo>
                    <a:cubicBezTo>
                      <a:pt x="132" y="256"/>
                      <a:pt x="132" y="256"/>
                      <a:pt x="132" y="256"/>
                    </a:cubicBezTo>
                    <a:cubicBezTo>
                      <a:pt x="132" y="256"/>
                      <a:pt x="132" y="256"/>
                      <a:pt x="133" y="256"/>
                    </a:cubicBezTo>
                    <a:cubicBezTo>
                      <a:pt x="133" y="256"/>
                      <a:pt x="133" y="256"/>
                      <a:pt x="133" y="256"/>
                    </a:cubicBezTo>
                    <a:cubicBezTo>
                      <a:pt x="133" y="256"/>
                      <a:pt x="133" y="256"/>
                      <a:pt x="133" y="256"/>
                    </a:cubicBezTo>
                    <a:cubicBezTo>
                      <a:pt x="133" y="256"/>
                      <a:pt x="133" y="256"/>
                      <a:pt x="133" y="256"/>
                    </a:cubicBezTo>
                    <a:cubicBezTo>
                      <a:pt x="133" y="256"/>
                      <a:pt x="133" y="256"/>
                      <a:pt x="133" y="256"/>
                    </a:cubicBezTo>
                    <a:cubicBezTo>
                      <a:pt x="133" y="256"/>
                      <a:pt x="133" y="256"/>
                      <a:pt x="134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4" y="256"/>
                      <a:pt x="135" y="256"/>
                      <a:pt x="135" y="256"/>
                    </a:cubicBezTo>
                    <a:cubicBezTo>
                      <a:pt x="135" y="256"/>
                      <a:pt x="135" y="256"/>
                      <a:pt x="135" y="256"/>
                    </a:cubicBezTo>
                    <a:cubicBezTo>
                      <a:pt x="135" y="256"/>
                      <a:pt x="135" y="256"/>
                      <a:pt x="135" y="256"/>
                    </a:cubicBezTo>
                    <a:cubicBezTo>
                      <a:pt x="135" y="256"/>
                      <a:pt x="135" y="256"/>
                      <a:pt x="135" y="256"/>
                    </a:cubicBezTo>
                    <a:cubicBezTo>
                      <a:pt x="135" y="256"/>
                      <a:pt x="135" y="256"/>
                      <a:pt x="135" y="256"/>
                    </a:cubicBezTo>
                    <a:cubicBezTo>
                      <a:pt x="135" y="256"/>
                      <a:pt x="136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7" y="256"/>
                      <a:pt x="137" y="256"/>
                      <a:pt x="137" y="256"/>
                    </a:cubicBezTo>
                    <a:cubicBezTo>
                      <a:pt x="137" y="256"/>
                      <a:pt x="137" y="256"/>
                      <a:pt x="137" y="256"/>
                    </a:cubicBezTo>
                    <a:cubicBezTo>
                      <a:pt x="137" y="256"/>
                      <a:pt x="137" y="256"/>
                      <a:pt x="137" y="256"/>
                    </a:cubicBezTo>
                    <a:cubicBezTo>
                      <a:pt x="137" y="256"/>
                      <a:pt x="137" y="256"/>
                      <a:pt x="137" y="256"/>
                    </a:cubicBezTo>
                    <a:cubicBezTo>
                      <a:pt x="137" y="256"/>
                      <a:pt x="137" y="256"/>
                      <a:pt x="138" y="256"/>
                    </a:cubicBezTo>
                    <a:cubicBezTo>
                      <a:pt x="138" y="256"/>
                      <a:pt x="138" y="256"/>
                      <a:pt x="138" y="256"/>
                    </a:cubicBezTo>
                    <a:cubicBezTo>
                      <a:pt x="138" y="256"/>
                      <a:pt x="138" y="256"/>
                      <a:pt x="138" y="256"/>
                    </a:cubicBezTo>
                    <a:cubicBezTo>
                      <a:pt x="138" y="256"/>
                      <a:pt x="138" y="256"/>
                      <a:pt x="138" y="256"/>
                    </a:cubicBezTo>
                    <a:cubicBezTo>
                      <a:pt x="138" y="256"/>
                      <a:pt x="138" y="256"/>
                      <a:pt x="138" y="256"/>
                    </a:cubicBezTo>
                    <a:cubicBezTo>
                      <a:pt x="138" y="256"/>
                      <a:pt x="138" y="256"/>
                      <a:pt x="138" y="256"/>
                    </a:cubicBezTo>
                    <a:cubicBezTo>
                      <a:pt x="139" y="256"/>
                      <a:pt x="139" y="256"/>
                      <a:pt x="139" y="256"/>
                    </a:cubicBezTo>
                    <a:cubicBezTo>
                      <a:pt x="139" y="256"/>
                      <a:pt x="139" y="256"/>
                      <a:pt x="139" y="256"/>
                    </a:cubicBezTo>
                    <a:cubicBezTo>
                      <a:pt x="139" y="256"/>
                      <a:pt x="139" y="256"/>
                      <a:pt x="139" y="256"/>
                    </a:cubicBezTo>
                    <a:cubicBezTo>
                      <a:pt x="139" y="256"/>
                      <a:pt x="139" y="256"/>
                      <a:pt x="139" y="256"/>
                    </a:cubicBezTo>
                    <a:cubicBezTo>
                      <a:pt x="139" y="256"/>
                      <a:pt x="139" y="256"/>
                      <a:pt x="140" y="256"/>
                    </a:cubicBezTo>
                    <a:cubicBezTo>
                      <a:pt x="140" y="256"/>
                      <a:pt x="140" y="256"/>
                      <a:pt x="140" y="256"/>
                    </a:cubicBezTo>
                    <a:cubicBezTo>
                      <a:pt x="140" y="256"/>
                      <a:pt x="140" y="256"/>
                      <a:pt x="140" y="256"/>
                    </a:cubicBezTo>
                    <a:cubicBezTo>
                      <a:pt x="140" y="256"/>
                      <a:pt x="140" y="256"/>
                      <a:pt x="140" y="256"/>
                    </a:cubicBezTo>
                    <a:cubicBezTo>
                      <a:pt x="140" y="256"/>
                      <a:pt x="140" y="256"/>
                      <a:pt x="140" y="256"/>
                    </a:cubicBezTo>
                    <a:cubicBezTo>
                      <a:pt x="140" y="256"/>
                      <a:pt x="140" y="256"/>
                      <a:pt x="140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205" y="249"/>
                      <a:pt x="255" y="196"/>
                      <a:pt x="256" y="130"/>
                    </a:cubicBezTo>
                    <a:cubicBezTo>
                      <a:pt x="256" y="129"/>
                      <a:pt x="256" y="129"/>
                      <a:pt x="256" y="128"/>
                    </a:cubicBezTo>
                    <a:cubicBezTo>
                      <a:pt x="256" y="128"/>
                      <a:pt x="256" y="128"/>
                      <a:pt x="256" y="128"/>
                    </a:cubicBezTo>
                    <a:cubicBezTo>
                      <a:pt x="256" y="128"/>
                      <a:pt x="256" y="128"/>
                      <a:pt x="256" y="128"/>
                    </a:cubicBezTo>
                    <a:cubicBezTo>
                      <a:pt x="256" y="128"/>
                      <a:pt x="256" y="128"/>
                      <a:pt x="256" y="128"/>
                    </a:cubicBezTo>
                    <a:cubicBezTo>
                      <a:pt x="256" y="128"/>
                      <a:pt x="256" y="128"/>
                      <a:pt x="256" y="128"/>
                    </a:cubicBezTo>
                    <a:cubicBezTo>
                      <a:pt x="256" y="127"/>
                      <a:pt x="256" y="127"/>
                      <a:pt x="256" y="127"/>
                    </a:cubicBezTo>
                    <a:cubicBezTo>
                      <a:pt x="256" y="127"/>
                      <a:pt x="256" y="127"/>
                      <a:pt x="256" y="127"/>
                    </a:cubicBezTo>
                    <a:cubicBezTo>
                      <a:pt x="256" y="127"/>
                      <a:pt x="256" y="127"/>
                      <a:pt x="256" y="127"/>
                    </a:cubicBezTo>
                    <a:cubicBezTo>
                      <a:pt x="256" y="127"/>
                      <a:pt x="256" y="127"/>
                      <a:pt x="256" y="127"/>
                    </a:cubicBezTo>
                    <a:cubicBezTo>
                      <a:pt x="256" y="127"/>
                      <a:pt x="256" y="127"/>
                      <a:pt x="256" y="126"/>
                    </a:cubicBezTo>
                    <a:cubicBezTo>
                      <a:pt x="256" y="126"/>
                      <a:pt x="256" y="126"/>
                      <a:pt x="256" y="126"/>
                    </a:cubicBezTo>
                    <a:cubicBezTo>
                      <a:pt x="256" y="126"/>
                      <a:pt x="256" y="126"/>
                      <a:pt x="256" y="126"/>
                    </a:cubicBezTo>
                    <a:cubicBezTo>
                      <a:pt x="256" y="126"/>
                      <a:pt x="256" y="126"/>
                      <a:pt x="256" y="126"/>
                    </a:cubicBezTo>
                    <a:cubicBezTo>
                      <a:pt x="256" y="126"/>
                      <a:pt x="256" y="126"/>
                      <a:pt x="256" y="126"/>
                    </a:cubicBezTo>
                    <a:cubicBezTo>
                      <a:pt x="256" y="126"/>
                      <a:pt x="256" y="125"/>
                      <a:pt x="256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cubicBezTo>
                      <a:pt x="256" y="125"/>
                      <a:pt x="256" y="124"/>
                      <a:pt x="256" y="124"/>
                    </a:cubicBezTo>
                    <a:cubicBezTo>
                      <a:pt x="256" y="124"/>
                      <a:pt x="256" y="124"/>
                      <a:pt x="256" y="124"/>
                    </a:cubicBezTo>
                    <a:cubicBezTo>
                      <a:pt x="256" y="124"/>
                      <a:pt x="256" y="124"/>
                      <a:pt x="256" y="124"/>
                    </a:cubicBezTo>
                    <a:cubicBezTo>
                      <a:pt x="256" y="124"/>
                      <a:pt x="256" y="124"/>
                      <a:pt x="256" y="124"/>
                    </a:cubicBezTo>
                    <a:cubicBezTo>
                      <a:pt x="256" y="124"/>
                      <a:pt x="256" y="124"/>
                      <a:pt x="256" y="124"/>
                    </a:cubicBezTo>
                    <a:cubicBezTo>
                      <a:pt x="255" y="91"/>
                      <a:pt x="242" y="62"/>
                      <a:pt x="221" y="40"/>
                    </a:cubicBezTo>
                    <a:cubicBezTo>
                      <a:pt x="199" y="17"/>
                      <a:pt x="168" y="2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31" y="1"/>
                      <a:pt x="130" y="1"/>
                    </a:cubicBez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1"/>
                      <a:pt x="130" y="1"/>
                      <a:pt x="130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0" y="0"/>
                      <a:pt x="130" y="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75413" y="4116389"/>
                <a:ext cx="55563" cy="53975"/>
              </a:xfrm>
              <a:custGeom>
                <a:avLst/>
                <a:gdLst>
                  <a:gd name="T0" fmla="*/ 129 w 256"/>
                  <a:gd name="T1" fmla="*/ 256 h 256"/>
                  <a:gd name="T2" fmla="*/ 130 w 256"/>
                  <a:gd name="T3" fmla="*/ 256 h 256"/>
                  <a:gd name="T4" fmla="*/ 130 w 256"/>
                  <a:gd name="T5" fmla="*/ 256 h 256"/>
                  <a:gd name="T6" fmla="*/ 131 w 256"/>
                  <a:gd name="T7" fmla="*/ 256 h 256"/>
                  <a:gd name="T8" fmla="*/ 131 w 256"/>
                  <a:gd name="T9" fmla="*/ 256 h 256"/>
                  <a:gd name="T10" fmla="*/ 132 w 256"/>
                  <a:gd name="T11" fmla="*/ 256 h 256"/>
                  <a:gd name="T12" fmla="*/ 133 w 256"/>
                  <a:gd name="T13" fmla="*/ 256 h 256"/>
                  <a:gd name="T14" fmla="*/ 133 w 256"/>
                  <a:gd name="T15" fmla="*/ 256 h 256"/>
                  <a:gd name="T16" fmla="*/ 134 w 256"/>
                  <a:gd name="T17" fmla="*/ 256 h 256"/>
                  <a:gd name="T18" fmla="*/ 134 w 256"/>
                  <a:gd name="T19" fmla="*/ 256 h 256"/>
                  <a:gd name="T20" fmla="*/ 135 w 256"/>
                  <a:gd name="T21" fmla="*/ 256 h 256"/>
                  <a:gd name="T22" fmla="*/ 135 w 256"/>
                  <a:gd name="T23" fmla="*/ 256 h 256"/>
                  <a:gd name="T24" fmla="*/ 136 w 256"/>
                  <a:gd name="T25" fmla="*/ 256 h 256"/>
                  <a:gd name="T26" fmla="*/ 136 w 256"/>
                  <a:gd name="T27" fmla="*/ 256 h 256"/>
                  <a:gd name="T28" fmla="*/ 137 w 256"/>
                  <a:gd name="T29" fmla="*/ 256 h 256"/>
                  <a:gd name="T30" fmla="*/ 138 w 256"/>
                  <a:gd name="T31" fmla="*/ 256 h 256"/>
                  <a:gd name="T32" fmla="*/ 138 w 256"/>
                  <a:gd name="T33" fmla="*/ 256 h 256"/>
                  <a:gd name="T34" fmla="*/ 138 w 256"/>
                  <a:gd name="T35" fmla="*/ 256 h 256"/>
                  <a:gd name="T36" fmla="*/ 139 w 256"/>
                  <a:gd name="T37" fmla="*/ 256 h 256"/>
                  <a:gd name="T38" fmla="*/ 140 w 256"/>
                  <a:gd name="T39" fmla="*/ 256 h 256"/>
                  <a:gd name="T40" fmla="*/ 140 w 256"/>
                  <a:gd name="T41" fmla="*/ 256 h 256"/>
                  <a:gd name="T42" fmla="*/ 141 w 256"/>
                  <a:gd name="T43" fmla="*/ 256 h 256"/>
                  <a:gd name="T44" fmla="*/ 141 w 256"/>
                  <a:gd name="T45" fmla="*/ 256 h 256"/>
                  <a:gd name="T46" fmla="*/ 256 w 256"/>
                  <a:gd name="T47" fmla="*/ 128 h 256"/>
                  <a:gd name="T48" fmla="*/ 256 w 256"/>
                  <a:gd name="T49" fmla="*/ 128 h 256"/>
                  <a:gd name="T50" fmla="*/ 256 w 256"/>
                  <a:gd name="T51" fmla="*/ 127 h 256"/>
                  <a:gd name="T52" fmla="*/ 0 w 256"/>
                  <a:gd name="T53" fmla="*/ 127 h 256"/>
                  <a:gd name="T54" fmla="*/ 256 w 256"/>
                  <a:gd name="T55" fmla="*/ 127 h 256"/>
                  <a:gd name="T56" fmla="*/ 256 w 256"/>
                  <a:gd name="T57" fmla="*/ 126 h 256"/>
                  <a:gd name="T58" fmla="*/ 0 w 256"/>
                  <a:gd name="T59" fmla="*/ 127 h 256"/>
                  <a:gd name="T60" fmla="*/ 256 w 256"/>
                  <a:gd name="T61" fmla="*/ 126 h 256"/>
                  <a:gd name="T62" fmla="*/ 256 w 256"/>
                  <a:gd name="T63" fmla="*/ 126 h 256"/>
                  <a:gd name="T64" fmla="*/ 0 w 256"/>
                  <a:gd name="T65" fmla="*/ 126 h 256"/>
                  <a:gd name="T66" fmla="*/ 256 w 256"/>
                  <a:gd name="T67" fmla="*/ 125 h 256"/>
                  <a:gd name="T68" fmla="*/ 256 w 256"/>
                  <a:gd name="T69" fmla="*/ 125 h 256"/>
                  <a:gd name="T70" fmla="*/ 0 w 256"/>
                  <a:gd name="T71" fmla="*/ 125 h 256"/>
                  <a:gd name="T72" fmla="*/ 256 w 256"/>
                  <a:gd name="T73" fmla="*/ 124 h 256"/>
                  <a:gd name="T74" fmla="*/ 256 w 256"/>
                  <a:gd name="T75" fmla="*/ 124 h 256"/>
                  <a:gd name="T76" fmla="*/ 0 w 256"/>
                  <a:gd name="T77" fmla="*/ 124 h 256"/>
                  <a:gd name="T78" fmla="*/ 256 w 256"/>
                  <a:gd name="T79" fmla="*/ 124 h 256"/>
                  <a:gd name="T80" fmla="*/ 0 w 256"/>
                  <a:gd name="T81" fmla="*/ 123 h 256"/>
                  <a:gd name="T82" fmla="*/ 0 w 256"/>
                  <a:gd name="T83" fmla="*/ 123 h 256"/>
                  <a:gd name="T84" fmla="*/ 0 w 256"/>
                  <a:gd name="T85" fmla="*/ 122 h 256"/>
                  <a:gd name="T86" fmla="*/ 0 w 256"/>
                  <a:gd name="T87" fmla="*/ 122 h 256"/>
                  <a:gd name="T88" fmla="*/ 0 w 256"/>
                  <a:gd name="T89" fmla="*/ 121 h 256"/>
                  <a:gd name="T90" fmla="*/ 0 w 256"/>
                  <a:gd name="T91" fmla="*/ 121 h 256"/>
                  <a:gd name="T92" fmla="*/ 1 w 256"/>
                  <a:gd name="T93" fmla="*/ 120 h 256"/>
                  <a:gd name="T94" fmla="*/ 1 w 256"/>
                  <a:gd name="T95" fmla="*/ 120 h 256"/>
                  <a:gd name="T96" fmla="*/ 1 w 256"/>
                  <a:gd name="T97" fmla="*/ 119 h 256"/>
                  <a:gd name="T98" fmla="*/ 1 w 256"/>
                  <a:gd name="T99" fmla="*/ 118 h 256"/>
                  <a:gd name="T100" fmla="*/ 1 w 256"/>
                  <a:gd name="T101" fmla="*/ 117 h 256"/>
                  <a:gd name="T102" fmla="*/ 133 w 256"/>
                  <a:gd name="T103" fmla="*/ 1 h 256"/>
                  <a:gd name="T104" fmla="*/ 132 w 256"/>
                  <a:gd name="T105" fmla="*/ 1 h 256"/>
                  <a:gd name="T106" fmla="*/ 132 w 256"/>
                  <a:gd name="T107" fmla="*/ 1 h 256"/>
                  <a:gd name="T108" fmla="*/ 131 w 256"/>
                  <a:gd name="T109" fmla="*/ 1 h 256"/>
                  <a:gd name="T110" fmla="*/ 130 w 256"/>
                  <a:gd name="T111" fmla="*/ 1 h 256"/>
                  <a:gd name="T112" fmla="*/ 130 w 256"/>
                  <a:gd name="T113" fmla="*/ 0 h 256"/>
                  <a:gd name="T114" fmla="*/ 129 w 256"/>
                  <a:gd name="T115" fmla="*/ 0 h 256"/>
                  <a:gd name="T116" fmla="*/ 129 w 256"/>
                  <a:gd name="T117" fmla="*/ 0 h 256"/>
                  <a:gd name="T118" fmla="*/ 128 w 256"/>
                  <a:gd name="T11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56" h="256">
                    <a:moveTo>
                      <a:pt x="129" y="256"/>
                    </a:move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29" y="256"/>
                      <a:pt x="129" y="256"/>
                      <a:pt x="129" y="256"/>
                    </a:cubicBezTo>
                    <a:moveTo>
                      <a:pt x="129" y="256"/>
                    </a:move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29" y="256"/>
                      <a:pt x="129" y="256"/>
                      <a:pt x="129" y="256"/>
                    </a:cubicBezTo>
                    <a:moveTo>
                      <a:pt x="130" y="256"/>
                    </a:moveTo>
                    <a:cubicBezTo>
                      <a:pt x="130" y="256"/>
                      <a:pt x="130" y="256"/>
                      <a:pt x="130" y="256"/>
                    </a:cubicBezTo>
                    <a:cubicBezTo>
                      <a:pt x="130" y="256"/>
                      <a:pt x="130" y="256"/>
                      <a:pt x="130" y="256"/>
                    </a:cubicBezTo>
                    <a:moveTo>
                      <a:pt x="130" y="256"/>
                    </a:moveTo>
                    <a:cubicBezTo>
                      <a:pt x="130" y="256"/>
                      <a:pt x="130" y="256"/>
                      <a:pt x="130" y="256"/>
                    </a:cubicBezTo>
                    <a:cubicBezTo>
                      <a:pt x="130" y="256"/>
                      <a:pt x="130" y="256"/>
                      <a:pt x="130" y="256"/>
                    </a:cubicBezTo>
                    <a:moveTo>
                      <a:pt x="131" y="256"/>
                    </a:moveTo>
                    <a:cubicBezTo>
                      <a:pt x="131" y="256"/>
                      <a:pt x="131" y="256"/>
                      <a:pt x="131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moveTo>
                      <a:pt x="131" y="256"/>
                    </a:moveTo>
                    <a:cubicBezTo>
                      <a:pt x="131" y="256"/>
                      <a:pt x="131" y="256"/>
                      <a:pt x="131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moveTo>
                      <a:pt x="132" y="256"/>
                    </a:moveTo>
                    <a:cubicBezTo>
                      <a:pt x="131" y="256"/>
                      <a:pt x="131" y="256"/>
                      <a:pt x="131" y="256"/>
                    </a:cubicBezTo>
                    <a:cubicBezTo>
                      <a:pt x="131" y="256"/>
                      <a:pt x="131" y="256"/>
                      <a:pt x="132" y="256"/>
                    </a:cubicBezTo>
                    <a:moveTo>
                      <a:pt x="132" y="256"/>
                    </a:moveTo>
                    <a:cubicBezTo>
                      <a:pt x="132" y="256"/>
                      <a:pt x="132" y="256"/>
                      <a:pt x="132" y="256"/>
                    </a:cubicBezTo>
                    <a:cubicBezTo>
                      <a:pt x="132" y="256"/>
                      <a:pt x="132" y="256"/>
                      <a:pt x="132" y="256"/>
                    </a:cubicBezTo>
                    <a:moveTo>
                      <a:pt x="132" y="256"/>
                    </a:moveTo>
                    <a:cubicBezTo>
                      <a:pt x="132" y="256"/>
                      <a:pt x="132" y="256"/>
                      <a:pt x="132" y="256"/>
                    </a:cubicBezTo>
                    <a:cubicBezTo>
                      <a:pt x="132" y="256"/>
                      <a:pt x="132" y="256"/>
                      <a:pt x="132" y="256"/>
                    </a:cubicBezTo>
                    <a:moveTo>
                      <a:pt x="133" y="256"/>
                    </a:moveTo>
                    <a:cubicBezTo>
                      <a:pt x="133" y="256"/>
                      <a:pt x="133" y="256"/>
                      <a:pt x="133" y="256"/>
                    </a:cubicBezTo>
                    <a:cubicBezTo>
                      <a:pt x="133" y="256"/>
                      <a:pt x="133" y="256"/>
                      <a:pt x="133" y="256"/>
                    </a:cubicBezTo>
                    <a:moveTo>
                      <a:pt x="133" y="256"/>
                    </a:moveTo>
                    <a:cubicBezTo>
                      <a:pt x="133" y="256"/>
                      <a:pt x="133" y="256"/>
                      <a:pt x="133" y="256"/>
                    </a:cubicBezTo>
                    <a:cubicBezTo>
                      <a:pt x="133" y="256"/>
                      <a:pt x="133" y="256"/>
                      <a:pt x="133" y="256"/>
                    </a:cubicBezTo>
                    <a:moveTo>
                      <a:pt x="134" y="256"/>
                    </a:moveTo>
                    <a:cubicBezTo>
                      <a:pt x="133" y="256"/>
                      <a:pt x="133" y="256"/>
                      <a:pt x="133" y="256"/>
                    </a:cubicBezTo>
                    <a:cubicBezTo>
                      <a:pt x="133" y="256"/>
                      <a:pt x="133" y="256"/>
                      <a:pt x="134" y="256"/>
                    </a:cubicBezTo>
                    <a:moveTo>
                      <a:pt x="134" y="256"/>
                    </a:move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moveTo>
                      <a:pt x="134" y="256"/>
                    </a:move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moveTo>
                      <a:pt x="135" y="256"/>
                    </a:moveTo>
                    <a:cubicBezTo>
                      <a:pt x="135" y="256"/>
                      <a:pt x="135" y="256"/>
                      <a:pt x="135" y="256"/>
                    </a:cubicBezTo>
                    <a:cubicBezTo>
                      <a:pt x="135" y="256"/>
                      <a:pt x="135" y="256"/>
                      <a:pt x="135" y="256"/>
                    </a:cubicBezTo>
                    <a:moveTo>
                      <a:pt x="135" y="256"/>
                    </a:moveTo>
                    <a:cubicBezTo>
                      <a:pt x="135" y="256"/>
                      <a:pt x="135" y="256"/>
                      <a:pt x="135" y="256"/>
                    </a:cubicBezTo>
                    <a:cubicBezTo>
                      <a:pt x="135" y="256"/>
                      <a:pt x="135" y="256"/>
                      <a:pt x="135" y="256"/>
                    </a:cubicBezTo>
                    <a:moveTo>
                      <a:pt x="136" y="256"/>
                    </a:moveTo>
                    <a:cubicBezTo>
                      <a:pt x="136" y="256"/>
                      <a:pt x="135" y="256"/>
                      <a:pt x="135" y="256"/>
                    </a:cubicBezTo>
                    <a:cubicBezTo>
                      <a:pt x="135" y="256"/>
                      <a:pt x="136" y="256"/>
                      <a:pt x="136" y="256"/>
                    </a:cubicBezTo>
                    <a:moveTo>
                      <a:pt x="136" y="256"/>
                    </a:move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moveTo>
                      <a:pt x="136" y="256"/>
                    </a:move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moveTo>
                      <a:pt x="137" y="256"/>
                    </a:moveTo>
                    <a:cubicBezTo>
                      <a:pt x="137" y="256"/>
                      <a:pt x="137" y="256"/>
                      <a:pt x="137" y="256"/>
                    </a:cubicBezTo>
                    <a:cubicBezTo>
                      <a:pt x="137" y="256"/>
                      <a:pt x="137" y="256"/>
                      <a:pt x="137" y="256"/>
                    </a:cubicBezTo>
                    <a:moveTo>
                      <a:pt x="137" y="256"/>
                    </a:moveTo>
                    <a:cubicBezTo>
                      <a:pt x="137" y="256"/>
                      <a:pt x="137" y="256"/>
                      <a:pt x="137" y="256"/>
                    </a:cubicBezTo>
                    <a:cubicBezTo>
                      <a:pt x="137" y="256"/>
                      <a:pt x="137" y="256"/>
                      <a:pt x="137" y="256"/>
                    </a:cubicBezTo>
                    <a:moveTo>
                      <a:pt x="138" y="256"/>
                    </a:moveTo>
                    <a:cubicBezTo>
                      <a:pt x="138" y="256"/>
                      <a:pt x="138" y="256"/>
                      <a:pt x="138" y="256"/>
                    </a:cubicBezTo>
                    <a:cubicBezTo>
                      <a:pt x="138" y="256"/>
                      <a:pt x="138" y="256"/>
                      <a:pt x="138" y="256"/>
                    </a:cubicBezTo>
                    <a:moveTo>
                      <a:pt x="138" y="256"/>
                    </a:moveTo>
                    <a:cubicBezTo>
                      <a:pt x="138" y="256"/>
                      <a:pt x="138" y="256"/>
                      <a:pt x="138" y="256"/>
                    </a:cubicBezTo>
                    <a:cubicBezTo>
                      <a:pt x="138" y="256"/>
                      <a:pt x="138" y="256"/>
                      <a:pt x="138" y="256"/>
                    </a:cubicBezTo>
                    <a:moveTo>
                      <a:pt x="138" y="256"/>
                    </a:moveTo>
                    <a:cubicBezTo>
                      <a:pt x="138" y="256"/>
                      <a:pt x="138" y="256"/>
                      <a:pt x="138" y="256"/>
                    </a:cubicBezTo>
                    <a:cubicBezTo>
                      <a:pt x="138" y="256"/>
                      <a:pt x="138" y="256"/>
                      <a:pt x="138" y="256"/>
                    </a:cubicBezTo>
                    <a:moveTo>
                      <a:pt x="139" y="256"/>
                    </a:moveTo>
                    <a:cubicBezTo>
                      <a:pt x="139" y="256"/>
                      <a:pt x="139" y="256"/>
                      <a:pt x="139" y="256"/>
                    </a:cubicBezTo>
                    <a:cubicBezTo>
                      <a:pt x="139" y="256"/>
                      <a:pt x="139" y="256"/>
                      <a:pt x="139" y="256"/>
                    </a:cubicBezTo>
                    <a:moveTo>
                      <a:pt x="139" y="256"/>
                    </a:moveTo>
                    <a:cubicBezTo>
                      <a:pt x="139" y="256"/>
                      <a:pt x="139" y="256"/>
                      <a:pt x="139" y="256"/>
                    </a:cubicBezTo>
                    <a:cubicBezTo>
                      <a:pt x="139" y="256"/>
                      <a:pt x="139" y="256"/>
                      <a:pt x="139" y="256"/>
                    </a:cubicBezTo>
                    <a:moveTo>
                      <a:pt x="140" y="256"/>
                    </a:moveTo>
                    <a:cubicBezTo>
                      <a:pt x="140" y="256"/>
                      <a:pt x="140" y="256"/>
                      <a:pt x="140" y="256"/>
                    </a:cubicBezTo>
                    <a:cubicBezTo>
                      <a:pt x="140" y="256"/>
                      <a:pt x="140" y="256"/>
                      <a:pt x="140" y="256"/>
                    </a:cubicBezTo>
                    <a:moveTo>
                      <a:pt x="140" y="256"/>
                    </a:moveTo>
                    <a:cubicBezTo>
                      <a:pt x="140" y="256"/>
                      <a:pt x="140" y="256"/>
                      <a:pt x="140" y="256"/>
                    </a:cubicBezTo>
                    <a:cubicBezTo>
                      <a:pt x="140" y="256"/>
                      <a:pt x="140" y="256"/>
                      <a:pt x="140" y="256"/>
                    </a:cubicBezTo>
                    <a:moveTo>
                      <a:pt x="140" y="256"/>
                    </a:moveTo>
                    <a:cubicBezTo>
                      <a:pt x="140" y="256"/>
                      <a:pt x="140" y="256"/>
                      <a:pt x="140" y="256"/>
                    </a:cubicBezTo>
                    <a:cubicBezTo>
                      <a:pt x="140" y="256"/>
                      <a:pt x="140" y="256"/>
                      <a:pt x="140" y="256"/>
                    </a:cubicBezTo>
                    <a:moveTo>
                      <a:pt x="141" y="256"/>
                    </a:move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moveTo>
                      <a:pt x="141" y="256"/>
                    </a:move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moveTo>
                      <a:pt x="256" y="128"/>
                    </a:moveTo>
                    <a:cubicBezTo>
                      <a:pt x="256" y="128"/>
                      <a:pt x="256" y="128"/>
                      <a:pt x="256" y="128"/>
                    </a:cubicBezTo>
                    <a:cubicBezTo>
                      <a:pt x="256" y="128"/>
                      <a:pt x="256" y="128"/>
                      <a:pt x="256" y="128"/>
                    </a:cubicBezTo>
                    <a:cubicBezTo>
                      <a:pt x="256" y="128"/>
                      <a:pt x="256" y="128"/>
                      <a:pt x="256" y="128"/>
                    </a:cubicBezTo>
                    <a:moveTo>
                      <a:pt x="256" y="128"/>
                    </a:moveTo>
                    <a:cubicBezTo>
                      <a:pt x="256" y="128"/>
                      <a:pt x="256" y="128"/>
                      <a:pt x="256" y="128"/>
                    </a:cubicBezTo>
                    <a:cubicBezTo>
                      <a:pt x="256" y="128"/>
                      <a:pt x="256" y="128"/>
                      <a:pt x="256" y="128"/>
                    </a:cubicBezTo>
                    <a:moveTo>
                      <a:pt x="0" y="128"/>
                    </a:move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28"/>
                      <a:pt x="0" y="128"/>
                      <a:pt x="0" y="128"/>
                    </a:cubicBezTo>
                    <a:moveTo>
                      <a:pt x="256" y="127"/>
                    </a:moveTo>
                    <a:cubicBezTo>
                      <a:pt x="256" y="127"/>
                      <a:pt x="256" y="127"/>
                      <a:pt x="256" y="128"/>
                    </a:cubicBezTo>
                    <a:cubicBezTo>
                      <a:pt x="256" y="127"/>
                      <a:pt x="256" y="127"/>
                      <a:pt x="256" y="127"/>
                    </a:cubicBezTo>
                    <a:moveTo>
                      <a:pt x="0" y="127"/>
                    </a:move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7"/>
                      <a:pt x="0" y="127"/>
                      <a:pt x="0" y="127"/>
                    </a:cubicBezTo>
                    <a:moveTo>
                      <a:pt x="256" y="127"/>
                    </a:moveTo>
                    <a:cubicBezTo>
                      <a:pt x="256" y="127"/>
                      <a:pt x="256" y="127"/>
                      <a:pt x="256" y="127"/>
                    </a:cubicBezTo>
                    <a:cubicBezTo>
                      <a:pt x="256" y="127"/>
                      <a:pt x="256" y="127"/>
                      <a:pt x="256" y="127"/>
                    </a:cubicBezTo>
                    <a:moveTo>
                      <a:pt x="0" y="127"/>
                    </a:move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7"/>
                      <a:pt x="0" y="127"/>
                      <a:pt x="0" y="127"/>
                    </a:cubicBezTo>
                    <a:moveTo>
                      <a:pt x="256" y="126"/>
                    </a:moveTo>
                    <a:cubicBezTo>
                      <a:pt x="256" y="127"/>
                      <a:pt x="256" y="127"/>
                      <a:pt x="256" y="127"/>
                    </a:cubicBezTo>
                    <a:cubicBezTo>
                      <a:pt x="256" y="127"/>
                      <a:pt x="256" y="127"/>
                      <a:pt x="256" y="126"/>
                    </a:cubicBezTo>
                    <a:moveTo>
                      <a:pt x="0" y="126"/>
                    </a:moveTo>
                    <a:cubicBezTo>
                      <a:pt x="0" y="126"/>
                      <a:pt x="0" y="127"/>
                      <a:pt x="0" y="127"/>
                    </a:cubicBezTo>
                    <a:cubicBezTo>
                      <a:pt x="0" y="127"/>
                      <a:pt x="0" y="126"/>
                      <a:pt x="0" y="126"/>
                    </a:cubicBezTo>
                    <a:moveTo>
                      <a:pt x="256" y="126"/>
                    </a:moveTo>
                    <a:cubicBezTo>
                      <a:pt x="256" y="126"/>
                      <a:pt x="256" y="126"/>
                      <a:pt x="256" y="126"/>
                    </a:cubicBezTo>
                    <a:cubicBezTo>
                      <a:pt x="256" y="126"/>
                      <a:pt x="256" y="126"/>
                      <a:pt x="256" y="126"/>
                    </a:cubicBezTo>
                    <a:moveTo>
                      <a:pt x="0" y="126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26"/>
                      <a:pt x="0" y="126"/>
                      <a:pt x="0" y="126"/>
                    </a:cubicBezTo>
                    <a:moveTo>
                      <a:pt x="256" y="126"/>
                    </a:moveTo>
                    <a:cubicBezTo>
                      <a:pt x="256" y="126"/>
                      <a:pt x="256" y="126"/>
                      <a:pt x="256" y="126"/>
                    </a:cubicBezTo>
                    <a:cubicBezTo>
                      <a:pt x="256" y="126"/>
                      <a:pt x="256" y="126"/>
                      <a:pt x="256" y="126"/>
                    </a:cubicBezTo>
                    <a:moveTo>
                      <a:pt x="0" y="126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26"/>
                      <a:pt x="0" y="126"/>
                      <a:pt x="0" y="126"/>
                    </a:cubicBezTo>
                    <a:moveTo>
                      <a:pt x="256" y="125"/>
                    </a:moveTo>
                    <a:cubicBezTo>
                      <a:pt x="256" y="125"/>
                      <a:pt x="256" y="125"/>
                      <a:pt x="256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moveTo>
                      <a:pt x="0" y="125"/>
                    </a:move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moveTo>
                      <a:pt x="256" y="125"/>
                    </a:moveTo>
                    <a:cubicBezTo>
                      <a:pt x="256" y="125"/>
                      <a:pt x="256" y="125"/>
                      <a:pt x="256" y="125"/>
                    </a:cubicBezTo>
                    <a:cubicBezTo>
                      <a:pt x="256" y="125"/>
                      <a:pt x="256" y="125"/>
                      <a:pt x="256" y="125"/>
                    </a:cubicBezTo>
                    <a:moveTo>
                      <a:pt x="0" y="125"/>
                    </a:move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moveTo>
                      <a:pt x="256" y="124"/>
                    </a:moveTo>
                    <a:cubicBezTo>
                      <a:pt x="256" y="124"/>
                      <a:pt x="256" y="125"/>
                      <a:pt x="256" y="125"/>
                    </a:cubicBezTo>
                    <a:cubicBezTo>
                      <a:pt x="256" y="125"/>
                      <a:pt x="256" y="124"/>
                      <a:pt x="256" y="124"/>
                    </a:cubicBezTo>
                    <a:moveTo>
                      <a:pt x="0" y="124"/>
                    </a:move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moveTo>
                      <a:pt x="256" y="124"/>
                    </a:moveTo>
                    <a:cubicBezTo>
                      <a:pt x="256" y="124"/>
                      <a:pt x="256" y="124"/>
                      <a:pt x="256" y="124"/>
                    </a:cubicBezTo>
                    <a:cubicBezTo>
                      <a:pt x="256" y="124"/>
                      <a:pt x="256" y="124"/>
                      <a:pt x="256" y="124"/>
                    </a:cubicBezTo>
                    <a:moveTo>
                      <a:pt x="0" y="124"/>
                    </a:move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moveTo>
                      <a:pt x="256" y="124"/>
                    </a:moveTo>
                    <a:cubicBezTo>
                      <a:pt x="256" y="124"/>
                      <a:pt x="256" y="124"/>
                      <a:pt x="256" y="124"/>
                    </a:cubicBezTo>
                    <a:cubicBezTo>
                      <a:pt x="256" y="124"/>
                      <a:pt x="256" y="124"/>
                      <a:pt x="256" y="124"/>
                    </a:cubicBezTo>
                    <a:moveTo>
                      <a:pt x="0" y="124"/>
                    </a:move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4"/>
                      <a:pt x="0" y="124"/>
                      <a:pt x="0" y="124"/>
                    </a:cubicBezTo>
                    <a:moveTo>
                      <a:pt x="0" y="123"/>
                    </a:move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3"/>
                      <a:pt x="0" y="123"/>
                      <a:pt x="0" y="123"/>
                    </a:cubicBezTo>
                    <a:moveTo>
                      <a:pt x="0" y="123"/>
                    </a:moveTo>
                    <a:cubicBezTo>
                      <a:pt x="0" y="123"/>
                      <a:pt x="0" y="123"/>
                      <a:pt x="0" y="123"/>
                    </a:cubicBezTo>
                    <a:cubicBezTo>
                      <a:pt x="0" y="123"/>
                      <a:pt x="0" y="123"/>
                      <a:pt x="0" y="123"/>
                    </a:cubicBezTo>
                    <a:moveTo>
                      <a:pt x="0" y="122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moveTo>
                      <a:pt x="0" y="122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moveTo>
                      <a:pt x="0" y="122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moveTo>
                      <a:pt x="0" y="121"/>
                    </a:move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1"/>
                      <a:pt x="0" y="121"/>
                      <a:pt x="0" y="121"/>
                    </a:cubicBezTo>
                    <a:moveTo>
                      <a:pt x="0" y="121"/>
                    </a:move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1"/>
                      <a:pt x="0" y="121"/>
                      <a:pt x="0" y="121"/>
                    </a:cubicBezTo>
                    <a:moveTo>
                      <a:pt x="0" y="120"/>
                    </a:move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moveTo>
                      <a:pt x="1" y="120"/>
                    </a:moveTo>
                    <a:cubicBezTo>
                      <a:pt x="1" y="120"/>
                      <a:pt x="0" y="120"/>
                      <a:pt x="0" y="120"/>
                    </a:cubicBezTo>
                    <a:cubicBezTo>
                      <a:pt x="0" y="120"/>
                      <a:pt x="1" y="120"/>
                      <a:pt x="1" y="120"/>
                    </a:cubicBezTo>
                    <a:moveTo>
                      <a:pt x="1" y="119"/>
                    </a:moveTo>
                    <a:cubicBezTo>
                      <a:pt x="1" y="120"/>
                      <a:pt x="1" y="120"/>
                      <a:pt x="1" y="120"/>
                    </a:cubicBezTo>
                    <a:cubicBezTo>
                      <a:pt x="1" y="120"/>
                      <a:pt x="1" y="120"/>
                      <a:pt x="1" y="119"/>
                    </a:cubicBezTo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moveTo>
                      <a:pt x="1" y="118"/>
                    </a:moveTo>
                    <a:cubicBezTo>
                      <a:pt x="1" y="118"/>
                      <a:pt x="1" y="118"/>
                      <a:pt x="1" y="118"/>
                    </a:cubicBezTo>
                    <a:cubicBezTo>
                      <a:pt x="1" y="118"/>
                      <a:pt x="1" y="118"/>
                      <a:pt x="1" y="118"/>
                    </a:cubicBezTo>
                    <a:moveTo>
                      <a:pt x="1" y="117"/>
                    </a:move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moveTo>
                      <a:pt x="133" y="1"/>
                    </a:moveTo>
                    <a:cubicBezTo>
                      <a:pt x="133" y="1"/>
                      <a:pt x="133" y="1"/>
                      <a:pt x="133" y="1"/>
                    </a:cubicBezTo>
                    <a:cubicBezTo>
                      <a:pt x="133" y="1"/>
                      <a:pt x="133" y="1"/>
                      <a:pt x="133" y="1"/>
                    </a:cubicBezTo>
                    <a:moveTo>
                      <a:pt x="132" y="1"/>
                    </a:move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moveTo>
                      <a:pt x="132" y="1"/>
                    </a:move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moveTo>
                      <a:pt x="132" y="1"/>
                    </a:move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moveTo>
                      <a:pt x="131" y="1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31" y="1"/>
                      <a:pt x="131" y="1"/>
                    </a:cubicBezTo>
                    <a:moveTo>
                      <a:pt x="131" y="1"/>
                    </a:move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31" y="1"/>
                      <a:pt x="131" y="1"/>
                    </a:cubicBezTo>
                    <a:moveTo>
                      <a:pt x="130" y="1"/>
                    </a:moveTo>
                    <a:cubicBezTo>
                      <a:pt x="130" y="1"/>
                      <a:pt x="130" y="1"/>
                      <a:pt x="130" y="1"/>
                    </a:cubicBezTo>
                    <a:cubicBezTo>
                      <a:pt x="130" y="1"/>
                      <a:pt x="130" y="1"/>
                      <a:pt x="130" y="1"/>
                    </a:cubicBezTo>
                    <a:moveTo>
                      <a:pt x="130" y="0"/>
                    </a:moveTo>
                    <a:cubicBezTo>
                      <a:pt x="130" y="0"/>
                      <a:pt x="130" y="0"/>
                      <a:pt x="130" y="0"/>
                    </a:cubicBezTo>
                    <a:cubicBezTo>
                      <a:pt x="130" y="0"/>
                      <a:pt x="130" y="0"/>
                      <a:pt x="130" y="0"/>
                    </a:cubicBezTo>
                    <a:moveTo>
                      <a:pt x="129" y="0"/>
                    </a:moveTo>
                    <a:cubicBezTo>
                      <a:pt x="130" y="0"/>
                      <a:pt x="130" y="0"/>
                      <a:pt x="130" y="0"/>
                    </a:cubicBezTo>
                    <a:cubicBezTo>
                      <a:pt x="130" y="0"/>
                      <a:pt x="130" y="0"/>
                      <a:pt x="129" y="0"/>
                    </a:cubicBezTo>
                    <a:moveTo>
                      <a:pt x="129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moveTo>
                      <a:pt x="129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  <a:moveTo>
                      <a:pt x="128" y="0"/>
                    </a:move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21438" y="4276726"/>
                <a:ext cx="61913" cy="60325"/>
              </a:xfrm>
              <a:custGeom>
                <a:avLst/>
                <a:gdLst>
                  <a:gd name="T0" fmla="*/ 39 w 39"/>
                  <a:gd name="T1" fmla="*/ 0 h 38"/>
                  <a:gd name="T2" fmla="*/ 13 w 39"/>
                  <a:gd name="T3" fmla="*/ 0 h 38"/>
                  <a:gd name="T4" fmla="*/ 0 w 39"/>
                  <a:gd name="T5" fmla="*/ 0 h 38"/>
                  <a:gd name="T6" fmla="*/ 6 w 39"/>
                  <a:gd name="T7" fmla="*/ 6 h 38"/>
                  <a:gd name="T8" fmla="*/ 39 w 39"/>
                  <a:gd name="T9" fmla="*/ 38 h 38"/>
                  <a:gd name="T10" fmla="*/ 39 w 39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8">
                    <a:moveTo>
                      <a:pt x="39" y="0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39" y="38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21438" y="4276726"/>
                <a:ext cx="61913" cy="60325"/>
              </a:xfrm>
              <a:custGeom>
                <a:avLst/>
                <a:gdLst>
                  <a:gd name="T0" fmla="*/ 39 w 39"/>
                  <a:gd name="T1" fmla="*/ 0 h 38"/>
                  <a:gd name="T2" fmla="*/ 13 w 39"/>
                  <a:gd name="T3" fmla="*/ 0 h 38"/>
                  <a:gd name="T4" fmla="*/ 0 w 39"/>
                  <a:gd name="T5" fmla="*/ 0 h 38"/>
                  <a:gd name="T6" fmla="*/ 6 w 39"/>
                  <a:gd name="T7" fmla="*/ 6 h 38"/>
                  <a:gd name="T8" fmla="*/ 39 w 39"/>
                  <a:gd name="T9" fmla="*/ 38 h 38"/>
                  <a:gd name="T10" fmla="*/ 39 w 39"/>
                  <a:gd name="T1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8">
                    <a:moveTo>
                      <a:pt x="39" y="0"/>
                    </a:moveTo>
                    <a:lnTo>
                      <a:pt x="13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39" y="38"/>
                    </a:lnTo>
                    <a:lnTo>
                      <a:pt x="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718300" y="4727576"/>
                <a:ext cx="9525" cy="4763"/>
              </a:xfrm>
              <a:custGeom>
                <a:avLst/>
                <a:gdLst>
                  <a:gd name="T0" fmla="*/ 0 w 43"/>
                  <a:gd name="T1" fmla="*/ 25 h 25"/>
                  <a:gd name="T2" fmla="*/ 0 w 43"/>
                  <a:gd name="T3" fmla="*/ 25 h 25"/>
                  <a:gd name="T4" fmla="*/ 0 w 43"/>
                  <a:gd name="T5" fmla="*/ 25 h 25"/>
                  <a:gd name="T6" fmla="*/ 5 w 43"/>
                  <a:gd name="T7" fmla="*/ 22 h 25"/>
                  <a:gd name="T8" fmla="*/ 1 w 43"/>
                  <a:gd name="T9" fmla="*/ 24 h 25"/>
                  <a:gd name="T10" fmla="*/ 5 w 43"/>
                  <a:gd name="T11" fmla="*/ 22 h 25"/>
                  <a:gd name="T12" fmla="*/ 35 w 43"/>
                  <a:gd name="T13" fmla="*/ 4 h 25"/>
                  <a:gd name="T14" fmla="*/ 5 w 43"/>
                  <a:gd name="T15" fmla="*/ 22 h 25"/>
                  <a:gd name="T16" fmla="*/ 8 w 43"/>
                  <a:gd name="T17" fmla="*/ 21 h 25"/>
                  <a:gd name="T18" fmla="*/ 35 w 43"/>
                  <a:gd name="T19" fmla="*/ 4 h 25"/>
                  <a:gd name="T20" fmla="*/ 37 w 43"/>
                  <a:gd name="T21" fmla="*/ 4 h 25"/>
                  <a:gd name="T22" fmla="*/ 36 w 43"/>
                  <a:gd name="T23" fmla="*/ 4 h 25"/>
                  <a:gd name="T24" fmla="*/ 37 w 43"/>
                  <a:gd name="T25" fmla="*/ 4 h 25"/>
                  <a:gd name="T26" fmla="*/ 38 w 43"/>
                  <a:gd name="T27" fmla="*/ 3 h 25"/>
                  <a:gd name="T28" fmla="*/ 37 w 43"/>
                  <a:gd name="T29" fmla="*/ 3 h 25"/>
                  <a:gd name="T30" fmla="*/ 38 w 43"/>
                  <a:gd name="T31" fmla="*/ 3 h 25"/>
                  <a:gd name="T32" fmla="*/ 40 w 43"/>
                  <a:gd name="T33" fmla="*/ 1 h 25"/>
                  <a:gd name="T34" fmla="*/ 39 w 43"/>
                  <a:gd name="T35" fmla="*/ 2 h 25"/>
                  <a:gd name="T36" fmla="*/ 40 w 43"/>
                  <a:gd name="T37" fmla="*/ 1 h 25"/>
                  <a:gd name="T38" fmla="*/ 42 w 43"/>
                  <a:gd name="T39" fmla="*/ 1 h 25"/>
                  <a:gd name="T40" fmla="*/ 41 w 43"/>
                  <a:gd name="T41" fmla="*/ 1 h 25"/>
                  <a:gd name="T42" fmla="*/ 42 w 43"/>
                  <a:gd name="T43" fmla="*/ 1 h 25"/>
                  <a:gd name="T44" fmla="*/ 43 w 43"/>
                  <a:gd name="T45" fmla="*/ 0 h 25"/>
                  <a:gd name="T46" fmla="*/ 43 w 43"/>
                  <a:gd name="T47" fmla="*/ 0 h 25"/>
                  <a:gd name="T48" fmla="*/ 43 w 43"/>
                  <a:gd name="T4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25">
                    <a:moveTo>
                      <a:pt x="0" y="25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moveTo>
                      <a:pt x="5" y="22"/>
                    </a:moveTo>
                    <a:cubicBezTo>
                      <a:pt x="3" y="23"/>
                      <a:pt x="2" y="24"/>
                      <a:pt x="1" y="24"/>
                    </a:cubicBezTo>
                    <a:cubicBezTo>
                      <a:pt x="2" y="24"/>
                      <a:pt x="4" y="23"/>
                      <a:pt x="5" y="22"/>
                    </a:cubicBezTo>
                    <a:moveTo>
                      <a:pt x="35" y="4"/>
                    </a:moveTo>
                    <a:cubicBezTo>
                      <a:pt x="25" y="10"/>
                      <a:pt x="15" y="16"/>
                      <a:pt x="5" y="22"/>
                    </a:cubicBezTo>
                    <a:cubicBezTo>
                      <a:pt x="6" y="22"/>
                      <a:pt x="7" y="21"/>
                      <a:pt x="8" y="21"/>
                    </a:cubicBezTo>
                    <a:cubicBezTo>
                      <a:pt x="17" y="15"/>
                      <a:pt x="26" y="10"/>
                      <a:pt x="35" y="4"/>
                    </a:cubicBezTo>
                    <a:moveTo>
                      <a:pt x="37" y="4"/>
                    </a:moveTo>
                    <a:cubicBezTo>
                      <a:pt x="36" y="4"/>
                      <a:pt x="36" y="4"/>
                      <a:pt x="36" y="4"/>
                    </a:cubicBezTo>
                    <a:cubicBezTo>
                      <a:pt x="36" y="4"/>
                      <a:pt x="36" y="4"/>
                      <a:pt x="37" y="4"/>
                    </a:cubicBezTo>
                    <a:moveTo>
                      <a:pt x="38" y="3"/>
                    </a:moveTo>
                    <a:cubicBezTo>
                      <a:pt x="38" y="3"/>
                      <a:pt x="37" y="3"/>
                      <a:pt x="37" y="3"/>
                    </a:cubicBezTo>
                    <a:cubicBezTo>
                      <a:pt x="37" y="3"/>
                      <a:pt x="38" y="3"/>
                      <a:pt x="38" y="3"/>
                    </a:cubicBezTo>
                    <a:moveTo>
                      <a:pt x="40" y="1"/>
                    </a:moveTo>
                    <a:cubicBezTo>
                      <a:pt x="40" y="2"/>
                      <a:pt x="40" y="2"/>
                      <a:pt x="39" y="2"/>
                    </a:cubicBezTo>
                    <a:cubicBezTo>
                      <a:pt x="40" y="2"/>
                      <a:pt x="40" y="2"/>
                      <a:pt x="40" y="1"/>
                    </a:cubicBezTo>
                    <a:moveTo>
                      <a:pt x="42" y="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41" y="1"/>
                      <a:pt x="41" y="1"/>
                      <a:pt x="42" y="1"/>
                    </a:cubicBezTo>
                    <a:moveTo>
                      <a:pt x="43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75400" y="4105276"/>
                <a:ext cx="544513" cy="673100"/>
              </a:xfrm>
              <a:custGeom>
                <a:avLst/>
                <a:gdLst>
                  <a:gd name="T0" fmla="*/ 855 w 2555"/>
                  <a:gd name="T1" fmla="*/ 178 h 3159"/>
                  <a:gd name="T2" fmla="*/ 695 w 2555"/>
                  <a:gd name="T3" fmla="*/ 740 h 3159"/>
                  <a:gd name="T4" fmla="*/ 982 w 2555"/>
                  <a:gd name="T5" fmla="*/ 740 h 3159"/>
                  <a:gd name="T6" fmla="*/ 863 w 2555"/>
                  <a:gd name="T7" fmla="*/ 804 h 3159"/>
                  <a:gd name="T8" fmla="*/ 695 w 2555"/>
                  <a:gd name="T9" fmla="*/ 2122 h 3159"/>
                  <a:gd name="T10" fmla="*/ 1188 w 2555"/>
                  <a:gd name="T11" fmla="*/ 1778 h 3159"/>
                  <a:gd name="T12" fmla="*/ 1193 w 2555"/>
                  <a:gd name="T13" fmla="*/ 1458 h 3159"/>
                  <a:gd name="T14" fmla="*/ 1193 w 2555"/>
                  <a:gd name="T15" fmla="*/ 1456 h 3159"/>
                  <a:gd name="T16" fmla="*/ 1311 w 2555"/>
                  <a:gd name="T17" fmla="*/ 1252 h 3159"/>
                  <a:gd name="T18" fmla="*/ 1366 w 2555"/>
                  <a:gd name="T19" fmla="*/ 1158 h 3159"/>
                  <a:gd name="T20" fmla="*/ 1539 w 2555"/>
                  <a:gd name="T21" fmla="*/ 1456 h 3159"/>
                  <a:gd name="T22" fmla="*/ 1539 w 2555"/>
                  <a:gd name="T23" fmla="*/ 1458 h 3159"/>
                  <a:gd name="T24" fmla="*/ 1209 w 2555"/>
                  <a:gd name="T25" fmla="*/ 2069 h 3159"/>
                  <a:gd name="T26" fmla="*/ 695 w 2555"/>
                  <a:gd name="T27" fmla="*/ 2317 h 3159"/>
                  <a:gd name="T28" fmla="*/ 599 w 2555"/>
                  <a:gd name="T29" fmla="*/ 2413 h 3159"/>
                  <a:gd name="T30" fmla="*/ 502 w 2555"/>
                  <a:gd name="T31" fmla="*/ 2320 h 3159"/>
                  <a:gd name="T32" fmla="*/ 502 w 2555"/>
                  <a:gd name="T33" fmla="*/ 2317 h 3159"/>
                  <a:gd name="T34" fmla="*/ 499 w 2555"/>
                  <a:gd name="T35" fmla="*/ 2316 h 3159"/>
                  <a:gd name="T36" fmla="*/ 0 w 2555"/>
                  <a:gd name="T37" fmla="*/ 2081 h 3159"/>
                  <a:gd name="T38" fmla="*/ 214 w 2555"/>
                  <a:gd name="T39" fmla="*/ 2316 h 3159"/>
                  <a:gd name="T40" fmla="*/ 237 w 2555"/>
                  <a:gd name="T41" fmla="*/ 2320 h 3159"/>
                  <a:gd name="T42" fmla="*/ 1078 w 2555"/>
                  <a:gd name="T43" fmla="*/ 3159 h 3159"/>
                  <a:gd name="T44" fmla="*/ 1366 w 2555"/>
                  <a:gd name="T45" fmla="*/ 3067 h 3159"/>
                  <a:gd name="T46" fmla="*/ 1610 w 2555"/>
                  <a:gd name="T47" fmla="*/ 2949 h 3159"/>
                  <a:gd name="T48" fmla="*/ 1615 w 2555"/>
                  <a:gd name="T49" fmla="*/ 2946 h 3159"/>
                  <a:gd name="T50" fmla="*/ 1645 w 2555"/>
                  <a:gd name="T51" fmla="*/ 2928 h 3159"/>
                  <a:gd name="T52" fmla="*/ 1647 w 2555"/>
                  <a:gd name="T53" fmla="*/ 2928 h 3159"/>
                  <a:gd name="T54" fmla="*/ 1648 w 2555"/>
                  <a:gd name="T55" fmla="*/ 2927 h 3159"/>
                  <a:gd name="T56" fmla="*/ 1650 w 2555"/>
                  <a:gd name="T57" fmla="*/ 2925 h 3159"/>
                  <a:gd name="T58" fmla="*/ 1652 w 2555"/>
                  <a:gd name="T59" fmla="*/ 2925 h 3159"/>
                  <a:gd name="T60" fmla="*/ 1653 w 2555"/>
                  <a:gd name="T61" fmla="*/ 2924 h 3159"/>
                  <a:gd name="T62" fmla="*/ 2294 w 2555"/>
                  <a:gd name="T63" fmla="*/ 2316 h 3159"/>
                  <a:gd name="T64" fmla="*/ 2555 w 2555"/>
                  <a:gd name="T65" fmla="*/ 1773 h 3159"/>
                  <a:gd name="T66" fmla="*/ 1366 w 2555"/>
                  <a:gd name="T67" fmla="*/ 583 h 3159"/>
                  <a:gd name="T68" fmla="*/ 948 w 2555"/>
                  <a:gd name="T69" fmla="*/ 165 h 3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55" h="3159">
                    <a:moveTo>
                      <a:pt x="783" y="0"/>
                    </a:moveTo>
                    <a:cubicBezTo>
                      <a:pt x="828" y="47"/>
                      <a:pt x="855" y="109"/>
                      <a:pt x="855" y="178"/>
                    </a:cubicBezTo>
                    <a:cubicBezTo>
                      <a:pt x="855" y="286"/>
                      <a:pt x="789" y="378"/>
                      <a:pt x="695" y="416"/>
                    </a:cubicBezTo>
                    <a:cubicBezTo>
                      <a:pt x="695" y="740"/>
                      <a:pt x="695" y="740"/>
                      <a:pt x="695" y="740"/>
                    </a:cubicBezTo>
                    <a:cubicBezTo>
                      <a:pt x="982" y="740"/>
                      <a:pt x="982" y="740"/>
                      <a:pt x="982" y="740"/>
                    </a:cubicBezTo>
                    <a:cubicBezTo>
                      <a:pt x="982" y="740"/>
                      <a:pt x="982" y="740"/>
                      <a:pt x="982" y="740"/>
                    </a:cubicBezTo>
                    <a:cubicBezTo>
                      <a:pt x="982" y="804"/>
                      <a:pt x="982" y="804"/>
                      <a:pt x="982" y="804"/>
                    </a:cubicBezTo>
                    <a:cubicBezTo>
                      <a:pt x="863" y="804"/>
                      <a:pt x="863" y="804"/>
                      <a:pt x="863" y="804"/>
                    </a:cubicBezTo>
                    <a:cubicBezTo>
                      <a:pt x="695" y="804"/>
                      <a:pt x="695" y="804"/>
                      <a:pt x="695" y="804"/>
                    </a:cubicBezTo>
                    <a:cubicBezTo>
                      <a:pt x="695" y="2122"/>
                      <a:pt x="695" y="2122"/>
                      <a:pt x="695" y="2122"/>
                    </a:cubicBezTo>
                    <a:cubicBezTo>
                      <a:pt x="723" y="2118"/>
                      <a:pt x="751" y="2112"/>
                      <a:pt x="778" y="2105"/>
                    </a:cubicBezTo>
                    <a:cubicBezTo>
                      <a:pt x="954" y="2055"/>
                      <a:pt x="1102" y="1936"/>
                      <a:pt x="1188" y="1778"/>
                    </a:cubicBezTo>
                    <a:cubicBezTo>
                      <a:pt x="1240" y="1683"/>
                      <a:pt x="1269" y="1574"/>
                      <a:pt x="1270" y="1458"/>
                    </a:cubicBezTo>
                    <a:cubicBezTo>
                      <a:pt x="1193" y="1458"/>
                      <a:pt x="1193" y="1458"/>
                      <a:pt x="1193" y="1458"/>
                    </a:cubicBezTo>
                    <a:cubicBezTo>
                      <a:pt x="1194" y="1456"/>
                      <a:pt x="1194" y="1456"/>
                      <a:pt x="1194" y="1456"/>
                    </a:cubicBezTo>
                    <a:cubicBezTo>
                      <a:pt x="1193" y="1456"/>
                      <a:pt x="1193" y="1456"/>
                      <a:pt x="1193" y="1456"/>
                    </a:cubicBezTo>
                    <a:cubicBezTo>
                      <a:pt x="1279" y="1307"/>
                      <a:pt x="1279" y="1307"/>
                      <a:pt x="1279" y="1307"/>
                    </a:cubicBezTo>
                    <a:cubicBezTo>
                      <a:pt x="1311" y="1252"/>
                      <a:pt x="1311" y="1252"/>
                      <a:pt x="1311" y="1252"/>
                    </a:cubicBezTo>
                    <a:cubicBezTo>
                      <a:pt x="1366" y="1157"/>
                      <a:pt x="1366" y="1157"/>
                      <a:pt x="1366" y="1157"/>
                    </a:cubicBezTo>
                    <a:cubicBezTo>
                      <a:pt x="1366" y="1158"/>
                      <a:pt x="1366" y="1158"/>
                      <a:pt x="1366" y="1158"/>
                    </a:cubicBezTo>
                    <a:cubicBezTo>
                      <a:pt x="1452" y="1307"/>
                      <a:pt x="1452" y="1307"/>
                      <a:pt x="1452" y="1307"/>
                    </a:cubicBezTo>
                    <a:cubicBezTo>
                      <a:pt x="1539" y="1456"/>
                      <a:pt x="1539" y="1456"/>
                      <a:pt x="1539" y="1456"/>
                    </a:cubicBezTo>
                    <a:cubicBezTo>
                      <a:pt x="1538" y="1456"/>
                      <a:pt x="1538" y="1456"/>
                      <a:pt x="1538" y="1456"/>
                    </a:cubicBezTo>
                    <a:cubicBezTo>
                      <a:pt x="1539" y="1458"/>
                      <a:pt x="1539" y="1458"/>
                      <a:pt x="1539" y="1458"/>
                    </a:cubicBezTo>
                    <a:cubicBezTo>
                      <a:pt x="1462" y="1458"/>
                      <a:pt x="1462" y="1458"/>
                      <a:pt x="1462" y="1458"/>
                    </a:cubicBezTo>
                    <a:cubicBezTo>
                      <a:pt x="1462" y="1688"/>
                      <a:pt x="1372" y="1905"/>
                      <a:pt x="1209" y="2069"/>
                    </a:cubicBezTo>
                    <a:cubicBezTo>
                      <a:pt x="1069" y="2209"/>
                      <a:pt x="889" y="2294"/>
                      <a:pt x="695" y="2316"/>
                    </a:cubicBezTo>
                    <a:cubicBezTo>
                      <a:pt x="695" y="2317"/>
                      <a:pt x="695" y="2317"/>
                      <a:pt x="695" y="2317"/>
                    </a:cubicBezTo>
                    <a:cubicBezTo>
                      <a:pt x="695" y="2371"/>
                      <a:pt x="652" y="2413"/>
                      <a:pt x="599" y="2413"/>
                    </a:cubicBezTo>
                    <a:cubicBezTo>
                      <a:pt x="599" y="2413"/>
                      <a:pt x="599" y="2413"/>
                      <a:pt x="599" y="2413"/>
                    </a:cubicBezTo>
                    <a:cubicBezTo>
                      <a:pt x="598" y="2413"/>
                      <a:pt x="598" y="2413"/>
                      <a:pt x="598" y="2413"/>
                    </a:cubicBezTo>
                    <a:cubicBezTo>
                      <a:pt x="545" y="2413"/>
                      <a:pt x="502" y="2372"/>
                      <a:pt x="502" y="2320"/>
                    </a:cubicBezTo>
                    <a:cubicBezTo>
                      <a:pt x="502" y="2318"/>
                      <a:pt x="502" y="2317"/>
                      <a:pt x="502" y="2317"/>
                    </a:cubicBezTo>
                    <a:cubicBezTo>
                      <a:pt x="502" y="2317"/>
                      <a:pt x="502" y="2317"/>
                      <a:pt x="502" y="2317"/>
                    </a:cubicBezTo>
                    <a:cubicBezTo>
                      <a:pt x="502" y="2316"/>
                      <a:pt x="502" y="2316"/>
                      <a:pt x="502" y="2316"/>
                    </a:cubicBezTo>
                    <a:cubicBezTo>
                      <a:pt x="501" y="2316"/>
                      <a:pt x="500" y="2316"/>
                      <a:pt x="499" y="2316"/>
                    </a:cubicBezTo>
                    <a:cubicBezTo>
                      <a:pt x="475" y="2313"/>
                      <a:pt x="451" y="2310"/>
                      <a:pt x="428" y="2305"/>
                    </a:cubicBezTo>
                    <a:cubicBezTo>
                      <a:pt x="268" y="2273"/>
                      <a:pt x="120" y="2196"/>
                      <a:pt x="0" y="2081"/>
                    </a:cubicBezTo>
                    <a:cubicBezTo>
                      <a:pt x="214" y="2295"/>
                      <a:pt x="214" y="2295"/>
                      <a:pt x="214" y="2295"/>
                    </a:cubicBezTo>
                    <a:cubicBezTo>
                      <a:pt x="214" y="2316"/>
                      <a:pt x="214" y="2316"/>
                      <a:pt x="214" y="2316"/>
                    </a:cubicBezTo>
                    <a:cubicBezTo>
                      <a:pt x="214" y="2320"/>
                      <a:pt x="214" y="2320"/>
                      <a:pt x="214" y="2320"/>
                    </a:cubicBezTo>
                    <a:cubicBezTo>
                      <a:pt x="237" y="2320"/>
                      <a:pt x="237" y="2320"/>
                      <a:pt x="237" y="2320"/>
                    </a:cubicBezTo>
                    <a:cubicBezTo>
                      <a:pt x="598" y="2679"/>
                      <a:pt x="598" y="2679"/>
                      <a:pt x="598" y="2679"/>
                    </a:cubicBezTo>
                    <a:cubicBezTo>
                      <a:pt x="1078" y="3159"/>
                      <a:pt x="1078" y="3159"/>
                      <a:pt x="1078" y="3159"/>
                    </a:cubicBezTo>
                    <a:cubicBezTo>
                      <a:pt x="1152" y="3142"/>
                      <a:pt x="1225" y="3120"/>
                      <a:pt x="1295" y="3094"/>
                    </a:cubicBezTo>
                    <a:cubicBezTo>
                      <a:pt x="1319" y="3086"/>
                      <a:pt x="1343" y="3077"/>
                      <a:pt x="1366" y="3067"/>
                    </a:cubicBezTo>
                    <a:cubicBezTo>
                      <a:pt x="1450" y="3033"/>
                      <a:pt x="1531" y="2994"/>
                      <a:pt x="1610" y="2949"/>
                    </a:cubicBezTo>
                    <a:cubicBezTo>
                      <a:pt x="1610" y="2949"/>
                      <a:pt x="1610" y="2949"/>
                      <a:pt x="1610" y="2949"/>
                    </a:cubicBezTo>
                    <a:cubicBezTo>
                      <a:pt x="1611" y="2949"/>
                      <a:pt x="1611" y="2948"/>
                      <a:pt x="1611" y="2948"/>
                    </a:cubicBezTo>
                    <a:cubicBezTo>
                      <a:pt x="1612" y="2948"/>
                      <a:pt x="1613" y="2947"/>
                      <a:pt x="1615" y="2946"/>
                    </a:cubicBezTo>
                    <a:cubicBezTo>
                      <a:pt x="1615" y="2946"/>
                      <a:pt x="1615" y="2946"/>
                      <a:pt x="1615" y="2946"/>
                    </a:cubicBezTo>
                    <a:cubicBezTo>
                      <a:pt x="1625" y="2940"/>
                      <a:pt x="1635" y="2934"/>
                      <a:pt x="1645" y="2928"/>
                    </a:cubicBezTo>
                    <a:cubicBezTo>
                      <a:pt x="1645" y="2928"/>
                      <a:pt x="1645" y="2928"/>
                      <a:pt x="1646" y="2928"/>
                    </a:cubicBezTo>
                    <a:cubicBezTo>
                      <a:pt x="1646" y="2928"/>
                      <a:pt x="1646" y="2928"/>
                      <a:pt x="1647" y="2928"/>
                    </a:cubicBezTo>
                    <a:cubicBezTo>
                      <a:pt x="1647" y="2927"/>
                      <a:pt x="1647" y="2927"/>
                      <a:pt x="1647" y="2927"/>
                    </a:cubicBezTo>
                    <a:cubicBezTo>
                      <a:pt x="1647" y="2927"/>
                      <a:pt x="1648" y="2927"/>
                      <a:pt x="1648" y="2927"/>
                    </a:cubicBezTo>
                    <a:cubicBezTo>
                      <a:pt x="1649" y="2926"/>
                      <a:pt x="1649" y="2926"/>
                      <a:pt x="1649" y="2926"/>
                    </a:cubicBezTo>
                    <a:cubicBezTo>
                      <a:pt x="1650" y="2926"/>
                      <a:pt x="1650" y="2926"/>
                      <a:pt x="1650" y="2925"/>
                    </a:cubicBezTo>
                    <a:cubicBezTo>
                      <a:pt x="1650" y="2925"/>
                      <a:pt x="1651" y="2925"/>
                      <a:pt x="1651" y="2925"/>
                    </a:cubicBezTo>
                    <a:cubicBezTo>
                      <a:pt x="1651" y="2925"/>
                      <a:pt x="1651" y="2925"/>
                      <a:pt x="1652" y="2925"/>
                    </a:cubicBezTo>
                    <a:cubicBezTo>
                      <a:pt x="1652" y="2924"/>
                      <a:pt x="1653" y="2924"/>
                      <a:pt x="1653" y="2924"/>
                    </a:cubicBezTo>
                    <a:cubicBezTo>
                      <a:pt x="1653" y="2924"/>
                      <a:pt x="1653" y="2924"/>
                      <a:pt x="1653" y="2924"/>
                    </a:cubicBezTo>
                    <a:cubicBezTo>
                      <a:pt x="1793" y="2840"/>
                      <a:pt x="1921" y="2740"/>
                      <a:pt x="2036" y="2626"/>
                    </a:cubicBezTo>
                    <a:cubicBezTo>
                      <a:pt x="2132" y="2532"/>
                      <a:pt x="2218" y="2428"/>
                      <a:pt x="2294" y="2316"/>
                    </a:cubicBezTo>
                    <a:cubicBezTo>
                      <a:pt x="2305" y="2300"/>
                      <a:pt x="2316" y="2284"/>
                      <a:pt x="2326" y="2268"/>
                    </a:cubicBezTo>
                    <a:cubicBezTo>
                      <a:pt x="2423" y="2115"/>
                      <a:pt x="2501" y="1949"/>
                      <a:pt x="2555" y="1773"/>
                    </a:cubicBezTo>
                    <a:cubicBezTo>
                      <a:pt x="1587" y="804"/>
                      <a:pt x="1587" y="804"/>
                      <a:pt x="1587" y="804"/>
                    </a:cubicBezTo>
                    <a:cubicBezTo>
                      <a:pt x="1366" y="583"/>
                      <a:pt x="1366" y="583"/>
                      <a:pt x="1366" y="583"/>
                    </a:cubicBezTo>
                    <a:cubicBezTo>
                      <a:pt x="963" y="180"/>
                      <a:pt x="963" y="180"/>
                      <a:pt x="963" y="180"/>
                    </a:cubicBezTo>
                    <a:cubicBezTo>
                      <a:pt x="948" y="165"/>
                      <a:pt x="948" y="165"/>
                      <a:pt x="948" y="165"/>
                    </a:cubicBezTo>
                    <a:cubicBezTo>
                      <a:pt x="783" y="0"/>
                      <a:pt x="783" y="0"/>
                      <a:pt x="783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73813" y="4105276"/>
                <a:ext cx="330200" cy="514350"/>
              </a:xfrm>
              <a:custGeom>
                <a:avLst/>
                <a:gdLst>
                  <a:gd name="T0" fmla="*/ 0 w 1552"/>
                  <a:gd name="T1" fmla="*/ 2068 h 2413"/>
                  <a:gd name="T2" fmla="*/ 2 w 1552"/>
                  <a:gd name="T3" fmla="*/ 2069 h 2413"/>
                  <a:gd name="T4" fmla="*/ 13 w 1552"/>
                  <a:gd name="T5" fmla="*/ 2081 h 2413"/>
                  <a:gd name="T6" fmla="*/ 441 w 1552"/>
                  <a:gd name="T7" fmla="*/ 2305 h 2413"/>
                  <a:gd name="T8" fmla="*/ 227 w 1552"/>
                  <a:gd name="T9" fmla="*/ 2231 h 2413"/>
                  <a:gd name="T10" fmla="*/ 2 w 1552"/>
                  <a:gd name="T11" fmla="*/ 2069 h 2413"/>
                  <a:gd name="T12" fmla="*/ 0 w 1552"/>
                  <a:gd name="T13" fmla="*/ 2068 h 2413"/>
                  <a:gd name="T14" fmla="*/ 1283 w 1552"/>
                  <a:gd name="T15" fmla="*/ 1456 h 2413"/>
                  <a:gd name="T16" fmla="*/ 1207 w 1552"/>
                  <a:gd name="T17" fmla="*/ 1456 h 2413"/>
                  <a:gd name="T18" fmla="*/ 1206 w 1552"/>
                  <a:gd name="T19" fmla="*/ 1458 h 2413"/>
                  <a:gd name="T20" fmla="*/ 1283 w 1552"/>
                  <a:gd name="T21" fmla="*/ 1458 h 2413"/>
                  <a:gd name="T22" fmla="*/ 1283 w 1552"/>
                  <a:gd name="T23" fmla="*/ 1456 h 2413"/>
                  <a:gd name="T24" fmla="*/ 1551 w 1552"/>
                  <a:gd name="T25" fmla="*/ 1456 h 2413"/>
                  <a:gd name="T26" fmla="*/ 1528 w 1552"/>
                  <a:gd name="T27" fmla="*/ 1456 h 2413"/>
                  <a:gd name="T28" fmla="*/ 1475 w 1552"/>
                  <a:gd name="T29" fmla="*/ 1456 h 2413"/>
                  <a:gd name="T30" fmla="*/ 1379 w 1552"/>
                  <a:gd name="T31" fmla="*/ 1852 h 2413"/>
                  <a:gd name="T32" fmla="*/ 1341 w 1552"/>
                  <a:gd name="T33" fmla="*/ 1918 h 2413"/>
                  <a:gd name="T34" fmla="*/ 1221 w 1552"/>
                  <a:gd name="T35" fmla="*/ 2068 h 2413"/>
                  <a:gd name="T36" fmla="*/ 942 w 1552"/>
                  <a:gd name="T37" fmla="*/ 2256 h 2413"/>
                  <a:gd name="T38" fmla="*/ 708 w 1552"/>
                  <a:gd name="T39" fmla="*/ 2316 h 2413"/>
                  <a:gd name="T40" fmla="*/ 707 w 1552"/>
                  <a:gd name="T41" fmla="*/ 2316 h 2413"/>
                  <a:gd name="T42" fmla="*/ 707 w 1552"/>
                  <a:gd name="T43" fmla="*/ 2317 h 2413"/>
                  <a:gd name="T44" fmla="*/ 626 w 1552"/>
                  <a:gd name="T45" fmla="*/ 2412 h 2413"/>
                  <a:gd name="T46" fmla="*/ 612 w 1552"/>
                  <a:gd name="T47" fmla="*/ 2413 h 2413"/>
                  <a:gd name="T48" fmla="*/ 612 w 1552"/>
                  <a:gd name="T49" fmla="*/ 2413 h 2413"/>
                  <a:gd name="T50" fmla="*/ 708 w 1552"/>
                  <a:gd name="T51" fmla="*/ 2317 h 2413"/>
                  <a:gd name="T52" fmla="*/ 708 w 1552"/>
                  <a:gd name="T53" fmla="*/ 2316 h 2413"/>
                  <a:gd name="T54" fmla="*/ 1222 w 1552"/>
                  <a:gd name="T55" fmla="*/ 2069 h 2413"/>
                  <a:gd name="T56" fmla="*/ 1475 w 1552"/>
                  <a:gd name="T57" fmla="*/ 1458 h 2413"/>
                  <a:gd name="T58" fmla="*/ 1552 w 1552"/>
                  <a:gd name="T59" fmla="*/ 1458 h 2413"/>
                  <a:gd name="T60" fmla="*/ 1551 w 1552"/>
                  <a:gd name="T61" fmla="*/ 1456 h 2413"/>
                  <a:gd name="T62" fmla="*/ 708 w 1552"/>
                  <a:gd name="T63" fmla="*/ 804 h 2413"/>
                  <a:gd name="T64" fmla="*/ 707 w 1552"/>
                  <a:gd name="T65" fmla="*/ 804 h 2413"/>
                  <a:gd name="T66" fmla="*/ 707 w 1552"/>
                  <a:gd name="T67" fmla="*/ 1284 h 2413"/>
                  <a:gd name="T68" fmla="*/ 707 w 1552"/>
                  <a:gd name="T69" fmla="*/ 2021 h 2413"/>
                  <a:gd name="T70" fmla="*/ 707 w 1552"/>
                  <a:gd name="T71" fmla="*/ 2122 h 2413"/>
                  <a:gd name="T72" fmla="*/ 708 w 1552"/>
                  <a:gd name="T73" fmla="*/ 2122 h 2413"/>
                  <a:gd name="T74" fmla="*/ 708 w 1552"/>
                  <a:gd name="T75" fmla="*/ 804 h 2413"/>
                  <a:gd name="T76" fmla="*/ 795 w 1552"/>
                  <a:gd name="T77" fmla="*/ 0 h 2413"/>
                  <a:gd name="T78" fmla="*/ 795 w 1552"/>
                  <a:gd name="T79" fmla="*/ 0 h 2413"/>
                  <a:gd name="T80" fmla="*/ 868 w 1552"/>
                  <a:gd name="T81" fmla="*/ 178 h 2413"/>
                  <a:gd name="T82" fmla="*/ 868 w 1552"/>
                  <a:gd name="T83" fmla="*/ 180 h 2413"/>
                  <a:gd name="T84" fmla="*/ 848 w 1552"/>
                  <a:gd name="T85" fmla="*/ 278 h 2413"/>
                  <a:gd name="T86" fmla="*/ 713 w 1552"/>
                  <a:gd name="T87" fmla="*/ 413 h 2413"/>
                  <a:gd name="T88" fmla="*/ 707 w 1552"/>
                  <a:gd name="T89" fmla="*/ 416 h 2413"/>
                  <a:gd name="T90" fmla="*/ 707 w 1552"/>
                  <a:gd name="T91" fmla="*/ 419 h 2413"/>
                  <a:gd name="T92" fmla="*/ 707 w 1552"/>
                  <a:gd name="T93" fmla="*/ 635 h 2413"/>
                  <a:gd name="T94" fmla="*/ 707 w 1552"/>
                  <a:gd name="T95" fmla="*/ 740 h 2413"/>
                  <a:gd name="T96" fmla="*/ 708 w 1552"/>
                  <a:gd name="T97" fmla="*/ 740 h 2413"/>
                  <a:gd name="T98" fmla="*/ 708 w 1552"/>
                  <a:gd name="T99" fmla="*/ 416 h 2413"/>
                  <a:gd name="T100" fmla="*/ 868 w 1552"/>
                  <a:gd name="T101" fmla="*/ 178 h 2413"/>
                  <a:gd name="T102" fmla="*/ 796 w 1552"/>
                  <a:gd name="T103" fmla="*/ 0 h 2413"/>
                  <a:gd name="T104" fmla="*/ 795 w 1552"/>
                  <a:gd name="T105" fmla="*/ 0 h 2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52" h="2413">
                    <a:moveTo>
                      <a:pt x="0" y="2068"/>
                    </a:moveTo>
                    <a:cubicBezTo>
                      <a:pt x="2" y="2069"/>
                      <a:pt x="2" y="2069"/>
                      <a:pt x="2" y="2069"/>
                    </a:cubicBezTo>
                    <a:cubicBezTo>
                      <a:pt x="13" y="2081"/>
                      <a:pt x="13" y="2081"/>
                      <a:pt x="13" y="2081"/>
                    </a:cubicBezTo>
                    <a:cubicBezTo>
                      <a:pt x="133" y="2196"/>
                      <a:pt x="281" y="2273"/>
                      <a:pt x="441" y="2305"/>
                    </a:cubicBezTo>
                    <a:cubicBezTo>
                      <a:pt x="367" y="2290"/>
                      <a:pt x="295" y="2265"/>
                      <a:pt x="227" y="2231"/>
                    </a:cubicBezTo>
                    <a:cubicBezTo>
                      <a:pt x="145" y="2190"/>
                      <a:pt x="68" y="2136"/>
                      <a:pt x="2" y="2069"/>
                    </a:cubicBezTo>
                    <a:cubicBezTo>
                      <a:pt x="1" y="2069"/>
                      <a:pt x="0" y="2068"/>
                      <a:pt x="0" y="2068"/>
                    </a:cubicBezTo>
                    <a:moveTo>
                      <a:pt x="1283" y="1456"/>
                    </a:moveTo>
                    <a:cubicBezTo>
                      <a:pt x="1207" y="1456"/>
                      <a:pt x="1207" y="1456"/>
                      <a:pt x="1207" y="1456"/>
                    </a:cubicBezTo>
                    <a:cubicBezTo>
                      <a:pt x="1206" y="1458"/>
                      <a:pt x="1206" y="1458"/>
                      <a:pt x="1206" y="1458"/>
                    </a:cubicBezTo>
                    <a:cubicBezTo>
                      <a:pt x="1283" y="1458"/>
                      <a:pt x="1283" y="1458"/>
                      <a:pt x="1283" y="1458"/>
                    </a:cubicBezTo>
                    <a:cubicBezTo>
                      <a:pt x="1283" y="1457"/>
                      <a:pt x="1283" y="1457"/>
                      <a:pt x="1283" y="1456"/>
                    </a:cubicBezTo>
                    <a:moveTo>
                      <a:pt x="1551" y="1456"/>
                    </a:moveTo>
                    <a:cubicBezTo>
                      <a:pt x="1528" y="1456"/>
                      <a:pt x="1528" y="1456"/>
                      <a:pt x="1528" y="1456"/>
                    </a:cubicBezTo>
                    <a:cubicBezTo>
                      <a:pt x="1475" y="1456"/>
                      <a:pt x="1475" y="1456"/>
                      <a:pt x="1475" y="1456"/>
                    </a:cubicBezTo>
                    <a:cubicBezTo>
                      <a:pt x="1475" y="1597"/>
                      <a:pt x="1441" y="1731"/>
                      <a:pt x="1379" y="1852"/>
                    </a:cubicBezTo>
                    <a:cubicBezTo>
                      <a:pt x="1367" y="1875"/>
                      <a:pt x="1355" y="1897"/>
                      <a:pt x="1341" y="1918"/>
                    </a:cubicBezTo>
                    <a:cubicBezTo>
                      <a:pt x="1307" y="1972"/>
                      <a:pt x="1267" y="2022"/>
                      <a:pt x="1221" y="2068"/>
                    </a:cubicBezTo>
                    <a:cubicBezTo>
                      <a:pt x="1140" y="2149"/>
                      <a:pt x="1045" y="2213"/>
                      <a:pt x="942" y="2256"/>
                    </a:cubicBezTo>
                    <a:cubicBezTo>
                      <a:pt x="868" y="2287"/>
                      <a:pt x="789" y="2307"/>
                      <a:pt x="708" y="2316"/>
                    </a:cubicBezTo>
                    <a:cubicBezTo>
                      <a:pt x="707" y="2316"/>
                      <a:pt x="707" y="2316"/>
                      <a:pt x="707" y="2316"/>
                    </a:cubicBezTo>
                    <a:cubicBezTo>
                      <a:pt x="707" y="2317"/>
                      <a:pt x="707" y="2317"/>
                      <a:pt x="707" y="2317"/>
                    </a:cubicBezTo>
                    <a:cubicBezTo>
                      <a:pt x="707" y="2365"/>
                      <a:pt x="672" y="2405"/>
                      <a:pt x="626" y="2412"/>
                    </a:cubicBezTo>
                    <a:cubicBezTo>
                      <a:pt x="622" y="2413"/>
                      <a:pt x="617" y="2413"/>
                      <a:pt x="612" y="2413"/>
                    </a:cubicBezTo>
                    <a:cubicBezTo>
                      <a:pt x="612" y="2413"/>
                      <a:pt x="612" y="2413"/>
                      <a:pt x="612" y="2413"/>
                    </a:cubicBezTo>
                    <a:cubicBezTo>
                      <a:pt x="665" y="2413"/>
                      <a:pt x="708" y="2371"/>
                      <a:pt x="708" y="2317"/>
                    </a:cubicBezTo>
                    <a:cubicBezTo>
                      <a:pt x="708" y="2316"/>
                      <a:pt x="708" y="2316"/>
                      <a:pt x="708" y="2316"/>
                    </a:cubicBezTo>
                    <a:cubicBezTo>
                      <a:pt x="902" y="2294"/>
                      <a:pt x="1082" y="2209"/>
                      <a:pt x="1222" y="2069"/>
                    </a:cubicBezTo>
                    <a:cubicBezTo>
                      <a:pt x="1385" y="1905"/>
                      <a:pt x="1475" y="1688"/>
                      <a:pt x="1475" y="1458"/>
                    </a:cubicBezTo>
                    <a:cubicBezTo>
                      <a:pt x="1552" y="1458"/>
                      <a:pt x="1552" y="1458"/>
                      <a:pt x="1552" y="1458"/>
                    </a:cubicBezTo>
                    <a:cubicBezTo>
                      <a:pt x="1551" y="1456"/>
                      <a:pt x="1551" y="1456"/>
                      <a:pt x="1551" y="1456"/>
                    </a:cubicBezTo>
                    <a:moveTo>
                      <a:pt x="708" y="804"/>
                    </a:moveTo>
                    <a:cubicBezTo>
                      <a:pt x="707" y="804"/>
                      <a:pt x="707" y="804"/>
                      <a:pt x="707" y="804"/>
                    </a:cubicBezTo>
                    <a:cubicBezTo>
                      <a:pt x="707" y="1284"/>
                      <a:pt x="707" y="1284"/>
                      <a:pt x="707" y="1284"/>
                    </a:cubicBezTo>
                    <a:cubicBezTo>
                      <a:pt x="707" y="2021"/>
                      <a:pt x="707" y="2021"/>
                      <a:pt x="707" y="2021"/>
                    </a:cubicBezTo>
                    <a:cubicBezTo>
                      <a:pt x="707" y="2122"/>
                      <a:pt x="707" y="2122"/>
                      <a:pt x="707" y="2122"/>
                    </a:cubicBezTo>
                    <a:cubicBezTo>
                      <a:pt x="707" y="2122"/>
                      <a:pt x="708" y="2122"/>
                      <a:pt x="708" y="2122"/>
                    </a:cubicBezTo>
                    <a:cubicBezTo>
                      <a:pt x="708" y="804"/>
                      <a:pt x="708" y="804"/>
                      <a:pt x="708" y="804"/>
                    </a:cubicBezTo>
                    <a:moveTo>
                      <a:pt x="795" y="0"/>
                    </a:moveTo>
                    <a:cubicBezTo>
                      <a:pt x="795" y="0"/>
                      <a:pt x="795" y="0"/>
                      <a:pt x="795" y="0"/>
                    </a:cubicBezTo>
                    <a:cubicBezTo>
                      <a:pt x="840" y="46"/>
                      <a:pt x="868" y="109"/>
                      <a:pt x="868" y="178"/>
                    </a:cubicBezTo>
                    <a:cubicBezTo>
                      <a:pt x="868" y="179"/>
                      <a:pt x="868" y="179"/>
                      <a:pt x="868" y="180"/>
                    </a:cubicBezTo>
                    <a:cubicBezTo>
                      <a:pt x="867" y="215"/>
                      <a:pt x="860" y="248"/>
                      <a:pt x="848" y="278"/>
                    </a:cubicBezTo>
                    <a:cubicBezTo>
                      <a:pt x="822" y="339"/>
                      <a:pt x="774" y="387"/>
                      <a:pt x="713" y="413"/>
                    </a:cubicBezTo>
                    <a:cubicBezTo>
                      <a:pt x="711" y="414"/>
                      <a:pt x="709" y="415"/>
                      <a:pt x="707" y="416"/>
                    </a:cubicBezTo>
                    <a:cubicBezTo>
                      <a:pt x="707" y="419"/>
                      <a:pt x="707" y="419"/>
                      <a:pt x="707" y="419"/>
                    </a:cubicBezTo>
                    <a:cubicBezTo>
                      <a:pt x="707" y="635"/>
                      <a:pt x="707" y="635"/>
                      <a:pt x="707" y="635"/>
                    </a:cubicBezTo>
                    <a:cubicBezTo>
                      <a:pt x="707" y="740"/>
                      <a:pt x="707" y="740"/>
                      <a:pt x="707" y="740"/>
                    </a:cubicBezTo>
                    <a:cubicBezTo>
                      <a:pt x="708" y="740"/>
                      <a:pt x="708" y="740"/>
                      <a:pt x="708" y="740"/>
                    </a:cubicBezTo>
                    <a:cubicBezTo>
                      <a:pt x="708" y="416"/>
                      <a:pt x="708" y="416"/>
                      <a:pt x="708" y="416"/>
                    </a:cubicBezTo>
                    <a:cubicBezTo>
                      <a:pt x="802" y="378"/>
                      <a:pt x="868" y="286"/>
                      <a:pt x="868" y="178"/>
                    </a:cubicBezTo>
                    <a:cubicBezTo>
                      <a:pt x="868" y="109"/>
                      <a:pt x="841" y="47"/>
                      <a:pt x="796" y="0"/>
                    </a:cubicBezTo>
                    <a:cubicBezTo>
                      <a:pt x="795" y="0"/>
                      <a:pt x="795" y="0"/>
                      <a:pt x="795" y="0"/>
                    </a:cubicBezTo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23038" y="4262439"/>
                <a:ext cx="61913" cy="0"/>
              </a:xfrm>
              <a:custGeom>
                <a:avLst/>
                <a:gdLst>
                  <a:gd name="T0" fmla="*/ 39 w 39"/>
                  <a:gd name="T1" fmla="*/ 0 w 39"/>
                  <a:gd name="T2" fmla="*/ 0 w 39"/>
                  <a:gd name="T3" fmla="*/ 0 w 39"/>
                  <a:gd name="T4" fmla="*/ 14 w 39"/>
                  <a:gd name="T5" fmla="*/ 39 w 39"/>
                  <a:gd name="T6" fmla="*/ 39 w 3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39">
                    <a:moveTo>
                      <a:pt x="3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23038" y="4262439"/>
                <a:ext cx="61913" cy="0"/>
              </a:xfrm>
              <a:custGeom>
                <a:avLst/>
                <a:gdLst>
                  <a:gd name="T0" fmla="*/ 39 w 39"/>
                  <a:gd name="T1" fmla="*/ 0 w 39"/>
                  <a:gd name="T2" fmla="*/ 0 w 39"/>
                  <a:gd name="T3" fmla="*/ 0 w 39"/>
                  <a:gd name="T4" fmla="*/ 14 w 39"/>
                  <a:gd name="T5" fmla="*/ 39 w 39"/>
                  <a:gd name="T6" fmla="*/ 39 w 3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39">
                    <a:moveTo>
                      <a:pt x="39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39" y="0"/>
                    </a:lnTo>
                    <a:lnTo>
                      <a:pt x="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50000" y="4365626"/>
                <a:ext cx="133350" cy="192088"/>
              </a:xfrm>
              <a:custGeom>
                <a:avLst/>
                <a:gdLst>
                  <a:gd name="T0" fmla="*/ 17 w 626"/>
                  <a:gd name="T1" fmla="*/ 0 h 902"/>
                  <a:gd name="T2" fmla="*/ 0 w 626"/>
                  <a:gd name="T3" fmla="*/ 16 h 902"/>
                  <a:gd name="T4" fmla="*/ 41 w 626"/>
                  <a:gd name="T5" fmla="*/ 86 h 902"/>
                  <a:gd name="T6" fmla="*/ 127 w 626"/>
                  <a:gd name="T7" fmla="*/ 235 h 902"/>
                  <a:gd name="T8" fmla="*/ 126 w 626"/>
                  <a:gd name="T9" fmla="*/ 235 h 902"/>
                  <a:gd name="T10" fmla="*/ 127 w 626"/>
                  <a:gd name="T11" fmla="*/ 237 h 902"/>
                  <a:gd name="T12" fmla="*/ 50 w 626"/>
                  <a:gd name="T13" fmla="*/ 237 h 902"/>
                  <a:gd name="T14" fmla="*/ 50 w 626"/>
                  <a:gd name="T15" fmla="*/ 239 h 902"/>
                  <a:gd name="T16" fmla="*/ 114 w 626"/>
                  <a:gd name="T17" fmla="*/ 523 h 902"/>
                  <a:gd name="T18" fmla="*/ 185 w 626"/>
                  <a:gd name="T19" fmla="*/ 640 h 902"/>
                  <a:gd name="T20" fmla="*/ 187 w 626"/>
                  <a:gd name="T21" fmla="*/ 642 h 902"/>
                  <a:gd name="T22" fmla="*/ 248 w 626"/>
                  <a:gd name="T23" fmla="*/ 713 h 902"/>
                  <a:gd name="T24" fmla="*/ 322 w 626"/>
                  <a:gd name="T25" fmla="*/ 776 h 902"/>
                  <a:gd name="T26" fmla="*/ 626 w 626"/>
                  <a:gd name="T27" fmla="*/ 902 h 902"/>
                  <a:gd name="T28" fmla="*/ 626 w 626"/>
                  <a:gd name="T29" fmla="*/ 608 h 902"/>
                  <a:gd name="T30" fmla="*/ 489 w 626"/>
                  <a:gd name="T31" fmla="*/ 472 h 902"/>
                  <a:gd name="T32" fmla="*/ 338 w 626"/>
                  <a:gd name="T33" fmla="*/ 320 h 902"/>
                  <a:gd name="T34" fmla="*/ 255 w 626"/>
                  <a:gd name="T35" fmla="*/ 239 h 902"/>
                  <a:gd name="T36" fmla="*/ 17 w 626"/>
                  <a:gd name="T37" fmla="*/ 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6" h="902">
                    <a:moveTo>
                      <a:pt x="17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41" y="86"/>
                      <a:pt x="41" y="86"/>
                      <a:pt x="41" y="86"/>
                    </a:cubicBezTo>
                    <a:cubicBezTo>
                      <a:pt x="127" y="235"/>
                      <a:pt x="127" y="235"/>
                      <a:pt x="127" y="235"/>
                    </a:cubicBezTo>
                    <a:cubicBezTo>
                      <a:pt x="126" y="235"/>
                      <a:pt x="126" y="235"/>
                      <a:pt x="126" y="235"/>
                    </a:cubicBezTo>
                    <a:cubicBezTo>
                      <a:pt x="127" y="237"/>
                      <a:pt x="127" y="237"/>
                      <a:pt x="127" y="237"/>
                    </a:cubicBezTo>
                    <a:cubicBezTo>
                      <a:pt x="50" y="237"/>
                      <a:pt x="50" y="237"/>
                      <a:pt x="50" y="237"/>
                    </a:cubicBezTo>
                    <a:cubicBezTo>
                      <a:pt x="50" y="237"/>
                      <a:pt x="50" y="238"/>
                      <a:pt x="50" y="239"/>
                    </a:cubicBezTo>
                    <a:cubicBezTo>
                      <a:pt x="51" y="339"/>
                      <a:pt x="73" y="436"/>
                      <a:pt x="114" y="523"/>
                    </a:cubicBezTo>
                    <a:cubicBezTo>
                      <a:pt x="134" y="564"/>
                      <a:pt x="158" y="604"/>
                      <a:pt x="185" y="640"/>
                    </a:cubicBezTo>
                    <a:cubicBezTo>
                      <a:pt x="187" y="642"/>
                      <a:pt x="187" y="642"/>
                      <a:pt x="187" y="642"/>
                    </a:cubicBezTo>
                    <a:cubicBezTo>
                      <a:pt x="206" y="667"/>
                      <a:pt x="226" y="690"/>
                      <a:pt x="248" y="713"/>
                    </a:cubicBezTo>
                    <a:cubicBezTo>
                      <a:pt x="271" y="735"/>
                      <a:pt x="296" y="756"/>
                      <a:pt x="322" y="776"/>
                    </a:cubicBezTo>
                    <a:cubicBezTo>
                      <a:pt x="409" y="841"/>
                      <a:pt x="513" y="885"/>
                      <a:pt x="626" y="902"/>
                    </a:cubicBezTo>
                    <a:cubicBezTo>
                      <a:pt x="626" y="608"/>
                      <a:pt x="626" y="608"/>
                      <a:pt x="626" y="608"/>
                    </a:cubicBezTo>
                    <a:cubicBezTo>
                      <a:pt x="489" y="472"/>
                      <a:pt x="489" y="472"/>
                      <a:pt x="489" y="472"/>
                    </a:cubicBezTo>
                    <a:cubicBezTo>
                      <a:pt x="338" y="320"/>
                      <a:pt x="338" y="320"/>
                      <a:pt x="338" y="320"/>
                    </a:cubicBezTo>
                    <a:cubicBezTo>
                      <a:pt x="255" y="239"/>
                      <a:pt x="255" y="239"/>
                      <a:pt x="255" y="239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59525" y="4414839"/>
                <a:ext cx="123825" cy="142875"/>
              </a:xfrm>
              <a:custGeom>
                <a:avLst/>
                <a:gdLst>
                  <a:gd name="T0" fmla="*/ 272 w 576"/>
                  <a:gd name="T1" fmla="*/ 541 h 667"/>
                  <a:gd name="T2" fmla="*/ 272 w 576"/>
                  <a:gd name="T3" fmla="*/ 541 h 667"/>
                  <a:gd name="T4" fmla="*/ 288 w 576"/>
                  <a:gd name="T5" fmla="*/ 553 h 667"/>
                  <a:gd name="T6" fmla="*/ 576 w 576"/>
                  <a:gd name="T7" fmla="*/ 667 h 667"/>
                  <a:gd name="T8" fmla="*/ 576 w 576"/>
                  <a:gd name="T9" fmla="*/ 667 h 667"/>
                  <a:gd name="T10" fmla="*/ 272 w 576"/>
                  <a:gd name="T11" fmla="*/ 541 h 667"/>
                  <a:gd name="T12" fmla="*/ 64 w 576"/>
                  <a:gd name="T13" fmla="*/ 288 h 667"/>
                  <a:gd name="T14" fmla="*/ 133 w 576"/>
                  <a:gd name="T15" fmla="*/ 403 h 667"/>
                  <a:gd name="T16" fmla="*/ 135 w 576"/>
                  <a:gd name="T17" fmla="*/ 405 h 667"/>
                  <a:gd name="T18" fmla="*/ 64 w 576"/>
                  <a:gd name="T19" fmla="*/ 288 h 667"/>
                  <a:gd name="T20" fmla="*/ 76 w 576"/>
                  <a:gd name="T21" fmla="*/ 0 h 667"/>
                  <a:gd name="T22" fmla="*/ 0 w 576"/>
                  <a:gd name="T23" fmla="*/ 0 h 667"/>
                  <a:gd name="T24" fmla="*/ 0 w 576"/>
                  <a:gd name="T25" fmla="*/ 2 h 667"/>
                  <a:gd name="T26" fmla="*/ 77 w 576"/>
                  <a:gd name="T27" fmla="*/ 2 h 667"/>
                  <a:gd name="T28" fmla="*/ 76 w 576"/>
                  <a:gd name="T29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6" h="667">
                    <a:moveTo>
                      <a:pt x="272" y="541"/>
                    </a:moveTo>
                    <a:cubicBezTo>
                      <a:pt x="272" y="541"/>
                      <a:pt x="272" y="541"/>
                      <a:pt x="272" y="541"/>
                    </a:cubicBezTo>
                    <a:cubicBezTo>
                      <a:pt x="278" y="545"/>
                      <a:pt x="283" y="549"/>
                      <a:pt x="288" y="553"/>
                    </a:cubicBezTo>
                    <a:cubicBezTo>
                      <a:pt x="372" y="612"/>
                      <a:pt x="470" y="652"/>
                      <a:pt x="576" y="667"/>
                    </a:cubicBezTo>
                    <a:cubicBezTo>
                      <a:pt x="576" y="667"/>
                      <a:pt x="576" y="667"/>
                      <a:pt x="576" y="667"/>
                    </a:cubicBezTo>
                    <a:cubicBezTo>
                      <a:pt x="463" y="650"/>
                      <a:pt x="359" y="606"/>
                      <a:pt x="272" y="541"/>
                    </a:cubicBezTo>
                    <a:moveTo>
                      <a:pt x="64" y="288"/>
                    </a:moveTo>
                    <a:cubicBezTo>
                      <a:pt x="83" y="329"/>
                      <a:pt x="107" y="367"/>
                      <a:pt x="133" y="403"/>
                    </a:cubicBezTo>
                    <a:cubicBezTo>
                      <a:pt x="135" y="405"/>
                      <a:pt x="135" y="405"/>
                      <a:pt x="135" y="405"/>
                    </a:cubicBezTo>
                    <a:cubicBezTo>
                      <a:pt x="108" y="369"/>
                      <a:pt x="84" y="329"/>
                      <a:pt x="64" y="288"/>
                    </a:cubicBezTo>
                    <a:moveTo>
                      <a:pt x="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2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02375" y="4414839"/>
                <a:ext cx="17463" cy="17463"/>
              </a:xfrm>
              <a:custGeom>
                <a:avLst/>
                <a:gdLst>
                  <a:gd name="T0" fmla="*/ 77 w 81"/>
                  <a:gd name="T1" fmla="*/ 2 h 81"/>
                  <a:gd name="T2" fmla="*/ 2 w 81"/>
                  <a:gd name="T3" fmla="*/ 2 h 81"/>
                  <a:gd name="T4" fmla="*/ 77 w 81"/>
                  <a:gd name="T5" fmla="*/ 77 h 81"/>
                  <a:gd name="T6" fmla="*/ 77 w 81"/>
                  <a:gd name="T7" fmla="*/ 79 h 81"/>
                  <a:gd name="T8" fmla="*/ 79 w 81"/>
                  <a:gd name="T9" fmla="*/ 81 h 81"/>
                  <a:gd name="T10" fmla="*/ 77 w 81"/>
                  <a:gd name="T11" fmla="*/ 55 h 81"/>
                  <a:gd name="T12" fmla="*/ 77 w 81"/>
                  <a:gd name="T13" fmla="*/ 2 h 81"/>
                  <a:gd name="T14" fmla="*/ 1 w 81"/>
                  <a:gd name="T15" fmla="*/ 0 h 81"/>
                  <a:gd name="T16" fmla="*/ 0 w 81"/>
                  <a:gd name="T17" fmla="*/ 0 h 81"/>
                  <a:gd name="T18" fmla="*/ 1 w 81"/>
                  <a:gd name="T19" fmla="*/ 1 h 81"/>
                  <a:gd name="T20" fmla="*/ 1 w 81"/>
                  <a:gd name="T21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81">
                    <a:moveTo>
                      <a:pt x="77" y="2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77" y="77"/>
                      <a:pt x="77" y="77"/>
                      <a:pt x="77" y="77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9" y="81"/>
                      <a:pt x="79" y="81"/>
                      <a:pt x="79" y="81"/>
                    </a:cubicBezTo>
                    <a:cubicBezTo>
                      <a:pt x="78" y="72"/>
                      <a:pt x="81" y="64"/>
                      <a:pt x="77" y="55"/>
                    </a:cubicBezTo>
                    <a:cubicBezTo>
                      <a:pt x="77" y="37"/>
                      <a:pt x="77" y="20"/>
                      <a:pt x="77" y="2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02375" y="4414839"/>
                <a:ext cx="17463" cy="1588"/>
              </a:xfrm>
              <a:custGeom>
                <a:avLst/>
                <a:gdLst>
                  <a:gd name="T0" fmla="*/ 76 w 76"/>
                  <a:gd name="T1" fmla="*/ 0 h 2"/>
                  <a:gd name="T2" fmla="*/ 76 w 76"/>
                  <a:gd name="T3" fmla="*/ 0 h 2"/>
                  <a:gd name="T4" fmla="*/ 0 w 76"/>
                  <a:gd name="T5" fmla="*/ 0 h 2"/>
                  <a:gd name="T6" fmla="*/ 0 w 76"/>
                  <a:gd name="T7" fmla="*/ 1 h 2"/>
                  <a:gd name="T8" fmla="*/ 1 w 76"/>
                  <a:gd name="T9" fmla="*/ 2 h 2"/>
                  <a:gd name="T10" fmla="*/ 76 w 76"/>
                  <a:gd name="T11" fmla="*/ 2 h 2"/>
                  <a:gd name="T12" fmla="*/ 76 w 76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2">
                    <a:moveTo>
                      <a:pt x="76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1"/>
                      <a:pt x="76" y="1"/>
                      <a:pt x="76" y="0"/>
                    </a:cubicBezTo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541213" y="3921148"/>
              <a:ext cx="869950" cy="871538"/>
              <a:chOff x="5087938" y="4899026"/>
              <a:chExt cx="869950" cy="871538"/>
            </a:xfrm>
          </p:grpSpPr>
          <p:sp>
            <p:nvSpPr>
              <p:cNvPr id="63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87938" y="4899026"/>
                <a:ext cx="869950" cy="871538"/>
              </a:xfrm>
              <a:prstGeom prst="ellipse">
                <a:avLst/>
              </a:pr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49863" y="5141913"/>
                <a:ext cx="273050" cy="192088"/>
              </a:xfrm>
              <a:custGeom>
                <a:avLst/>
                <a:gdLst>
                  <a:gd name="T0" fmla="*/ 375 w 1280"/>
                  <a:gd name="T1" fmla="*/ 0 h 905"/>
                  <a:gd name="T2" fmla="*/ 0 w 1280"/>
                  <a:gd name="T3" fmla="*/ 905 h 905"/>
                  <a:gd name="T4" fmla="*/ 1280 w 1280"/>
                  <a:gd name="T5" fmla="*/ 905 h 905"/>
                  <a:gd name="T6" fmla="*/ 375 w 1280"/>
                  <a:gd name="T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0" h="905">
                    <a:moveTo>
                      <a:pt x="375" y="0"/>
                    </a:moveTo>
                    <a:cubicBezTo>
                      <a:pt x="143" y="232"/>
                      <a:pt x="0" y="552"/>
                      <a:pt x="0" y="905"/>
                    </a:cubicBezTo>
                    <a:cubicBezTo>
                      <a:pt x="1280" y="905"/>
                      <a:pt x="1280" y="905"/>
                      <a:pt x="1280" y="905"/>
                    </a:cubicBezTo>
                    <a:lnTo>
                      <a:pt x="3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2913" y="5062538"/>
                <a:ext cx="192088" cy="271463"/>
              </a:xfrm>
              <a:custGeom>
                <a:avLst/>
                <a:gdLst>
                  <a:gd name="T0" fmla="*/ 905 w 905"/>
                  <a:gd name="T1" fmla="*/ 375 h 1280"/>
                  <a:gd name="T2" fmla="*/ 0 w 905"/>
                  <a:gd name="T3" fmla="*/ 0 h 1280"/>
                  <a:gd name="T4" fmla="*/ 0 w 905"/>
                  <a:gd name="T5" fmla="*/ 1280 h 1280"/>
                  <a:gd name="T6" fmla="*/ 905 w 905"/>
                  <a:gd name="T7" fmla="*/ 375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5" h="1280">
                    <a:moveTo>
                      <a:pt x="905" y="375"/>
                    </a:moveTo>
                    <a:cubicBezTo>
                      <a:pt x="673" y="143"/>
                      <a:pt x="353" y="0"/>
                      <a:pt x="0" y="0"/>
                    </a:cubicBezTo>
                    <a:cubicBezTo>
                      <a:pt x="0" y="1280"/>
                      <a:pt x="0" y="1280"/>
                      <a:pt x="0" y="1280"/>
                    </a:cubicBezTo>
                    <a:cubicBezTo>
                      <a:pt x="905" y="375"/>
                      <a:pt x="905" y="375"/>
                      <a:pt x="905" y="37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0825" y="5062538"/>
                <a:ext cx="192088" cy="271463"/>
              </a:xfrm>
              <a:custGeom>
                <a:avLst/>
                <a:gdLst>
                  <a:gd name="T0" fmla="*/ 905 w 905"/>
                  <a:gd name="T1" fmla="*/ 0 h 1280"/>
                  <a:gd name="T2" fmla="*/ 0 w 905"/>
                  <a:gd name="T3" fmla="*/ 375 h 1280"/>
                  <a:gd name="T4" fmla="*/ 905 w 905"/>
                  <a:gd name="T5" fmla="*/ 1280 h 1280"/>
                  <a:gd name="T6" fmla="*/ 905 w 905"/>
                  <a:gd name="T7" fmla="*/ 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5" h="1280">
                    <a:moveTo>
                      <a:pt x="905" y="0"/>
                    </a:moveTo>
                    <a:cubicBezTo>
                      <a:pt x="552" y="0"/>
                      <a:pt x="232" y="143"/>
                      <a:pt x="0" y="375"/>
                    </a:cubicBezTo>
                    <a:cubicBezTo>
                      <a:pt x="905" y="1280"/>
                      <a:pt x="905" y="1280"/>
                      <a:pt x="905" y="1280"/>
                    </a:cubicBezTo>
                    <a:lnTo>
                      <a:pt x="905" y="0"/>
                    </a:lnTo>
                    <a:close/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2913" y="5141913"/>
                <a:ext cx="271463" cy="192088"/>
              </a:xfrm>
              <a:custGeom>
                <a:avLst/>
                <a:gdLst>
                  <a:gd name="T0" fmla="*/ 1280 w 1280"/>
                  <a:gd name="T1" fmla="*/ 905 h 905"/>
                  <a:gd name="T2" fmla="*/ 905 w 1280"/>
                  <a:gd name="T3" fmla="*/ 0 h 905"/>
                  <a:gd name="T4" fmla="*/ 0 w 1280"/>
                  <a:gd name="T5" fmla="*/ 905 h 905"/>
                  <a:gd name="T6" fmla="*/ 1280 w 1280"/>
                  <a:gd name="T7" fmla="*/ 905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0" h="905">
                    <a:moveTo>
                      <a:pt x="1280" y="905"/>
                    </a:moveTo>
                    <a:cubicBezTo>
                      <a:pt x="1280" y="552"/>
                      <a:pt x="1137" y="232"/>
                      <a:pt x="905" y="0"/>
                    </a:cubicBezTo>
                    <a:cubicBezTo>
                      <a:pt x="0" y="905"/>
                      <a:pt x="0" y="905"/>
                      <a:pt x="0" y="905"/>
                    </a:cubicBezTo>
                    <a:cubicBezTo>
                      <a:pt x="1280" y="905"/>
                      <a:pt x="1280" y="905"/>
                      <a:pt x="1280" y="905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2913" y="5334001"/>
                <a:ext cx="271463" cy="193675"/>
              </a:xfrm>
              <a:custGeom>
                <a:avLst/>
                <a:gdLst>
                  <a:gd name="T0" fmla="*/ 0 w 1280"/>
                  <a:gd name="T1" fmla="*/ 0 h 905"/>
                  <a:gd name="T2" fmla="*/ 905 w 1280"/>
                  <a:gd name="T3" fmla="*/ 905 h 905"/>
                  <a:gd name="T4" fmla="*/ 1280 w 1280"/>
                  <a:gd name="T5" fmla="*/ 0 h 905"/>
                  <a:gd name="T6" fmla="*/ 0 w 1280"/>
                  <a:gd name="T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0" h="905">
                    <a:moveTo>
                      <a:pt x="0" y="0"/>
                    </a:moveTo>
                    <a:cubicBezTo>
                      <a:pt x="905" y="905"/>
                      <a:pt x="905" y="905"/>
                      <a:pt x="905" y="905"/>
                    </a:cubicBezTo>
                    <a:cubicBezTo>
                      <a:pt x="1137" y="673"/>
                      <a:pt x="1280" y="353"/>
                      <a:pt x="128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2913" y="5334001"/>
                <a:ext cx="192088" cy="273050"/>
              </a:xfrm>
              <a:custGeom>
                <a:avLst/>
                <a:gdLst>
                  <a:gd name="T0" fmla="*/ 0 w 905"/>
                  <a:gd name="T1" fmla="*/ 1280 h 1280"/>
                  <a:gd name="T2" fmla="*/ 905 w 905"/>
                  <a:gd name="T3" fmla="*/ 905 h 1280"/>
                  <a:gd name="T4" fmla="*/ 0 w 905"/>
                  <a:gd name="T5" fmla="*/ 0 h 1280"/>
                  <a:gd name="T6" fmla="*/ 0 w 905"/>
                  <a:gd name="T7" fmla="*/ 1280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5" h="1280">
                    <a:moveTo>
                      <a:pt x="0" y="1280"/>
                    </a:moveTo>
                    <a:cubicBezTo>
                      <a:pt x="353" y="1280"/>
                      <a:pt x="673" y="1137"/>
                      <a:pt x="905" y="90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80"/>
                      <a:pt x="0" y="1280"/>
                      <a:pt x="0" y="1280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0825" y="5334001"/>
                <a:ext cx="192088" cy="273050"/>
              </a:xfrm>
              <a:custGeom>
                <a:avLst/>
                <a:gdLst>
                  <a:gd name="T0" fmla="*/ 0 w 905"/>
                  <a:gd name="T1" fmla="*/ 905 h 1280"/>
                  <a:gd name="T2" fmla="*/ 905 w 905"/>
                  <a:gd name="T3" fmla="*/ 1280 h 1280"/>
                  <a:gd name="T4" fmla="*/ 905 w 905"/>
                  <a:gd name="T5" fmla="*/ 0 h 1280"/>
                  <a:gd name="T6" fmla="*/ 0 w 905"/>
                  <a:gd name="T7" fmla="*/ 905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5" h="1280">
                    <a:moveTo>
                      <a:pt x="0" y="905"/>
                    </a:moveTo>
                    <a:cubicBezTo>
                      <a:pt x="232" y="1137"/>
                      <a:pt x="552" y="1280"/>
                      <a:pt x="905" y="1280"/>
                    </a:cubicBezTo>
                    <a:cubicBezTo>
                      <a:pt x="905" y="0"/>
                      <a:pt x="905" y="0"/>
                      <a:pt x="905" y="0"/>
                    </a:cubicBezTo>
                    <a:cubicBezTo>
                      <a:pt x="0" y="905"/>
                      <a:pt x="0" y="905"/>
                      <a:pt x="0" y="90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49863" y="5334001"/>
                <a:ext cx="273050" cy="193675"/>
              </a:xfrm>
              <a:custGeom>
                <a:avLst/>
                <a:gdLst>
                  <a:gd name="T0" fmla="*/ 0 w 1280"/>
                  <a:gd name="T1" fmla="*/ 0 h 905"/>
                  <a:gd name="T2" fmla="*/ 375 w 1280"/>
                  <a:gd name="T3" fmla="*/ 905 h 905"/>
                  <a:gd name="T4" fmla="*/ 1280 w 1280"/>
                  <a:gd name="T5" fmla="*/ 0 h 905"/>
                  <a:gd name="T6" fmla="*/ 0 w 1280"/>
                  <a:gd name="T7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0" h="905">
                    <a:moveTo>
                      <a:pt x="0" y="0"/>
                    </a:moveTo>
                    <a:cubicBezTo>
                      <a:pt x="0" y="353"/>
                      <a:pt x="143" y="673"/>
                      <a:pt x="375" y="905"/>
                    </a:cubicBezTo>
                    <a:cubicBezTo>
                      <a:pt x="1280" y="0"/>
                      <a:pt x="1280" y="0"/>
                      <a:pt x="128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715000" y="5141913"/>
                <a:ext cx="0" cy="0"/>
              </a:xfrm>
              <a:custGeom>
                <a:avLst/>
                <a:gdLst>
                  <a:gd name="T0" fmla="*/ 2 w 3"/>
                  <a:gd name="T1" fmla="*/ 2 h 3"/>
                  <a:gd name="T2" fmla="*/ 3 w 3"/>
                  <a:gd name="T3" fmla="*/ 3 h 3"/>
                  <a:gd name="T4" fmla="*/ 3 w 3"/>
                  <a:gd name="T5" fmla="*/ 3 h 3"/>
                  <a:gd name="T6" fmla="*/ 3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2 w 3"/>
                  <a:gd name="T13" fmla="*/ 2 h 3"/>
                  <a:gd name="T14" fmla="*/ 1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  <a:gd name="T20" fmla="*/ 0 w 3"/>
                  <a:gd name="T21" fmla="*/ 0 h 3"/>
                  <a:gd name="T22" fmla="*/ 0 w 3"/>
                  <a:gd name="T23" fmla="*/ 0 h 3"/>
                  <a:gd name="T24" fmla="*/ 0 w 3"/>
                  <a:gd name="T2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2" y="2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2"/>
                      <a:pt x="2" y="2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D9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53088" y="5095876"/>
                <a:ext cx="61913" cy="79375"/>
              </a:xfrm>
              <a:custGeom>
                <a:avLst/>
                <a:gdLst>
                  <a:gd name="T0" fmla="*/ 0 w 293"/>
                  <a:gd name="T1" fmla="*/ 0 h 377"/>
                  <a:gd name="T2" fmla="*/ 135 w 293"/>
                  <a:gd name="T3" fmla="*/ 377 h 377"/>
                  <a:gd name="T4" fmla="*/ 293 w 293"/>
                  <a:gd name="T5" fmla="*/ 219 h 377"/>
                  <a:gd name="T6" fmla="*/ 292 w 293"/>
                  <a:gd name="T7" fmla="*/ 218 h 377"/>
                  <a:gd name="T8" fmla="*/ 291 w 293"/>
                  <a:gd name="T9" fmla="*/ 217 h 377"/>
                  <a:gd name="T10" fmla="*/ 291 w 293"/>
                  <a:gd name="T11" fmla="*/ 217 h 377"/>
                  <a:gd name="T12" fmla="*/ 290 w 293"/>
                  <a:gd name="T13" fmla="*/ 216 h 377"/>
                  <a:gd name="T14" fmla="*/ 290 w 293"/>
                  <a:gd name="T15" fmla="*/ 216 h 377"/>
                  <a:gd name="T16" fmla="*/ 0 w 293"/>
                  <a:gd name="T17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3" h="377">
                    <a:moveTo>
                      <a:pt x="0" y="0"/>
                    </a:moveTo>
                    <a:cubicBezTo>
                      <a:pt x="64" y="116"/>
                      <a:pt x="110" y="243"/>
                      <a:pt x="135" y="377"/>
                    </a:cubicBezTo>
                    <a:cubicBezTo>
                      <a:pt x="293" y="219"/>
                      <a:pt x="293" y="219"/>
                      <a:pt x="293" y="219"/>
                    </a:cubicBezTo>
                    <a:cubicBezTo>
                      <a:pt x="293" y="219"/>
                      <a:pt x="292" y="218"/>
                      <a:pt x="292" y="218"/>
                    </a:cubicBezTo>
                    <a:cubicBezTo>
                      <a:pt x="292" y="218"/>
                      <a:pt x="292" y="217"/>
                      <a:pt x="291" y="217"/>
                    </a:cubicBezTo>
                    <a:cubicBezTo>
                      <a:pt x="291" y="217"/>
                      <a:pt x="291" y="217"/>
                      <a:pt x="291" y="217"/>
                    </a:cubicBezTo>
                    <a:cubicBezTo>
                      <a:pt x="291" y="216"/>
                      <a:pt x="290" y="216"/>
                      <a:pt x="290" y="216"/>
                    </a:cubicBezTo>
                    <a:cubicBezTo>
                      <a:pt x="290" y="216"/>
                      <a:pt x="290" y="216"/>
                      <a:pt x="290" y="216"/>
                    </a:cubicBezTo>
                    <a:cubicBezTo>
                      <a:pt x="204" y="131"/>
                      <a:pt x="107" y="58"/>
                      <a:pt x="0" y="0"/>
                    </a:cubicBezTo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64200" y="5141913"/>
                <a:ext cx="130175" cy="192088"/>
              </a:xfrm>
              <a:custGeom>
                <a:avLst/>
                <a:gdLst>
                  <a:gd name="T0" fmla="*/ 244 w 619"/>
                  <a:gd name="T1" fmla="*/ 0 h 905"/>
                  <a:gd name="T2" fmla="*/ 244 w 619"/>
                  <a:gd name="T3" fmla="*/ 0 h 905"/>
                  <a:gd name="T4" fmla="*/ 86 w 619"/>
                  <a:gd name="T5" fmla="*/ 158 h 905"/>
                  <a:gd name="T6" fmla="*/ 107 w 619"/>
                  <a:gd name="T7" fmla="*/ 393 h 905"/>
                  <a:gd name="T8" fmla="*/ 0 w 619"/>
                  <a:gd name="T9" fmla="*/ 905 h 905"/>
                  <a:gd name="T10" fmla="*/ 619 w 619"/>
                  <a:gd name="T11" fmla="*/ 905 h 905"/>
                  <a:gd name="T12" fmla="*/ 619 w 619"/>
                  <a:gd name="T13" fmla="*/ 905 h 905"/>
                  <a:gd name="T14" fmla="*/ 619 w 619"/>
                  <a:gd name="T15" fmla="*/ 884 h 905"/>
                  <a:gd name="T16" fmla="*/ 244 w 619"/>
                  <a:gd name="T17" fmla="*/ 0 h 905"/>
                  <a:gd name="T18" fmla="*/ 244 w 619"/>
                  <a:gd name="T19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9" h="905">
                    <a:moveTo>
                      <a:pt x="244" y="0"/>
                    </a:moveTo>
                    <a:cubicBezTo>
                      <a:pt x="244" y="0"/>
                      <a:pt x="244" y="0"/>
                      <a:pt x="244" y="0"/>
                    </a:cubicBezTo>
                    <a:cubicBezTo>
                      <a:pt x="86" y="158"/>
                      <a:pt x="86" y="158"/>
                      <a:pt x="86" y="158"/>
                    </a:cubicBezTo>
                    <a:cubicBezTo>
                      <a:pt x="100" y="234"/>
                      <a:pt x="107" y="313"/>
                      <a:pt x="107" y="393"/>
                    </a:cubicBezTo>
                    <a:cubicBezTo>
                      <a:pt x="107" y="575"/>
                      <a:pt x="69" y="748"/>
                      <a:pt x="0" y="905"/>
                    </a:cubicBezTo>
                    <a:cubicBezTo>
                      <a:pt x="619" y="905"/>
                      <a:pt x="619" y="905"/>
                      <a:pt x="619" y="905"/>
                    </a:cubicBezTo>
                    <a:cubicBezTo>
                      <a:pt x="619" y="905"/>
                      <a:pt x="619" y="905"/>
                      <a:pt x="619" y="905"/>
                    </a:cubicBezTo>
                    <a:cubicBezTo>
                      <a:pt x="619" y="898"/>
                      <a:pt x="619" y="891"/>
                      <a:pt x="619" y="884"/>
                    </a:cubicBezTo>
                    <a:cubicBezTo>
                      <a:pt x="613" y="539"/>
                      <a:pt x="471" y="227"/>
                      <a:pt x="244" y="0"/>
                    </a:cubicBezTo>
                    <a:cubicBezTo>
                      <a:pt x="244" y="0"/>
                      <a:pt x="244" y="0"/>
                      <a:pt x="244" y="0"/>
                    </a:cubicBezTo>
                  </a:path>
                </a:pathLst>
              </a:custGeom>
              <a:solidFill>
                <a:srgbClr val="C05A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07050" y="5334001"/>
                <a:ext cx="187325" cy="193675"/>
              </a:xfrm>
              <a:custGeom>
                <a:avLst/>
                <a:gdLst>
                  <a:gd name="T0" fmla="*/ 887 w 887"/>
                  <a:gd name="T1" fmla="*/ 0 h 905"/>
                  <a:gd name="T2" fmla="*/ 268 w 887"/>
                  <a:gd name="T3" fmla="*/ 0 h 905"/>
                  <a:gd name="T4" fmla="*/ 0 w 887"/>
                  <a:gd name="T5" fmla="*/ 393 h 905"/>
                  <a:gd name="T6" fmla="*/ 512 w 887"/>
                  <a:gd name="T7" fmla="*/ 905 h 905"/>
                  <a:gd name="T8" fmla="*/ 512 w 887"/>
                  <a:gd name="T9" fmla="*/ 905 h 905"/>
                  <a:gd name="T10" fmla="*/ 887 w 887"/>
                  <a:gd name="T11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7" h="905">
                    <a:moveTo>
                      <a:pt x="887" y="0"/>
                    </a:moveTo>
                    <a:cubicBezTo>
                      <a:pt x="268" y="0"/>
                      <a:pt x="268" y="0"/>
                      <a:pt x="268" y="0"/>
                    </a:cubicBezTo>
                    <a:cubicBezTo>
                      <a:pt x="204" y="148"/>
                      <a:pt x="112" y="281"/>
                      <a:pt x="0" y="393"/>
                    </a:cubicBezTo>
                    <a:cubicBezTo>
                      <a:pt x="512" y="905"/>
                      <a:pt x="512" y="905"/>
                      <a:pt x="512" y="905"/>
                    </a:cubicBezTo>
                    <a:cubicBezTo>
                      <a:pt x="512" y="905"/>
                      <a:pt x="512" y="905"/>
                      <a:pt x="512" y="905"/>
                    </a:cubicBezTo>
                    <a:cubicBezTo>
                      <a:pt x="744" y="673"/>
                      <a:pt x="887" y="353"/>
                      <a:pt x="887" y="0"/>
                    </a:cubicBezTo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2913" y="5418138"/>
                <a:ext cx="192088" cy="188913"/>
              </a:xfrm>
              <a:custGeom>
                <a:avLst/>
                <a:gdLst>
                  <a:gd name="T0" fmla="*/ 393 w 905"/>
                  <a:gd name="T1" fmla="*/ 0 h 887"/>
                  <a:gd name="T2" fmla="*/ 393 w 905"/>
                  <a:gd name="T3" fmla="*/ 0 h 887"/>
                  <a:gd name="T4" fmla="*/ 0 w 905"/>
                  <a:gd name="T5" fmla="*/ 268 h 887"/>
                  <a:gd name="T6" fmla="*/ 0 w 905"/>
                  <a:gd name="T7" fmla="*/ 887 h 887"/>
                  <a:gd name="T8" fmla="*/ 0 w 905"/>
                  <a:gd name="T9" fmla="*/ 887 h 887"/>
                  <a:gd name="T10" fmla="*/ 905 w 905"/>
                  <a:gd name="T11" fmla="*/ 512 h 887"/>
                  <a:gd name="T12" fmla="*/ 393 w 905"/>
                  <a:gd name="T13" fmla="*/ 0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5" h="887">
                    <a:moveTo>
                      <a:pt x="393" y="0"/>
                    </a:moveTo>
                    <a:cubicBezTo>
                      <a:pt x="393" y="0"/>
                      <a:pt x="393" y="0"/>
                      <a:pt x="393" y="0"/>
                    </a:cubicBezTo>
                    <a:cubicBezTo>
                      <a:pt x="281" y="112"/>
                      <a:pt x="148" y="204"/>
                      <a:pt x="0" y="268"/>
                    </a:cubicBezTo>
                    <a:cubicBezTo>
                      <a:pt x="0" y="887"/>
                      <a:pt x="0" y="887"/>
                      <a:pt x="0" y="887"/>
                    </a:cubicBezTo>
                    <a:cubicBezTo>
                      <a:pt x="0" y="887"/>
                      <a:pt x="0" y="887"/>
                      <a:pt x="0" y="887"/>
                    </a:cubicBezTo>
                    <a:cubicBezTo>
                      <a:pt x="353" y="887"/>
                      <a:pt x="673" y="744"/>
                      <a:pt x="905" y="512"/>
                    </a:cubicBezTo>
                    <a:cubicBezTo>
                      <a:pt x="393" y="0"/>
                      <a:pt x="393" y="0"/>
                      <a:pt x="393" y="0"/>
                    </a:cubicBezTo>
                  </a:path>
                </a:pathLst>
              </a:custGeom>
              <a:solidFill>
                <a:srgbClr val="C05A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0825" y="5475288"/>
                <a:ext cx="192088" cy="131763"/>
              </a:xfrm>
              <a:custGeom>
                <a:avLst/>
                <a:gdLst>
                  <a:gd name="T0" fmla="*/ 905 w 905"/>
                  <a:gd name="T1" fmla="*/ 0 h 619"/>
                  <a:gd name="T2" fmla="*/ 393 w 905"/>
                  <a:gd name="T3" fmla="*/ 107 h 619"/>
                  <a:gd name="T4" fmla="*/ 158 w 905"/>
                  <a:gd name="T5" fmla="*/ 86 h 619"/>
                  <a:gd name="T6" fmla="*/ 0 w 905"/>
                  <a:gd name="T7" fmla="*/ 244 h 619"/>
                  <a:gd name="T8" fmla="*/ 0 w 905"/>
                  <a:gd name="T9" fmla="*/ 245 h 619"/>
                  <a:gd name="T10" fmla="*/ 1 w 905"/>
                  <a:gd name="T11" fmla="*/ 245 h 619"/>
                  <a:gd name="T12" fmla="*/ 1 w 905"/>
                  <a:gd name="T13" fmla="*/ 246 h 619"/>
                  <a:gd name="T14" fmla="*/ 780 w 905"/>
                  <a:gd name="T15" fmla="*/ 613 h 619"/>
                  <a:gd name="T16" fmla="*/ 803 w 905"/>
                  <a:gd name="T17" fmla="*/ 615 h 619"/>
                  <a:gd name="T18" fmla="*/ 905 w 905"/>
                  <a:gd name="T19" fmla="*/ 619 h 619"/>
                  <a:gd name="T20" fmla="*/ 905 w 905"/>
                  <a:gd name="T21" fmla="*/ 0 h 6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5" h="619">
                    <a:moveTo>
                      <a:pt x="905" y="0"/>
                    </a:moveTo>
                    <a:cubicBezTo>
                      <a:pt x="748" y="69"/>
                      <a:pt x="575" y="107"/>
                      <a:pt x="393" y="107"/>
                    </a:cubicBezTo>
                    <a:cubicBezTo>
                      <a:pt x="313" y="107"/>
                      <a:pt x="234" y="100"/>
                      <a:pt x="158" y="86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0" y="244"/>
                      <a:pt x="0" y="244"/>
                      <a:pt x="0" y="245"/>
                    </a:cubicBezTo>
                    <a:cubicBezTo>
                      <a:pt x="1" y="245"/>
                      <a:pt x="1" y="245"/>
                      <a:pt x="1" y="245"/>
                    </a:cubicBezTo>
                    <a:cubicBezTo>
                      <a:pt x="1" y="245"/>
                      <a:pt x="1" y="246"/>
                      <a:pt x="1" y="246"/>
                    </a:cubicBezTo>
                    <a:cubicBezTo>
                      <a:pt x="205" y="449"/>
                      <a:pt x="477" y="584"/>
                      <a:pt x="780" y="613"/>
                    </a:cubicBezTo>
                    <a:cubicBezTo>
                      <a:pt x="788" y="614"/>
                      <a:pt x="795" y="614"/>
                      <a:pt x="803" y="615"/>
                    </a:cubicBezTo>
                    <a:cubicBezTo>
                      <a:pt x="837" y="618"/>
                      <a:pt x="871" y="619"/>
                      <a:pt x="905" y="619"/>
                    </a:cubicBezTo>
                    <a:cubicBezTo>
                      <a:pt x="905" y="0"/>
                      <a:pt x="905" y="0"/>
                      <a:pt x="905" y="0"/>
                    </a:cubicBezTo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29238" y="5526088"/>
                <a:ext cx="1588" cy="1588"/>
              </a:xfrm>
              <a:custGeom>
                <a:avLst/>
                <a:gdLst>
                  <a:gd name="T0" fmla="*/ 5 w 6"/>
                  <a:gd name="T1" fmla="*/ 5 h 6"/>
                  <a:gd name="T2" fmla="*/ 6 w 6"/>
                  <a:gd name="T3" fmla="*/ 6 h 6"/>
                  <a:gd name="T4" fmla="*/ 5 w 6"/>
                  <a:gd name="T5" fmla="*/ 5 h 6"/>
                  <a:gd name="T6" fmla="*/ 4 w 6"/>
                  <a:gd name="T7" fmla="*/ 4 h 6"/>
                  <a:gd name="T8" fmla="*/ 4 w 6"/>
                  <a:gd name="T9" fmla="*/ 4 h 6"/>
                  <a:gd name="T10" fmla="*/ 4 w 6"/>
                  <a:gd name="T11" fmla="*/ 4 h 6"/>
                  <a:gd name="T12" fmla="*/ 2 w 6"/>
                  <a:gd name="T13" fmla="*/ 3 h 6"/>
                  <a:gd name="T14" fmla="*/ 3 w 6"/>
                  <a:gd name="T15" fmla="*/ 3 h 6"/>
                  <a:gd name="T16" fmla="*/ 2 w 6"/>
                  <a:gd name="T17" fmla="*/ 3 h 6"/>
                  <a:gd name="T18" fmla="*/ 1 w 6"/>
                  <a:gd name="T19" fmla="*/ 1 h 6"/>
                  <a:gd name="T20" fmla="*/ 1 w 6"/>
                  <a:gd name="T21" fmla="*/ 1 h 6"/>
                  <a:gd name="T22" fmla="*/ 1 w 6"/>
                  <a:gd name="T23" fmla="*/ 1 h 6"/>
                  <a:gd name="T24" fmla="*/ 0 w 6"/>
                  <a:gd name="T25" fmla="*/ 0 h 6"/>
                  <a:gd name="T26" fmla="*/ 0 w 6"/>
                  <a:gd name="T27" fmla="*/ 0 h 6"/>
                  <a:gd name="T28" fmla="*/ 0 w 6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">
                    <a:moveTo>
                      <a:pt x="5" y="5"/>
                    </a:moveTo>
                    <a:cubicBezTo>
                      <a:pt x="5" y="5"/>
                      <a:pt x="6" y="6"/>
                      <a:pt x="6" y="6"/>
                    </a:cubicBezTo>
                    <a:cubicBezTo>
                      <a:pt x="6" y="6"/>
                      <a:pt x="5" y="5"/>
                      <a:pt x="5" y="5"/>
                    </a:cubicBezTo>
                    <a:moveTo>
                      <a:pt x="4" y="4"/>
                    </a:move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moveTo>
                      <a:pt x="2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CD9E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83200" y="5464176"/>
                <a:ext cx="80963" cy="63500"/>
              </a:xfrm>
              <a:custGeom>
                <a:avLst/>
                <a:gdLst>
                  <a:gd name="T0" fmla="*/ 0 w 377"/>
                  <a:gd name="T1" fmla="*/ 0 h 293"/>
                  <a:gd name="T2" fmla="*/ 213 w 377"/>
                  <a:gd name="T3" fmla="*/ 287 h 293"/>
                  <a:gd name="T4" fmla="*/ 213 w 377"/>
                  <a:gd name="T5" fmla="*/ 287 h 293"/>
                  <a:gd name="T6" fmla="*/ 214 w 377"/>
                  <a:gd name="T7" fmla="*/ 288 h 293"/>
                  <a:gd name="T8" fmla="*/ 214 w 377"/>
                  <a:gd name="T9" fmla="*/ 288 h 293"/>
                  <a:gd name="T10" fmla="*/ 215 w 377"/>
                  <a:gd name="T11" fmla="*/ 290 h 293"/>
                  <a:gd name="T12" fmla="*/ 216 w 377"/>
                  <a:gd name="T13" fmla="*/ 290 h 293"/>
                  <a:gd name="T14" fmla="*/ 217 w 377"/>
                  <a:gd name="T15" fmla="*/ 291 h 293"/>
                  <a:gd name="T16" fmla="*/ 217 w 377"/>
                  <a:gd name="T17" fmla="*/ 291 h 293"/>
                  <a:gd name="T18" fmla="*/ 218 w 377"/>
                  <a:gd name="T19" fmla="*/ 292 h 293"/>
                  <a:gd name="T20" fmla="*/ 219 w 377"/>
                  <a:gd name="T21" fmla="*/ 293 h 293"/>
                  <a:gd name="T22" fmla="*/ 219 w 377"/>
                  <a:gd name="T23" fmla="*/ 293 h 293"/>
                  <a:gd name="T24" fmla="*/ 219 w 377"/>
                  <a:gd name="T25" fmla="*/ 293 h 293"/>
                  <a:gd name="T26" fmla="*/ 377 w 377"/>
                  <a:gd name="T27" fmla="*/ 135 h 293"/>
                  <a:gd name="T28" fmla="*/ 0 w 377"/>
                  <a:gd name="T29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77" h="293">
                    <a:moveTo>
                      <a:pt x="0" y="0"/>
                    </a:moveTo>
                    <a:cubicBezTo>
                      <a:pt x="57" y="106"/>
                      <a:pt x="129" y="202"/>
                      <a:pt x="213" y="287"/>
                    </a:cubicBezTo>
                    <a:cubicBezTo>
                      <a:pt x="213" y="287"/>
                      <a:pt x="213" y="287"/>
                      <a:pt x="213" y="287"/>
                    </a:cubicBezTo>
                    <a:cubicBezTo>
                      <a:pt x="213" y="287"/>
                      <a:pt x="214" y="288"/>
                      <a:pt x="214" y="288"/>
                    </a:cubicBezTo>
                    <a:cubicBezTo>
                      <a:pt x="214" y="288"/>
                      <a:pt x="214" y="288"/>
                      <a:pt x="214" y="288"/>
                    </a:cubicBezTo>
                    <a:cubicBezTo>
                      <a:pt x="214" y="289"/>
                      <a:pt x="215" y="289"/>
                      <a:pt x="215" y="290"/>
                    </a:cubicBezTo>
                    <a:cubicBezTo>
                      <a:pt x="216" y="290"/>
                      <a:pt x="216" y="290"/>
                      <a:pt x="216" y="290"/>
                    </a:cubicBezTo>
                    <a:cubicBezTo>
                      <a:pt x="216" y="290"/>
                      <a:pt x="216" y="291"/>
                      <a:pt x="217" y="291"/>
                    </a:cubicBezTo>
                    <a:cubicBezTo>
                      <a:pt x="217" y="291"/>
                      <a:pt x="217" y="291"/>
                      <a:pt x="217" y="291"/>
                    </a:cubicBezTo>
                    <a:cubicBezTo>
                      <a:pt x="217" y="292"/>
                      <a:pt x="218" y="292"/>
                      <a:pt x="218" y="292"/>
                    </a:cubicBezTo>
                    <a:cubicBezTo>
                      <a:pt x="218" y="292"/>
                      <a:pt x="219" y="293"/>
                      <a:pt x="219" y="293"/>
                    </a:cubicBezTo>
                    <a:cubicBezTo>
                      <a:pt x="219" y="293"/>
                      <a:pt x="219" y="293"/>
                      <a:pt x="219" y="293"/>
                    </a:cubicBezTo>
                    <a:cubicBezTo>
                      <a:pt x="219" y="293"/>
                      <a:pt x="219" y="293"/>
                      <a:pt x="219" y="293"/>
                    </a:cubicBezTo>
                    <a:cubicBezTo>
                      <a:pt x="377" y="135"/>
                      <a:pt x="377" y="135"/>
                      <a:pt x="377" y="135"/>
                    </a:cubicBezTo>
                    <a:cubicBezTo>
                      <a:pt x="243" y="110"/>
                      <a:pt x="116" y="64"/>
                      <a:pt x="0" y="0"/>
                    </a:cubicBezTo>
                  </a:path>
                </a:pathLst>
              </a:custGeom>
              <a:solidFill>
                <a:srgbClr val="C05A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0825" y="55276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0825" y="55276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15000" y="5141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15000" y="51419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0825" y="5141913"/>
                <a:ext cx="625475" cy="625475"/>
              </a:xfrm>
              <a:custGeom>
                <a:avLst/>
                <a:gdLst>
                  <a:gd name="T0" fmla="*/ 1810 w 2941"/>
                  <a:gd name="T1" fmla="*/ 0 h 2941"/>
                  <a:gd name="T2" fmla="*/ 1810 w 2941"/>
                  <a:gd name="T3" fmla="*/ 0 h 2941"/>
                  <a:gd name="T4" fmla="*/ 2185 w 2941"/>
                  <a:gd name="T5" fmla="*/ 884 h 2941"/>
                  <a:gd name="T6" fmla="*/ 2185 w 2941"/>
                  <a:gd name="T7" fmla="*/ 905 h 2941"/>
                  <a:gd name="T8" fmla="*/ 2185 w 2941"/>
                  <a:gd name="T9" fmla="*/ 905 h 2941"/>
                  <a:gd name="T10" fmla="*/ 2185 w 2941"/>
                  <a:gd name="T11" fmla="*/ 905 h 2941"/>
                  <a:gd name="T12" fmla="*/ 2185 w 2941"/>
                  <a:gd name="T13" fmla="*/ 905 h 2941"/>
                  <a:gd name="T14" fmla="*/ 2185 w 2941"/>
                  <a:gd name="T15" fmla="*/ 905 h 2941"/>
                  <a:gd name="T16" fmla="*/ 2185 w 2941"/>
                  <a:gd name="T17" fmla="*/ 905 h 2941"/>
                  <a:gd name="T18" fmla="*/ 2185 w 2941"/>
                  <a:gd name="T19" fmla="*/ 905 h 2941"/>
                  <a:gd name="T20" fmla="*/ 1810 w 2941"/>
                  <a:gd name="T21" fmla="*/ 1810 h 2941"/>
                  <a:gd name="T22" fmla="*/ 1810 w 2941"/>
                  <a:gd name="T23" fmla="*/ 1810 h 2941"/>
                  <a:gd name="T24" fmla="*/ 905 w 2941"/>
                  <a:gd name="T25" fmla="*/ 2185 h 2941"/>
                  <a:gd name="T26" fmla="*/ 905 w 2941"/>
                  <a:gd name="T27" fmla="*/ 2185 h 2941"/>
                  <a:gd name="T28" fmla="*/ 803 w 2941"/>
                  <a:gd name="T29" fmla="*/ 2181 h 2941"/>
                  <a:gd name="T30" fmla="*/ 780 w 2941"/>
                  <a:gd name="T31" fmla="*/ 2179 h 2941"/>
                  <a:gd name="T32" fmla="*/ 1 w 2941"/>
                  <a:gd name="T33" fmla="*/ 1812 h 2941"/>
                  <a:gd name="T34" fmla="*/ 1 w 2941"/>
                  <a:gd name="T35" fmla="*/ 1811 h 2941"/>
                  <a:gd name="T36" fmla="*/ 0 w 2941"/>
                  <a:gd name="T37" fmla="*/ 1811 h 2941"/>
                  <a:gd name="T38" fmla="*/ 0 w 2941"/>
                  <a:gd name="T39" fmla="*/ 1810 h 2941"/>
                  <a:gd name="T40" fmla="*/ 1131 w 2941"/>
                  <a:gd name="T41" fmla="*/ 2941 h 2941"/>
                  <a:gd name="T42" fmla="*/ 2941 w 2941"/>
                  <a:gd name="T43" fmla="*/ 1130 h 2941"/>
                  <a:gd name="T44" fmla="*/ 1810 w 2941"/>
                  <a:gd name="T45" fmla="*/ 0 h 29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941" h="2941">
                    <a:moveTo>
                      <a:pt x="1810" y="0"/>
                    </a:moveTo>
                    <a:cubicBezTo>
                      <a:pt x="1810" y="0"/>
                      <a:pt x="1810" y="0"/>
                      <a:pt x="1810" y="0"/>
                    </a:cubicBezTo>
                    <a:cubicBezTo>
                      <a:pt x="2037" y="227"/>
                      <a:pt x="2179" y="539"/>
                      <a:pt x="2185" y="884"/>
                    </a:cubicBezTo>
                    <a:cubicBezTo>
                      <a:pt x="2185" y="891"/>
                      <a:pt x="2185" y="898"/>
                      <a:pt x="2185" y="905"/>
                    </a:cubicBezTo>
                    <a:cubicBezTo>
                      <a:pt x="2185" y="905"/>
                      <a:pt x="2185" y="905"/>
                      <a:pt x="2185" y="905"/>
                    </a:cubicBezTo>
                    <a:cubicBezTo>
                      <a:pt x="2185" y="905"/>
                      <a:pt x="2185" y="905"/>
                      <a:pt x="2185" y="905"/>
                    </a:cubicBezTo>
                    <a:cubicBezTo>
                      <a:pt x="2185" y="905"/>
                      <a:pt x="2185" y="905"/>
                      <a:pt x="2185" y="905"/>
                    </a:cubicBezTo>
                    <a:cubicBezTo>
                      <a:pt x="2185" y="905"/>
                      <a:pt x="2185" y="905"/>
                      <a:pt x="2185" y="905"/>
                    </a:cubicBezTo>
                    <a:cubicBezTo>
                      <a:pt x="2185" y="905"/>
                      <a:pt x="2185" y="905"/>
                      <a:pt x="2185" y="905"/>
                    </a:cubicBezTo>
                    <a:cubicBezTo>
                      <a:pt x="2185" y="905"/>
                      <a:pt x="2185" y="905"/>
                      <a:pt x="2185" y="905"/>
                    </a:cubicBezTo>
                    <a:cubicBezTo>
                      <a:pt x="2185" y="1258"/>
                      <a:pt x="2042" y="1578"/>
                      <a:pt x="1810" y="1810"/>
                    </a:cubicBezTo>
                    <a:cubicBezTo>
                      <a:pt x="1810" y="1810"/>
                      <a:pt x="1810" y="1810"/>
                      <a:pt x="1810" y="1810"/>
                    </a:cubicBezTo>
                    <a:cubicBezTo>
                      <a:pt x="1578" y="2042"/>
                      <a:pt x="1258" y="2185"/>
                      <a:pt x="905" y="2185"/>
                    </a:cubicBezTo>
                    <a:cubicBezTo>
                      <a:pt x="905" y="2185"/>
                      <a:pt x="905" y="2185"/>
                      <a:pt x="905" y="2185"/>
                    </a:cubicBezTo>
                    <a:cubicBezTo>
                      <a:pt x="871" y="2185"/>
                      <a:pt x="837" y="2184"/>
                      <a:pt x="803" y="2181"/>
                    </a:cubicBezTo>
                    <a:cubicBezTo>
                      <a:pt x="795" y="2180"/>
                      <a:pt x="788" y="2180"/>
                      <a:pt x="780" y="2179"/>
                    </a:cubicBezTo>
                    <a:cubicBezTo>
                      <a:pt x="477" y="2150"/>
                      <a:pt x="205" y="2015"/>
                      <a:pt x="1" y="1812"/>
                    </a:cubicBezTo>
                    <a:cubicBezTo>
                      <a:pt x="1" y="1812"/>
                      <a:pt x="1" y="1811"/>
                      <a:pt x="1" y="1811"/>
                    </a:cubicBezTo>
                    <a:cubicBezTo>
                      <a:pt x="1" y="1811"/>
                      <a:pt x="1" y="1811"/>
                      <a:pt x="0" y="1811"/>
                    </a:cubicBezTo>
                    <a:cubicBezTo>
                      <a:pt x="0" y="1810"/>
                      <a:pt x="0" y="1810"/>
                      <a:pt x="0" y="1810"/>
                    </a:cubicBezTo>
                    <a:cubicBezTo>
                      <a:pt x="1131" y="2941"/>
                      <a:pt x="1131" y="2941"/>
                      <a:pt x="1131" y="2941"/>
                    </a:cubicBezTo>
                    <a:cubicBezTo>
                      <a:pt x="2081" y="2837"/>
                      <a:pt x="2837" y="2081"/>
                      <a:pt x="2941" y="1130"/>
                    </a:cubicBezTo>
                    <a:cubicBezTo>
                      <a:pt x="1810" y="0"/>
                      <a:pt x="1810" y="0"/>
                      <a:pt x="1810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715000" y="5141913"/>
                <a:ext cx="79375" cy="192088"/>
              </a:xfrm>
              <a:custGeom>
                <a:avLst/>
                <a:gdLst>
                  <a:gd name="T0" fmla="*/ 375 w 375"/>
                  <a:gd name="T1" fmla="*/ 905 h 905"/>
                  <a:gd name="T2" fmla="*/ 375 w 375"/>
                  <a:gd name="T3" fmla="*/ 905 h 905"/>
                  <a:gd name="T4" fmla="*/ 375 w 375"/>
                  <a:gd name="T5" fmla="*/ 905 h 905"/>
                  <a:gd name="T6" fmla="*/ 375 w 375"/>
                  <a:gd name="T7" fmla="*/ 905 h 905"/>
                  <a:gd name="T8" fmla="*/ 0 w 375"/>
                  <a:gd name="T9" fmla="*/ 0 h 905"/>
                  <a:gd name="T10" fmla="*/ 375 w 375"/>
                  <a:gd name="T11" fmla="*/ 884 h 905"/>
                  <a:gd name="T12" fmla="*/ 0 w 375"/>
                  <a:gd name="T13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5" h="905">
                    <a:moveTo>
                      <a:pt x="375" y="905"/>
                    </a:moveTo>
                    <a:cubicBezTo>
                      <a:pt x="375" y="905"/>
                      <a:pt x="375" y="905"/>
                      <a:pt x="375" y="905"/>
                    </a:cubicBezTo>
                    <a:cubicBezTo>
                      <a:pt x="375" y="905"/>
                      <a:pt x="375" y="905"/>
                      <a:pt x="375" y="905"/>
                    </a:cubicBezTo>
                    <a:cubicBezTo>
                      <a:pt x="375" y="905"/>
                      <a:pt x="375" y="905"/>
                      <a:pt x="375" y="905"/>
                    </a:cubicBezTo>
                    <a:moveTo>
                      <a:pt x="0" y="0"/>
                    </a:moveTo>
                    <a:cubicBezTo>
                      <a:pt x="227" y="227"/>
                      <a:pt x="369" y="539"/>
                      <a:pt x="375" y="884"/>
                    </a:cubicBezTo>
                    <a:cubicBezTo>
                      <a:pt x="369" y="539"/>
                      <a:pt x="227" y="227"/>
                      <a:pt x="0" y="0"/>
                    </a:cubicBezTo>
                  </a:path>
                </a:pathLst>
              </a:custGeom>
              <a:solidFill>
                <a:srgbClr val="BA4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30825" y="5527676"/>
                <a:ext cx="192088" cy="79375"/>
              </a:xfrm>
              <a:custGeom>
                <a:avLst/>
                <a:gdLst>
                  <a:gd name="T0" fmla="*/ 803 w 905"/>
                  <a:gd name="T1" fmla="*/ 370 h 374"/>
                  <a:gd name="T2" fmla="*/ 905 w 905"/>
                  <a:gd name="T3" fmla="*/ 374 h 374"/>
                  <a:gd name="T4" fmla="*/ 905 w 905"/>
                  <a:gd name="T5" fmla="*/ 374 h 374"/>
                  <a:gd name="T6" fmla="*/ 803 w 905"/>
                  <a:gd name="T7" fmla="*/ 370 h 374"/>
                  <a:gd name="T8" fmla="*/ 1 w 905"/>
                  <a:gd name="T9" fmla="*/ 1 h 374"/>
                  <a:gd name="T10" fmla="*/ 780 w 905"/>
                  <a:gd name="T11" fmla="*/ 368 h 374"/>
                  <a:gd name="T12" fmla="*/ 1 w 905"/>
                  <a:gd name="T13" fmla="*/ 1 h 374"/>
                  <a:gd name="T14" fmla="*/ 0 w 905"/>
                  <a:gd name="T15" fmla="*/ 0 h 374"/>
                  <a:gd name="T16" fmla="*/ 1 w 905"/>
                  <a:gd name="T17" fmla="*/ 0 h 374"/>
                  <a:gd name="T18" fmla="*/ 0 w 905"/>
                  <a:gd name="T19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5" h="374">
                    <a:moveTo>
                      <a:pt x="803" y="370"/>
                    </a:moveTo>
                    <a:cubicBezTo>
                      <a:pt x="837" y="373"/>
                      <a:pt x="871" y="374"/>
                      <a:pt x="905" y="374"/>
                    </a:cubicBezTo>
                    <a:cubicBezTo>
                      <a:pt x="905" y="374"/>
                      <a:pt x="905" y="374"/>
                      <a:pt x="905" y="374"/>
                    </a:cubicBezTo>
                    <a:cubicBezTo>
                      <a:pt x="871" y="374"/>
                      <a:pt x="837" y="373"/>
                      <a:pt x="803" y="370"/>
                    </a:cubicBezTo>
                    <a:moveTo>
                      <a:pt x="1" y="1"/>
                    </a:moveTo>
                    <a:cubicBezTo>
                      <a:pt x="205" y="204"/>
                      <a:pt x="477" y="339"/>
                      <a:pt x="780" y="368"/>
                    </a:cubicBezTo>
                    <a:cubicBezTo>
                      <a:pt x="477" y="339"/>
                      <a:pt x="205" y="204"/>
                      <a:pt x="1" y="1"/>
                    </a:cubicBezTo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solidFill>
                <a:srgbClr val="D1B5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27385" y="2912198"/>
              <a:ext cx="6812930" cy="2857596"/>
              <a:chOff x="1141490" y="2856477"/>
              <a:chExt cx="6812930" cy="2857596"/>
            </a:xfrm>
          </p:grpSpPr>
          <p:sp>
            <p:nvSpPr>
              <p:cNvPr id="1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102053" y="3840028"/>
                <a:ext cx="871538" cy="871538"/>
              </a:xfrm>
              <a:prstGeom prst="ellipse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73590" y="4275003"/>
                <a:ext cx="0" cy="1588"/>
              </a:xfrm>
              <a:custGeom>
                <a:avLst/>
                <a:gdLst>
                  <a:gd name="T0" fmla="*/ 7 h 8"/>
                  <a:gd name="T1" fmla="*/ 8 h 8"/>
                  <a:gd name="T2" fmla="*/ 7 h 8"/>
                  <a:gd name="T3" fmla="*/ 5 h 8"/>
                  <a:gd name="T4" fmla="*/ 6 h 8"/>
                  <a:gd name="T5" fmla="*/ 5 h 8"/>
                  <a:gd name="T6" fmla="*/ 4 h 8"/>
                  <a:gd name="T7" fmla="*/ 5 h 8"/>
                  <a:gd name="T8" fmla="*/ 4 h 8"/>
                  <a:gd name="T9" fmla="*/ 2 h 8"/>
                  <a:gd name="T10" fmla="*/ 3 h 8"/>
                  <a:gd name="T11" fmla="*/ 2 h 8"/>
                  <a:gd name="T12" fmla="*/ 0 h 8"/>
                  <a:gd name="T13" fmla="*/ 2 h 8"/>
                  <a:gd name="T14" fmla="*/ 0 h 8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</a:cxnLst>
                <a:rect l="0" t="0" r="r" b="b"/>
                <a:pathLst>
                  <a:path h="8">
                    <a:moveTo>
                      <a:pt x="0" y="7"/>
                    </a:moveTo>
                    <a:cubicBezTo>
                      <a:pt x="0" y="7"/>
                      <a:pt x="0" y="7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moveTo>
                      <a:pt x="0" y="5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2"/>
                    </a:move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EE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65565" y="4016241"/>
                <a:ext cx="708025" cy="693738"/>
              </a:xfrm>
              <a:custGeom>
                <a:avLst/>
                <a:gdLst>
                  <a:gd name="T0" fmla="*/ 1850 w 3331"/>
                  <a:gd name="T1" fmla="*/ 8 h 3259"/>
                  <a:gd name="T2" fmla="*/ 1562 w 3331"/>
                  <a:gd name="T3" fmla="*/ 132 h 3259"/>
                  <a:gd name="T4" fmla="*/ 1490 w 3331"/>
                  <a:gd name="T5" fmla="*/ 266 h 3259"/>
                  <a:gd name="T6" fmla="*/ 1356 w 3331"/>
                  <a:gd name="T7" fmla="*/ 132 h 3259"/>
                  <a:gd name="T8" fmla="*/ 1267 w 3331"/>
                  <a:gd name="T9" fmla="*/ 96 h 3259"/>
                  <a:gd name="T10" fmla="*/ 1139 w 3331"/>
                  <a:gd name="T11" fmla="*/ 288 h 3259"/>
                  <a:gd name="T12" fmla="*/ 976 w 3331"/>
                  <a:gd name="T13" fmla="*/ 136 h 3259"/>
                  <a:gd name="T14" fmla="*/ 883 w 3331"/>
                  <a:gd name="T15" fmla="*/ 96 h 3259"/>
                  <a:gd name="T16" fmla="*/ 755 w 3331"/>
                  <a:gd name="T17" fmla="*/ 288 h 3259"/>
                  <a:gd name="T18" fmla="*/ 595 w 3331"/>
                  <a:gd name="T19" fmla="*/ 139 h 3259"/>
                  <a:gd name="T20" fmla="*/ 588 w 3331"/>
                  <a:gd name="T21" fmla="*/ 132 h 3259"/>
                  <a:gd name="T22" fmla="*/ 371 w 3331"/>
                  <a:gd name="T23" fmla="*/ 224 h 3259"/>
                  <a:gd name="T24" fmla="*/ 307 w 3331"/>
                  <a:gd name="T25" fmla="*/ 288 h 3259"/>
                  <a:gd name="T26" fmla="*/ 207 w 3331"/>
                  <a:gd name="T27" fmla="*/ 496 h 3259"/>
                  <a:gd name="T28" fmla="*/ 0 w 3331"/>
                  <a:gd name="T29" fmla="*/ 585 h 3259"/>
                  <a:gd name="T30" fmla="*/ 39 w 3331"/>
                  <a:gd name="T31" fmla="*/ 638 h 3259"/>
                  <a:gd name="T32" fmla="*/ 0 w 3331"/>
                  <a:gd name="T33" fmla="*/ 754 h 3259"/>
                  <a:gd name="T34" fmla="*/ 39 w 3331"/>
                  <a:gd name="T35" fmla="*/ 807 h 3259"/>
                  <a:gd name="T36" fmla="*/ 0 w 3331"/>
                  <a:gd name="T37" fmla="*/ 923 h 3259"/>
                  <a:gd name="T38" fmla="*/ 39 w 3331"/>
                  <a:gd name="T39" fmla="*/ 976 h 3259"/>
                  <a:gd name="T40" fmla="*/ 179 w 3331"/>
                  <a:gd name="T41" fmla="*/ 1184 h 3259"/>
                  <a:gd name="T42" fmla="*/ 255 w 3331"/>
                  <a:gd name="T43" fmla="*/ 1301 h 3259"/>
                  <a:gd name="T44" fmla="*/ 371 w 3331"/>
                  <a:gd name="T45" fmla="*/ 1440 h 3259"/>
                  <a:gd name="T46" fmla="*/ 219 w 3331"/>
                  <a:gd name="T47" fmla="*/ 1475 h 3259"/>
                  <a:gd name="T48" fmla="*/ 219 w 3331"/>
                  <a:gd name="T49" fmla="*/ 1661 h 3259"/>
                  <a:gd name="T50" fmla="*/ 371 w 3331"/>
                  <a:gd name="T51" fmla="*/ 1810 h 3259"/>
                  <a:gd name="T52" fmla="*/ 307 w 3331"/>
                  <a:gd name="T53" fmla="*/ 1824 h 3259"/>
                  <a:gd name="T54" fmla="*/ 219 w 3331"/>
                  <a:gd name="T55" fmla="*/ 2045 h 3259"/>
                  <a:gd name="T56" fmla="*/ 307 w 3331"/>
                  <a:gd name="T57" fmla="*/ 2133 h 3259"/>
                  <a:gd name="T58" fmla="*/ 499 w 3331"/>
                  <a:gd name="T59" fmla="*/ 2325 h 3259"/>
                  <a:gd name="T60" fmla="*/ 1433 w 3331"/>
                  <a:gd name="T61" fmla="*/ 3259 h 3259"/>
                  <a:gd name="T62" fmla="*/ 1939 w 3331"/>
                  <a:gd name="T63" fmla="*/ 3157 h 3259"/>
                  <a:gd name="T64" fmla="*/ 2252 w 3331"/>
                  <a:gd name="T65" fmla="*/ 3020 h 3259"/>
                  <a:gd name="T66" fmla="*/ 3065 w 3331"/>
                  <a:gd name="T67" fmla="*/ 2225 h 3259"/>
                  <a:gd name="T68" fmla="*/ 3301 w 3331"/>
                  <a:gd name="T69" fmla="*/ 1568 h 3259"/>
                  <a:gd name="T70" fmla="*/ 3331 w 3331"/>
                  <a:gd name="T71" fmla="*/ 1222 h 3259"/>
                  <a:gd name="T72" fmla="*/ 3331 w 3331"/>
                  <a:gd name="T73" fmla="*/ 1220 h 3259"/>
                  <a:gd name="T74" fmla="*/ 3331 w 3331"/>
                  <a:gd name="T75" fmla="*/ 1218 h 3259"/>
                  <a:gd name="T76" fmla="*/ 3331 w 3331"/>
                  <a:gd name="T77" fmla="*/ 1216 h 3259"/>
                  <a:gd name="T78" fmla="*/ 3139 w 3331"/>
                  <a:gd name="T79" fmla="*/ 976 h 3259"/>
                  <a:gd name="T80" fmla="*/ 2675 w 3331"/>
                  <a:gd name="T81" fmla="*/ 512 h 3259"/>
                  <a:gd name="T82" fmla="*/ 2307 w 3331"/>
                  <a:gd name="T83" fmla="*/ 144 h 3259"/>
                  <a:gd name="T84" fmla="*/ 1939 w 3331"/>
                  <a:gd name="T85" fmla="*/ 0 h 3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31" h="3259">
                    <a:moveTo>
                      <a:pt x="1939" y="0"/>
                    </a:moveTo>
                    <a:cubicBezTo>
                      <a:pt x="1939" y="0"/>
                      <a:pt x="1939" y="0"/>
                      <a:pt x="1939" y="0"/>
                    </a:cubicBezTo>
                    <a:cubicBezTo>
                      <a:pt x="1909" y="0"/>
                      <a:pt x="1879" y="3"/>
                      <a:pt x="1850" y="8"/>
                    </a:cubicBezTo>
                    <a:cubicBezTo>
                      <a:pt x="1773" y="21"/>
                      <a:pt x="1701" y="52"/>
                      <a:pt x="1640" y="96"/>
                    </a:cubicBezTo>
                    <a:cubicBezTo>
                      <a:pt x="1640" y="97"/>
                      <a:pt x="1639" y="97"/>
                      <a:pt x="1639" y="97"/>
                    </a:cubicBezTo>
                    <a:cubicBezTo>
                      <a:pt x="1609" y="99"/>
                      <a:pt x="1582" y="112"/>
                      <a:pt x="1562" y="132"/>
                    </a:cubicBezTo>
                    <a:cubicBezTo>
                      <a:pt x="1540" y="153"/>
                      <a:pt x="1526" y="181"/>
                      <a:pt x="1523" y="213"/>
                    </a:cubicBezTo>
                    <a:cubicBezTo>
                      <a:pt x="1521" y="217"/>
                      <a:pt x="1518" y="220"/>
                      <a:pt x="1516" y="224"/>
                    </a:cubicBezTo>
                    <a:cubicBezTo>
                      <a:pt x="1507" y="238"/>
                      <a:pt x="1498" y="252"/>
                      <a:pt x="1490" y="266"/>
                    </a:cubicBezTo>
                    <a:cubicBezTo>
                      <a:pt x="1448" y="224"/>
                      <a:pt x="1448" y="224"/>
                      <a:pt x="1448" y="224"/>
                    </a:cubicBezTo>
                    <a:cubicBezTo>
                      <a:pt x="1359" y="135"/>
                      <a:pt x="1359" y="135"/>
                      <a:pt x="1359" y="135"/>
                    </a:cubicBezTo>
                    <a:cubicBezTo>
                      <a:pt x="1358" y="134"/>
                      <a:pt x="1357" y="133"/>
                      <a:pt x="1356" y="132"/>
                    </a:cubicBezTo>
                    <a:cubicBezTo>
                      <a:pt x="1356" y="132"/>
                      <a:pt x="1356" y="132"/>
                      <a:pt x="1356" y="132"/>
                    </a:cubicBezTo>
                    <a:cubicBezTo>
                      <a:pt x="1333" y="110"/>
                      <a:pt x="1301" y="96"/>
                      <a:pt x="1267" y="96"/>
                    </a:cubicBezTo>
                    <a:cubicBezTo>
                      <a:pt x="1267" y="96"/>
                      <a:pt x="1267" y="96"/>
                      <a:pt x="1267" y="96"/>
                    </a:cubicBezTo>
                    <a:cubicBezTo>
                      <a:pt x="1232" y="96"/>
                      <a:pt x="1201" y="110"/>
                      <a:pt x="1178" y="132"/>
                    </a:cubicBezTo>
                    <a:cubicBezTo>
                      <a:pt x="1154" y="155"/>
                      <a:pt x="1139" y="188"/>
                      <a:pt x="1139" y="224"/>
                    </a:cubicBezTo>
                    <a:cubicBezTo>
                      <a:pt x="1139" y="288"/>
                      <a:pt x="1139" y="288"/>
                      <a:pt x="1139" y="288"/>
                    </a:cubicBezTo>
                    <a:cubicBezTo>
                      <a:pt x="1128" y="288"/>
                      <a:pt x="1128" y="288"/>
                      <a:pt x="1128" y="288"/>
                    </a:cubicBezTo>
                    <a:cubicBezTo>
                      <a:pt x="1064" y="224"/>
                      <a:pt x="1064" y="224"/>
                      <a:pt x="1064" y="224"/>
                    </a:cubicBezTo>
                    <a:cubicBezTo>
                      <a:pt x="976" y="136"/>
                      <a:pt x="976" y="136"/>
                      <a:pt x="976" y="136"/>
                    </a:cubicBezTo>
                    <a:cubicBezTo>
                      <a:pt x="975" y="135"/>
                      <a:pt x="973" y="133"/>
                      <a:pt x="972" y="132"/>
                    </a:cubicBezTo>
                    <a:cubicBezTo>
                      <a:pt x="972" y="132"/>
                      <a:pt x="972" y="132"/>
                      <a:pt x="972" y="132"/>
                    </a:cubicBezTo>
                    <a:cubicBezTo>
                      <a:pt x="949" y="110"/>
                      <a:pt x="917" y="96"/>
                      <a:pt x="883" y="96"/>
                    </a:cubicBezTo>
                    <a:cubicBezTo>
                      <a:pt x="848" y="96"/>
                      <a:pt x="817" y="110"/>
                      <a:pt x="794" y="132"/>
                    </a:cubicBezTo>
                    <a:cubicBezTo>
                      <a:pt x="770" y="155"/>
                      <a:pt x="755" y="188"/>
                      <a:pt x="755" y="224"/>
                    </a:cubicBezTo>
                    <a:cubicBezTo>
                      <a:pt x="755" y="288"/>
                      <a:pt x="755" y="288"/>
                      <a:pt x="755" y="288"/>
                    </a:cubicBezTo>
                    <a:cubicBezTo>
                      <a:pt x="744" y="288"/>
                      <a:pt x="744" y="288"/>
                      <a:pt x="744" y="288"/>
                    </a:cubicBezTo>
                    <a:cubicBezTo>
                      <a:pt x="680" y="224"/>
                      <a:pt x="680" y="224"/>
                      <a:pt x="680" y="224"/>
                    </a:cubicBezTo>
                    <a:cubicBezTo>
                      <a:pt x="595" y="139"/>
                      <a:pt x="595" y="139"/>
                      <a:pt x="595" y="139"/>
                    </a:cubicBezTo>
                    <a:cubicBezTo>
                      <a:pt x="593" y="137"/>
                      <a:pt x="591" y="135"/>
                      <a:pt x="589" y="133"/>
                    </a:cubicBezTo>
                    <a:cubicBezTo>
                      <a:pt x="591" y="132"/>
                      <a:pt x="591" y="132"/>
                      <a:pt x="591" y="132"/>
                    </a:cubicBezTo>
                    <a:cubicBezTo>
                      <a:pt x="588" y="132"/>
                      <a:pt x="588" y="132"/>
                      <a:pt x="588" y="132"/>
                    </a:cubicBezTo>
                    <a:cubicBezTo>
                      <a:pt x="565" y="110"/>
                      <a:pt x="534" y="96"/>
                      <a:pt x="499" y="96"/>
                    </a:cubicBezTo>
                    <a:cubicBezTo>
                      <a:pt x="464" y="96"/>
                      <a:pt x="433" y="110"/>
                      <a:pt x="410" y="132"/>
                    </a:cubicBezTo>
                    <a:cubicBezTo>
                      <a:pt x="386" y="155"/>
                      <a:pt x="371" y="188"/>
                      <a:pt x="371" y="224"/>
                    </a:cubicBezTo>
                    <a:cubicBezTo>
                      <a:pt x="371" y="288"/>
                      <a:pt x="371" y="288"/>
                      <a:pt x="371" y="288"/>
                    </a:cubicBezTo>
                    <a:cubicBezTo>
                      <a:pt x="307" y="288"/>
                      <a:pt x="307" y="288"/>
                      <a:pt x="307" y="288"/>
                    </a:cubicBezTo>
                    <a:cubicBezTo>
                      <a:pt x="307" y="288"/>
                      <a:pt x="307" y="288"/>
                      <a:pt x="307" y="288"/>
                    </a:cubicBezTo>
                    <a:cubicBezTo>
                      <a:pt x="273" y="288"/>
                      <a:pt x="242" y="301"/>
                      <a:pt x="219" y="323"/>
                    </a:cubicBezTo>
                    <a:cubicBezTo>
                      <a:pt x="194" y="346"/>
                      <a:pt x="179" y="379"/>
                      <a:pt x="179" y="416"/>
                    </a:cubicBezTo>
                    <a:cubicBezTo>
                      <a:pt x="179" y="446"/>
                      <a:pt x="189" y="474"/>
                      <a:pt x="207" y="496"/>
                    </a:cubicBezTo>
                    <a:cubicBezTo>
                      <a:pt x="186" y="500"/>
                      <a:pt x="164" y="505"/>
                      <a:pt x="143" y="512"/>
                    </a:cubicBezTo>
                    <a:cubicBezTo>
                      <a:pt x="108" y="523"/>
                      <a:pt x="73" y="539"/>
                      <a:pt x="39" y="559"/>
                    </a:cubicBezTo>
                    <a:cubicBezTo>
                      <a:pt x="26" y="567"/>
                      <a:pt x="13" y="576"/>
                      <a:pt x="0" y="585"/>
                    </a:cubicBezTo>
                    <a:cubicBezTo>
                      <a:pt x="37" y="636"/>
                      <a:pt x="37" y="636"/>
                      <a:pt x="37" y="636"/>
                    </a:cubicBezTo>
                    <a:cubicBezTo>
                      <a:pt x="38" y="637"/>
                      <a:pt x="38" y="637"/>
                      <a:pt x="38" y="637"/>
                    </a:cubicBezTo>
                    <a:cubicBezTo>
                      <a:pt x="39" y="638"/>
                      <a:pt x="39" y="638"/>
                      <a:pt x="39" y="638"/>
                    </a:cubicBezTo>
                    <a:cubicBezTo>
                      <a:pt x="98" y="698"/>
                      <a:pt x="98" y="698"/>
                      <a:pt x="98" y="698"/>
                    </a:cubicBezTo>
                    <a:cubicBezTo>
                      <a:pt x="78" y="706"/>
                      <a:pt x="59" y="716"/>
                      <a:pt x="39" y="728"/>
                    </a:cubicBezTo>
                    <a:cubicBezTo>
                      <a:pt x="26" y="736"/>
                      <a:pt x="13" y="744"/>
                      <a:pt x="0" y="754"/>
                    </a:cubicBezTo>
                    <a:cubicBezTo>
                      <a:pt x="36" y="804"/>
                      <a:pt x="36" y="804"/>
                      <a:pt x="36" y="804"/>
                    </a:cubicBezTo>
                    <a:cubicBezTo>
                      <a:pt x="38" y="806"/>
                      <a:pt x="38" y="806"/>
                      <a:pt x="38" y="806"/>
                    </a:cubicBezTo>
                    <a:cubicBezTo>
                      <a:pt x="39" y="807"/>
                      <a:pt x="39" y="807"/>
                      <a:pt x="39" y="807"/>
                    </a:cubicBezTo>
                    <a:cubicBezTo>
                      <a:pt x="98" y="866"/>
                      <a:pt x="98" y="866"/>
                      <a:pt x="98" y="866"/>
                    </a:cubicBezTo>
                    <a:cubicBezTo>
                      <a:pt x="78" y="875"/>
                      <a:pt x="59" y="885"/>
                      <a:pt x="39" y="897"/>
                    </a:cubicBezTo>
                    <a:cubicBezTo>
                      <a:pt x="26" y="905"/>
                      <a:pt x="13" y="913"/>
                      <a:pt x="0" y="923"/>
                    </a:cubicBezTo>
                    <a:cubicBezTo>
                      <a:pt x="38" y="974"/>
                      <a:pt x="38" y="974"/>
                      <a:pt x="38" y="974"/>
                    </a:cubicBezTo>
                    <a:cubicBezTo>
                      <a:pt x="36" y="976"/>
                      <a:pt x="36" y="976"/>
                      <a:pt x="36" y="976"/>
                    </a:cubicBezTo>
                    <a:cubicBezTo>
                      <a:pt x="39" y="976"/>
                      <a:pt x="39" y="976"/>
                      <a:pt x="39" y="976"/>
                    </a:cubicBezTo>
                    <a:cubicBezTo>
                      <a:pt x="39" y="976"/>
                      <a:pt x="39" y="976"/>
                      <a:pt x="39" y="976"/>
                    </a:cubicBezTo>
                    <a:cubicBezTo>
                      <a:pt x="192" y="1128"/>
                      <a:pt x="192" y="1128"/>
                      <a:pt x="192" y="1128"/>
                    </a:cubicBezTo>
                    <a:cubicBezTo>
                      <a:pt x="184" y="1145"/>
                      <a:pt x="179" y="1164"/>
                      <a:pt x="179" y="1184"/>
                    </a:cubicBezTo>
                    <a:cubicBezTo>
                      <a:pt x="179" y="1218"/>
                      <a:pt x="192" y="1249"/>
                      <a:pt x="214" y="1272"/>
                    </a:cubicBezTo>
                    <a:cubicBezTo>
                      <a:pt x="216" y="1274"/>
                      <a:pt x="217" y="1275"/>
                      <a:pt x="219" y="1277"/>
                    </a:cubicBezTo>
                    <a:cubicBezTo>
                      <a:pt x="229" y="1287"/>
                      <a:pt x="242" y="1295"/>
                      <a:pt x="255" y="1301"/>
                    </a:cubicBezTo>
                    <a:cubicBezTo>
                      <a:pt x="307" y="1353"/>
                      <a:pt x="307" y="1353"/>
                      <a:pt x="307" y="1353"/>
                    </a:cubicBezTo>
                    <a:cubicBezTo>
                      <a:pt x="371" y="1417"/>
                      <a:pt x="371" y="1417"/>
                      <a:pt x="371" y="1417"/>
                    </a:cubicBezTo>
                    <a:cubicBezTo>
                      <a:pt x="371" y="1440"/>
                      <a:pt x="371" y="1440"/>
                      <a:pt x="371" y="1440"/>
                    </a:cubicBezTo>
                    <a:cubicBezTo>
                      <a:pt x="307" y="1440"/>
                      <a:pt x="307" y="1440"/>
                      <a:pt x="307" y="1440"/>
                    </a:cubicBezTo>
                    <a:cubicBezTo>
                      <a:pt x="307" y="1440"/>
                      <a:pt x="307" y="1440"/>
                      <a:pt x="307" y="1440"/>
                    </a:cubicBezTo>
                    <a:cubicBezTo>
                      <a:pt x="273" y="1440"/>
                      <a:pt x="242" y="1453"/>
                      <a:pt x="219" y="1475"/>
                    </a:cubicBezTo>
                    <a:cubicBezTo>
                      <a:pt x="194" y="1498"/>
                      <a:pt x="179" y="1531"/>
                      <a:pt x="179" y="1568"/>
                    </a:cubicBezTo>
                    <a:cubicBezTo>
                      <a:pt x="179" y="1604"/>
                      <a:pt x="194" y="1637"/>
                      <a:pt x="219" y="1661"/>
                    </a:cubicBezTo>
                    <a:cubicBezTo>
                      <a:pt x="219" y="1661"/>
                      <a:pt x="219" y="1661"/>
                      <a:pt x="219" y="1661"/>
                    </a:cubicBezTo>
                    <a:cubicBezTo>
                      <a:pt x="223" y="1665"/>
                      <a:pt x="228" y="1669"/>
                      <a:pt x="233" y="1673"/>
                    </a:cubicBezTo>
                    <a:cubicBezTo>
                      <a:pt x="307" y="1746"/>
                      <a:pt x="307" y="1746"/>
                      <a:pt x="307" y="1746"/>
                    </a:cubicBezTo>
                    <a:cubicBezTo>
                      <a:pt x="371" y="1810"/>
                      <a:pt x="371" y="1810"/>
                      <a:pt x="371" y="1810"/>
                    </a:cubicBezTo>
                    <a:cubicBezTo>
                      <a:pt x="371" y="1824"/>
                      <a:pt x="371" y="1824"/>
                      <a:pt x="371" y="1824"/>
                    </a:cubicBezTo>
                    <a:cubicBezTo>
                      <a:pt x="307" y="1824"/>
                      <a:pt x="307" y="1824"/>
                      <a:pt x="307" y="1824"/>
                    </a:cubicBezTo>
                    <a:cubicBezTo>
                      <a:pt x="307" y="1824"/>
                      <a:pt x="307" y="1824"/>
                      <a:pt x="307" y="1824"/>
                    </a:cubicBezTo>
                    <a:cubicBezTo>
                      <a:pt x="273" y="1824"/>
                      <a:pt x="242" y="1837"/>
                      <a:pt x="219" y="1859"/>
                    </a:cubicBezTo>
                    <a:cubicBezTo>
                      <a:pt x="194" y="1882"/>
                      <a:pt x="179" y="1915"/>
                      <a:pt x="179" y="1952"/>
                    </a:cubicBezTo>
                    <a:cubicBezTo>
                      <a:pt x="179" y="1989"/>
                      <a:pt x="194" y="2022"/>
                      <a:pt x="219" y="2045"/>
                    </a:cubicBezTo>
                    <a:cubicBezTo>
                      <a:pt x="219" y="2047"/>
                      <a:pt x="219" y="2047"/>
                      <a:pt x="219" y="2047"/>
                    </a:cubicBezTo>
                    <a:cubicBezTo>
                      <a:pt x="220" y="2046"/>
                      <a:pt x="220" y="2046"/>
                      <a:pt x="220" y="2046"/>
                    </a:cubicBezTo>
                    <a:cubicBezTo>
                      <a:pt x="307" y="2133"/>
                      <a:pt x="307" y="2133"/>
                      <a:pt x="307" y="2133"/>
                    </a:cubicBezTo>
                    <a:cubicBezTo>
                      <a:pt x="406" y="2232"/>
                      <a:pt x="406" y="2232"/>
                      <a:pt x="406" y="2232"/>
                    </a:cubicBezTo>
                    <a:cubicBezTo>
                      <a:pt x="411" y="2237"/>
                      <a:pt x="411" y="2237"/>
                      <a:pt x="411" y="2237"/>
                    </a:cubicBezTo>
                    <a:cubicBezTo>
                      <a:pt x="499" y="2325"/>
                      <a:pt x="499" y="2325"/>
                      <a:pt x="499" y="2325"/>
                    </a:cubicBezTo>
                    <a:cubicBezTo>
                      <a:pt x="883" y="2709"/>
                      <a:pt x="883" y="2709"/>
                      <a:pt x="883" y="2709"/>
                    </a:cubicBezTo>
                    <a:cubicBezTo>
                      <a:pt x="1267" y="3093"/>
                      <a:pt x="1267" y="3093"/>
                      <a:pt x="1267" y="3093"/>
                    </a:cubicBezTo>
                    <a:cubicBezTo>
                      <a:pt x="1433" y="3259"/>
                      <a:pt x="1433" y="3259"/>
                      <a:pt x="1433" y="3259"/>
                    </a:cubicBezTo>
                    <a:cubicBezTo>
                      <a:pt x="1502" y="3254"/>
                      <a:pt x="1571" y="3245"/>
                      <a:pt x="1639" y="3233"/>
                    </a:cubicBezTo>
                    <a:cubicBezTo>
                      <a:pt x="1682" y="3226"/>
                      <a:pt x="1725" y="3217"/>
                      <a:pt x="1767" y="3206"/>
                    </a:cubicBezTo>
                    <a:cubicBezTo>
                      <a:pt x="1825" y="3192"/>
                      <a:pt x="1883" y="3176"/>
                      <a:pt x="1939" y="3157"/>
                    </a:cubicBezTo>
                    <a:cubicBezTo>
                      <a:pt x="1981" y="3142"/>
                      <a:pt x="2023" y="3127"/>
                      <a:pt x="2064" y="3110"/>
                    </a:cubicBezTo>
                    <a:cubicBezTo>
                      <a:pt x="2089" y="3099"/>
                      <a:pt x="2115" y="3088"/>
                      <a:pt x="2140" y="3077"/>
                    </a:cubicBezTo>
                    <a:cubicBezTo>
                      <a:pt x="2178" y="3059"/>
                      <a:pt x="2215" y="3040"/>
                      <a:pt x="2252" y="3020"/>
                    </a:cubicBezTo>
                    <a:cubicBezTo>
                      <a:pt x="2289" y="3001"/>
                      <a:pt x="2324" y="2980"/>
                      <a:pt x="2359" y="2959"/>
                    </a:cubicBezTo>
                    <a:cubicBezTo>
                      <a:pt x="2573" y="2826"/>
                      <a:pt x="2761" y="2656"/>
                      <a:pt x="2912" y="2457"/>
                    </a:cubicBezTo>
                    <a:cubicBezTo>
                      <a:pt x="2968" y="2383"/>
                      <a:pt x="3020" y="2306"/>
                      <a:pt x="3065" y="2225"/>
                    </a:cubicBezTo>
                    <a:cubicBezTo>
                      <a:pt x="3113" y="2142"/>
                      <a:pt x="3154" y="2055"/>
                      <a:pt x="3189" y="1966"/>
                    </a:cubicBezTo>
                    <a:cubicBezTo>
                      <a:pt x="3191" y="1961"/>
                      <a:pt x="3193" y="1957"/>
                      <a:pt x="3195" y="1952"/>
                    </a:cubicBezTo>
                    <a:cubicBezTo>
                      <a:pt x="3242" y="1829"/>
                      <a:pt x="3278" y="1701"/>
                      <a:pt x="3301" y="1568"/>
                    </a:cubicBezTo>
                    <a:cubicBezTo>
                      <a:pt x="3320" y="1456"/>
                      <a:pt x="3331" y="1341"/>
                      <a:pt x="3331" y="1224"/>
                    </a:cubicBezTo>
                    <a:cubicBezTo>
                      <a:pt x="3331" y="1223"/>
                      <a:pt x="3331" y="1223"/>
                      <a:pt x="3331" y="1223"/>
                    </a:cubicBezTo>
                    <a:cubicBezTo>
                      <a:pt x="3331" y="1223"/>
                      <a:pt x="3331" y="1222"/>
                      <a:pt x="3331" y="1222"/>
                    </a:cubicBezTo>
                    <a:cubicBezTo>
                      <a:pt x="3331" y="1222"/>
                      <a:pt x="3331" y="1222"/>
                      <a:pt x="3331" y="1221"/>
                    </a:cubicBezTo>
                    <a:cubicBezTo>
                      <a:pt x="3331" y="1221"/>
                      <a:pt x="3331" y="1221"/>
                      <a:pt x="3331" y="1221"/>
                    </a:cubicBezTo>
                    <a:cubicBezTo>
                      <a:pt x="3331" y="1220"/>
                      <a:pt x="3331" y="1220"/>
                      <a:pt x="3331" y="1220"/>
                    </a:cubicBezTo>
                    <a:cubicBezTo>
                      <a:pt x="3331" y="1220"/>
                      <a:pt x="3331" y="1219"/>
                      <a:pt x="3331" y="1219"/>
                    </a:cubicBezTo>
                    <a:cubicBezTo>
                      <a:pt x="3331" y="1219"/>
                      <a:pt x="3331" y="1218"/>
                      <a:pt x="3331" y="1218"/>
                    </a:cubicBezTo>
                    <a:cubicBezTo>
                      <a:pt x="3331" y="1218"/>
                      <a:pt x="3331" y="1218"/>
                      <a:pt x="3331" y="1218"/>
                    </a:cubicBezTo>
                    <a:cubicBezTo>
                      <a:pt x="3331" y="1217"/>
                      <a:pt x="3331" y="1216"/>
                      <a:pt x="3331" y="1216"/>
                    </a:cubicBezTo>
                    <a:cubicBezTo>
                      <a:pt x="3331" y="1216"/>
                      <a:pt x="3331" y="1216"/>
                      <a:pt x="3331" y="1216"/>
                    </a:cubicBezTo>
                    <a:cubicBezTo>
                      <a:pt x="3331" y="1216"/>
                      <a:pt x="3331" y="1216"/>
                      <a:pt x="3331" y="1216"/>
                    </a:cubicBezTo>
                    <a:cubicBezTo>
                      <a:pt x="3331" y="1205"/>
                      <a:pt x="3331" y="1195"/>
                      <a:pt x="3331" y="1184"/>
                    </a:cubicBezTo>
                    <a:cubicBezTo>
                      <a:pt x="3331" y="1178"/>
                      <a:pt x="3331" y="1173"/>
                      <a:pt x="3330" y="1167"/>
                    </a:cubicBezTo>
                    <a:cubicBezTo>
                      <a:pt x="3139" y="976"/>
                      <a:pt x="3139" y="976"/>
                      <a:pt x="3139" y="976"/>
                    </a:cubicBezTo>
                    <a:cubicBezTo>
                      <a:pt x="2967" y="804"/>
                      <a:pt x="2967" y="804"/>
                      <a:pt x="2967" y="804"/>
                    </a:cubicBezTo>
                    <a:cubicBezTo>
                      <a:pt x="2799" y="636"/>
                      <a:pt x="2799" y="636"/>
                      <a:pt x="2799" y="636"/>
                    </a:cubicBezTo>
                    <a:cubicBezTo>
                      <a:pt x="2675" y="512"/>
                      <a:pt x="2675" y="512"/>
                      <a:pt x="2675" y="512"/>
                    </a:cubicBezTo>
                    <a:cubicBezTo>
                      <a:pt x="2579" y="416"/>
                      <a:pt x="2579" y="416"/>
                      <a:pt x="2579" y="416"/>
                    </a:cubicBezTo>
                    <a:cubicBezTo>
                      <a:pt x="2387" y="224"/>
                      <a:pt x="2387" y="224"/>
                      <a:pt x="2387" y="224"/>
                    </a:cubicBezTo>
                    <a:cubicBezTo>
                      <a:pt x="2307" y="144"/>
                      <a:pt x="2307" y="144"/>
                      <a:pt x="2307" y="144"/>
                    </a:cubicBezTo>
                    <a:cubicBezTo>
                      <a:pt x="2301" y="151"/>
                      <a:pt x="2301" y="151"/>
                      <a:pt x="2301" y="151"/>
                    </a:cubicBezTo>
                    <a:cubicBezTo>
                      <a:pt x="2295" y="144"/>
                      <a:pt x="2288" y="138"/>
                      <a:pt x="2282" y="132"/>
                    </a:cubicBezTo>
                    <a:cubicBezTo>
                      <a:pt x="2191" y="50"/>
                      <a:pt x="2071" y="0"/>
                      <a:pt x="1939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03665" y="4078153"/>
                <a:ext cx="461963" cy="53975"/>
              </a:xfrm>
              <a:custGeom>
                <a:avLst/>
                <a:gdLst>
                  <a:gd name="T0" fmla="*/ 2048 w 2176"/>
                  <a:gd name="T1" fmla="*/ 256 h 256"/>
                  <a:gd name="T2" fmla="*/ 128 w 2176"/>
                  <a:gd name="T3" fmla="*/ 256 h 256"/>
                  <a:gd name="T4" fmla="*/ 0 w 2176"/>
                  <a:gd name="T5" fmla="*/ 128 h 256"/>
                  <a:gd name="T6" fmla="*/ 128 w 2176"/>
                  <a:gd name="T7" fmla="*/ 0 h 256"/>
                  <a:gd name="T8" fmla="*/ 2048 w 2176"/>
                  <a:gd name="T9" fmla="*/ 0 h 256"/>
                  <a:gd name="T10" fmla="*/ 2176 w 2176"/>
                  <a:gd name="T11" fmla="*/ 128 h 256"/>
                  <a:gd name="T12" fmla="*/ 2048 w 2176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6" h="256">
                    <a:moveTo>
                      <a:pt x="2048" y="256"/>
                    </a:moveTo>
                    <a:cubicBezTo>
                      <a:pt x="128" y="256"/>
                      <a:pt x="128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2048" y="0"/>
                      <a:pt x="2048" y="0"/>
                      <a:pt x="2048" y="0"/>
                    </a:cubicBezTo>
                    <a:cubicBezTo>
                      <a:pt x="2119" y="0"/>
                      <a:pt x="2176" y="57"/>
                      <a:pt x="2176" y="128"/>
                    </a:cubicBezTo>
                    <a:cubicBezTo>
                      <a:pt x="2176" y="199"/>
                      <a:pt x="2119" y="256"/>
                      <a:pt x="2048" y="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03665" y="4159116"/>
                <a:ext cx="461963" cy="55563"/>
              </a:xfrm>
              <a:custGeom>
                <a:avLst/>
                <a:gdLst>
                  <a:gd name="T0" fmla="*/ 2044 w 2172"/>
                  <a:gd name="T1" fmla="*/ 256 h 256"/>
                  <a:gd name="T2" fmla="*/ 128 w 2172"/>
                  <a:gd name="T3" fmla="*/ 256 h 256"/>
                  <a:gd name="T4" fmla="*/ 0 w 2172"/>
                  <a:gd name="T5" fmla="*/ 128 h 256"/>
                  <a:gd name="T6" fmla="*/ 128 w 2172"/>
                  <a:gd name="T7" fmla="*/ 0 h 256"/>
                  <a:gd name="T8" fmla="*/ 2044 w 2172"/>
                  <a:gd name="T9" fmla="*/ 0 h 256"/>
                  <a:gd name="T10" fmla="*/ 2172 w 2172"/>
                  <a:gd name="T11" fmla="*/ 128 h 256"/>
                  <a:gd name="T12" fmla="*/ 2044 w 2172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2" h="256">
                    <a:moveTo>
                      <a:pt x="2044" y="256"/>
                    </a:moveTo>
                    <a:cubicBezTo>
                      <a:pt x="128" y="256"/>
                      <a:pt x="128" y="256"/>
                      <a:pt x="128" y="256"/>
                    </a:cubicBezTo>
                    <a:cubicBezTo>
                      <a:pt x="58" y="256"/>
                      <a:pt x="0" y="199"/>
                      <a:pt x="0" y="128"/>
                    </a:cubicBezTo>
                    <a:cubicBezTo>
                      <a:pt x="0" y="57"/>
                      <a:pt x="58" y="0"/>
                      <a:pt x="128" y="0"/>
                    </a:cubicBezTo>
                    <a:cubicBezTo>
                      <a:pt x="2044" y="0"/>
                      <a:pt x="2044" y="0"/>
                      <a:pt x="2044" y="0"/>
                    </a:cubicBezTo>
                    <a:cubicBezTo>
                      <a:pt x="2114" y="0"/>
                      <a:pt x="2172" y="57"/>
                      <a:pt x="2172" y="128"/>
                    </a:cubicBezTo>
                    <a:cubicBezTo>
                      <a:pt x="2172" y="199"/>
                      <a:pt x="2114" y="256"/>
                      <a:pt x="2044" y="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03665" y="4241666"/>
                <a:ext cx="461963" cy="53975"/>
              </a:xfrm>
              <a:custGeom>
                <a:avLst/>
                <a:gdLst>
                  <a:gd name="T0" fmla="*/ 2048 w 2176"/>
                  <a:gd name="T1" fmla="*/ 256 h 256"/>
                  <a:gd name="T2" fmla="*/ 128 w 2176"/>
                  <a:gd name="T3" fmla="*/ 256 h 256"/>
                  <a:gd name="T4" fmla="*/ 0 w 2176"/>
                  <a:gd name="T5" fmla="*/ 128 h 256"/>
                  <a:gd name="T6" fmla="*/ 128 w 2176"/>
                  <a:gd name="T7" fmla="*/ 0 h 256"/>
                  <a:gd name="T8" fmla="*/ 2048 w 2176"/>
                  <a:gd name="T9" fmla="*/ 0 h 256"/>
                  <a:gd name="T10" fmla="*/ 2176 w 2176"/>
                  <a:gd name="T11" fmla="*/ 128 h 256"/>
                  <a:gd name="T12" fmla="*/ 2048 w 2176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6" h="256">
                    <a:moveTo>
                      <a:pt x="2048" y="256"/>
                    </a:moveTo>
                    <a:cubicBezTo>
                      <a:pt x="128" y="256"/>
                      <a:pt x="128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2048" y="0"/>
                      <a:pt x="2048" y="0"/>
                      <a:pt x="2048" y="0"/>
                    </a:cubicBezTo>
                    <a:cubicBezTo>
                      <a:pt x="2119" y="0"/>
                      <a:pt x="2176" y="57"/>
                      <a:pt x="2176" y="128"/>
                    </a:cubicBezTo>
                    <a:cubicBezTo>
                      <a:pt x="2176" y="199"/>
                      <a:pt x="2119" y="256"/>
                      <a:pt x="2048" y="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03665" y="4322628"/>
                <a:ext cx="461963" cy="55563"/>
              </a:xfrm>
              <a:custGeom>
                <a:avLst/>
                <a:gdLst>
                  <a:gd name="T0" fmla="*/ 2048 w 2176"/>
                  <a:gd name="T1" fmla="*/ 256 h 256"/>
                  <a:gd name="T2" fmla="*/ 128 w 2176"/>
                  <a:gd name="T3" fmla="*/ 256 h 256"/>
                  <a:gd name="T4" fmla="*/ 0 w 2176"/>
                  <a:gd name="T5" fmla="*/ 128 h 256"/>
                  <a:gd name="T6" fmla="*/ 128 w 2176"/>
                  <a:gd name="T7" fmla="*/ 0 h 256"/>
                  <a:gd name="T8" fmla="*/ 2048 w 2176"/>
                  <a:gd name="T9" fmla="*/ 0 h 256"/>
                  <a:gd name="T10" fmla="*/ 2176 w 2176"/>
                  <a:gd name="T11" fmla="*/ 128 h 256"/>
                  <a:gd name="T12" fmla="*/ 2048 w 2176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6" h="256">
                    <a:moveTo>
                      <a:pt x="2048" y="256"/>
                    </a:moveTo>
                    <a:cubicBezTo>
                      <a:pt x="128" y="256"/>
                      <a:pt x="128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2048" y="0"/>
                      <a:pt x="2048" y="0"/>
                      <a:pt x="2048" y="0"/>
                    </a:cubicBezTo>
                    <a:cubicBezTo>
                      <a:pt x="2119" y="0"/>
                      <a:pt x="2176" y="57"/>
                      <a:pt x="2176" y="128"/>
                    </a:cubicBezTo>
                    <a:cubicBezTo>
                      <a:pt x="2176" y="199"/>
                      <a:pt x="2119" y="256"/>
                      <a:pt x="2048" y="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03665" y="4405178"/>
                <a:ext cx="461963" cy="53975"/>
              </a:xfrm>
              <a:custGeom>
                <a:avLst/>
                <a:gdLst>
                  <a:gd name="T0" fmla="*/ 2048 w 2176"/>
                  <a:gd name="T1" fmla="*/ 256 h 256"/>
                  <a:gd name="T2" fmla="*/ 128 w 2176"/>
                  <a:gd name="T3" fmla="*/ 256 h 256"/>
                  <a:gd name="T4" fmla="*/ 0 w 2176"/>
                  <a:gd name="T5" fmla="*/ 128 h 256"/>
                  <a:gd name="T6" fmla="*/ 128 w 2176"/>
                  <a:gd name="T7" fmla="*/ 0 h 256"/>
                  <a:gd name="T8" fmla="*/ 2048 w 2176"/>
                  <a:gd name="T9" fmla="*/ 0 h 256"/>
                  <a:gd name="T10" fmla="*/ 2176 w 2176"/>
                  <a:gd name="T11" fmla="*/ 128 h 256"/>
                  <a:gd name="T12" fmla="*/ 2048 w 2176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76" h="256">
                    <a:moveTo>
                      <a:pt x="2048" y="256"/>
                    </a:moveTo>
                    <a:cubicBezTo>
                      <a:pt x="128" y="256"/>
                      <a:pt x="128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2048" y="0"/>
                      <a:pt x="2048" y="0"/>
                      <a:pt x="2048" y="0"/>
                    </a:cubicBezTo>
                    <a:cubicBezTo>
                      <a:pt x="2119" y="0"/>
                      <a:pt x="2176" y="57"/>
                      <a:pt x="2176" y="128"/>
                    </a:cubicBezTo>
                    <a:cubicBezTo>
                      <a:pt x="2176" y="199"/>
                      <a:pt x="2119" y="256"/>
                      <a:pt x="2048" y="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43353" y="4036878"/>
                <a:ext cx="55563" cy="463550"/>
              </a:xfrm>
              <a:custGeom>
                <a:avLst/>
                <a:gdLst>
                  <a:gd name="T0" fmla="*/ 128 w 256"/>
                  <a:gd name="T1" fmla="*/ 2176 h 2176"/>
                  <a:gd name="T2" fmla="*/ 0 w 256"/>
                  <a:gd name="T3" fmla="*/ 2048 h 2176"/>
                  <a:gd name="T4" fmla="*/ 0 w 256"/>
                  <a:gd name="T5" fmla="*/ 128 h 2176"/>
                  <a:gd name="T6" fmla="*/ 128 w 256"/>
                  <a:gd name="T7" fmla="*/ 0 h 2176"/>
                  <a:gd name="T8" fmla="*/ 256 w 256"/>
                  <a:gd name="T9" fmla="*/ 128 h 2176"/>
                  <a:gd name="T10" fmla="*/ 256 w 256"/>
                  <a:gd name="T11" fmla="*/ 2048 h 2176"/>
                  <a:gd name="T12" fmla="*/ 128 w 256"/>
                  <a:gd name="T13" fmla="*/ 2176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176">
                    <a:moveTo>
                      <a:pt x="128" y="2176"/>
                    </a:moveTo>
                    <a:cubicBezTo>
                      <a:pt x="57" y="2176"/>
                      <a:pt x="0" y="2119"/>
                      <a:pt x="0" y="204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2048"/>
                      <a:pt x="256" y="2048"/>
                      <a:pt x="256" y="2048"/>
                    </a:cubicBezTo>
                    <a:cubicBezTo>
                      <a:pt x="256" y="2119"/>
                      <a:pt x="199" y="2176"/>
                      <a:pt x="128" y="21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25903" y="4036878"/>
                <a:ext cx="53975" cy="463550"/>
              </a:xfrm>
              <a:custGeom>
                <a:avLst/>
                <a:gdLst>
                  <a:gd name="T0" fmla="*/ 128 w 256"/>
                  <a:gd name="T1" fmla="*/ 2176 h 2176"/>
                  <a:gd name="T2" fmla="*/ 0 w 256"/>
                  <a:gd name="T3" fmla="*/ 2048 h 2176"/>
                  <a:gd name="T4" fmla="*/ 0 w 256"/>
                  <a:gd name="T5" fmla="*/ 128 h 2176"/>
                  <a:gd name="T6" fmla="*/ 128 w 256"/>
                  <a:gd name="T7" fmla="*/ 0 h 2176"/>
                  <a:gd name="T8" fmla="*/ 256 w 256"/>
                  <a:gd name="T9" fmla="*/ 128 h 2176"/>
                  <a:gd name="T10" fmla="*/ 256 w 256"/>
                  <a:gd name="T11" fmla="*/ 2048 h 2176"/>
                  <a:gd name="T12" fmla="*/ 128 w 256"/>
                  <a:gd name="T13" fmla="*/ 2176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176">
                    <a:moveTo>
                      <a:pt x="128" y="2176"/>
                    </a:moveTo>
                    <a:cubicBezTo>
                      <a:pt x="57" y="2176"/>
                      <a:pt x="0" y="2119"/>
                      <a:pt x="0" y="204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2048"/>
                      <a:pt x="256" y="2048"/>
                      <a:pt x="256" y="2048"/>
                    </a:cubicBezTo>
                    <a:cubicBezTo>
                      <a:pt x="256" y="2119"/>
                      <a:pt x="199" y="2176"/>
                      <a:pt x="128" y="21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06865" y="4036878"/>
                <a:ext cx="55563" cy="463550"/>
              </a:xfrm>
              <a:custGeom>
                <a:avLst/>
                <a:gdLst>
                  <a:gd name="T0" fmla="*/ 128 w 256"/>
                  <a:gd name="T1" fmla="*/ 2176 h 2176"/>
                  <a:gd name="T2" fmla="*/ 0 w 256"/>
                  <a:gd name="T3" fmla="*/ 2048 h 2176"/>
                  <a:gd name="T4" fmla="*/ 0 w 256"/>
                  <a:gd name="T5" fmla="*/ 128 h 2176"/>
                  <a:gd name="T6" fmla="*/ 128 w 256"/>
                  <a:gd name="T7" fmla="*/ 0 h 2176"/>
                  <a:gd name="T8" fmla="*/ 256 w 256"/>
                  <a:gd name="T9" fmla="*/ 128 h 2176"/>
                  <a:gd name="T10" fmla="*/ 256 w 256"/>
                  <a:gd name="T11" fmla="*/ 2048 h 2176"/>
                  <a:gd name="T12" fmla="*/ 128 w 256"/>
                  <a:gd name="T13" fmla="*/ 2176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176">
                    <a:moveTo>
                      <a:pt x="128" y="2176"/>
                    </a:moveTo>
                    <a:cubicBezTo>
                      <a:pt x="57" y="2176"/>
                      <a:pt x="0" y="2119"/>
                      <a:pt x="0" y="204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2048"/>
                      <a:pt x="256" y="2048"/>
                      <a:pt x="256" y="2048"/>
                    </a:cubicBezTo>
                    <a:cubicBezTo>
                      <a:pt x="256" y="2119"/>
                      <a:pt x="199" y="2176"/>
                      <a:pt x="128" y="21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89415" y="4036878"/>
                <a:ext cx="53975" cy="463550"/>
              </a:xfrm>
              <a:custGeom>
                <a:avLst/>
                <a:gdLst>
                  <a:gd name="T0" fmla="*/ 128 w 256"/>
                  <a:gd name="T1" fmla="*/ 2176 h 2176"/>
                  <a:gd name="T2" fmla="*/ 0 w 256"/>
                  <a:gd name="T3" fmla="*/ 2048 h 2176"/>
                  <a:gd name="T4" fmla="*/ 0 w 256"/>
                  <a:gd name="T5" fmla="*/ 128 h 2176"/>
                  <a:gd name="T6" fmla="*/ 128 w 256"/>
                  <a:gd name="T7" fmla="*/ 0 h 2176"/>
                  <a:gd name="T8" fmla="*/ 256 w 256"/>
                  <a:gd name="T9" fmla="*/ 128 h 2176"/>
                  <a:gd name="T10" fmla="*/ 256 w 256"/>
                  <a:gd name="T11" fmla="*/ 2048 h 2176"/>
                  <a:gd name="T12" fmla="*/ 128 w 256"/>
                  <a:gd name="T13" fmla="*/ 2176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176">
                    <a:moveTo>
                      <a:pt x="128" y="2176"/>
                    </a:moveTo>
                    <a:cubicBezTo>
                      <a:pt x="57" y="2176"/>
                      <a:pt x="0" y="2119"/>
                      <a:pt x="0" y="204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2048"/>
                      <a:pt x="256" y="2048"/>
                      <a:pt x="256" y="2048"/>
                    </a:cubicBezTo>
                    <a:cubicBezTo>
                      <a:pt x="256" y="2119"/>
                      <a:pt x="199" y="2176"/>
                      <a:pt x="128" y="21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70378" y="4036878"/>
                <a:ext cx="53975" cy="463550"/>
              </a:xfrm>
              <a:custGeom>
                <a:avLst/>
                <a:gdLst>
                  <a:gd name="T0" fmla="*/ 128 w 256"/>
                  <a:gd name="T1" fmla="*/ 2176 h 2176"/>
                  <a:gd name="T2" fmla="*/ 0 w 256"/>
                  <a:gd name="T3" fmla="*/ 2048 h 2176"/>
                  <a:gd name="T4" fmla="*/ 0 w 256"/>
                  <a:gd name="T5" fmla="*/ 128 h 2176"/>
                  <a:gd name="T6" fmla="*/ 128 w 256"/>
                  <a:gd name="T7" fmla="*/ 0 h 2176"/>
                  <a:gd name="T8" fmla="*/ 256 w 256"/>
                  <a:gd name="T9" fmla="*/ 128 h 2176"/>
                  <a:gd name="T10" fmla="*/ 256 w 256"/>
                  <a:gd name="T11" fmla="*/ 2048 h 2176"/>
                  <a:gd name="T12" fmla="*/ 128 w 256"/>
                  <a:gd name="T13" fmla="*/ 2176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176">
                    <a:moveTo>
                      <a:pt x="128" y="2176"/>
                    </a:moveTo>
                    <a:cubicBezTo>
                      <a:pt x="57" y="2176"/>
                      <a:pt x="0" y="2119"/>
                      <a:pt x="0" y="204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57"/>
                      <a:pt x="57" y="0"/>
                      <a:pt x="128" y="0"/>
                    </a:cubicBezTo>
                    <a:cubicBezTo>
                      <a:pt x="199" y="0"/>
                      <a:pt x="256" y="57"/>
                      <a:pt x="256" y="128"/>
                    </a:cubicBezTo>
                    <a:cubicBezTo>
                      <a:pt x="256" y="2048"/>
                      <a:pt x="256" y="2048"/>
                      <a:pt x="256" y="2048"/>
                    </a:cubicBezTo>
                    <a:cubicBezTo>
                      <a:pt x="256" y="2119"/>
                      <a:pt x="199" y="2176"/>
                      <a:pt x="128" y="21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90978" y="4125778"/>
                <a:ext cx="285750" cy="285750"/>
              </a:xfrm>
              <a:prstGeom prst="rect">
                <a:avLst/>
              </a:pr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568778" y="4016241"/>
                <a:ext cx="217488" cy="219075"/>
              </a:xfrm>
              <a:custGeom>
                <a:avLst/>
                <a:gdLst>
                  <a:gd name="T0" fmla="*/ 512 w 1024"/>
                  <a:gd name="T1" fmla="*/ 1024 h 1024"/>
                  <a:gd name="T2" fmla="*/ 0 w 1024"/>
                  <a:gd name="T3" fmla="*/ 512 h 1024"/>
                  <a:gd name="T4" fmla="*/ 512 w 1024"/>
                  <a:gd name="T5" fmla="*/ 0 h 1024"/>
                  <a:gd name="T6" fmla="*/ 1024 w 1024"/>
                  <a:gd name="T7" fmla="*/ 512 h 1024"/>
                  <a:gd name="T8" fmla="*/ 512 w 1024"/>
                  <a:gd name="T9" fmla="*/ 1024 h 1024"/>
                  <a:gd name="T10" fmla="*/ 512 w 1024"/>
                  <a:gd name="T11" fmla="*/ 64 h 1024"/>
                  <a:gd name="T12" fmla="*/ 64 w 1024"/>
                  <a:gd name="T13" fmla="*/ 512 h 1024"/>
                  <a:gd name="T14" fmla="*/ 512 w 1024"/>
                  <a:gd name="T15" fmla="*/ 960 h 1024"/>
                  <a:gd name="T16" fmla="*/ 960 w 1024"/>
                  <a:gd name="T17" fmla="*/ 512 h 1024"/>
                  <a:gd name="T18" fmla="*/ 512 w 1024"/>
                  <a:gd name="T19" fmla="*/ 64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4" h="1024">
                    <a:moveTo>
                      <a:pt x="512" y="1024"/>
                    </a:moveTo>
                    <a:cubicBezTo>
                      <a:pt x="230" y="1024"/>
                      <a:pt x="0" y="794"/>
                      <a:pt x="0" y="512"/>
                    </a:cubicBezTo>
                    <a:cubicBezTo>
                      <a:pt x="0" y="230"/>
                      <a:pt x="230" y="0"/>
                      <a:pt x="512" y="0"/>
                    </a:cubicBezTo>
                    <a:cubicBezTo>
                      <a:pt x="794" y="0"/>
                      <a:pt x="1024" y="230"/>
                      <a:pt x="1024" y="512"/>
                    </a:cubicBezTo>
                    <a:cubicBezTo>
                      <a:pt x="1024" y="794"/>
                      <a:pt x="794" y="1024"/>
                      <a:pt x="512" y="1024"/>
                    </a:cubicBezTo>
                    <a:close/>
                    <a:moveTo>
                      <a:pt x="512" y="64"/>
                    </a:moveTo>
                    <a:cubicBezTo>
                      <a:pt x="265" y="64"/>
                      <a:pt x="64" y="265"/>
                      <a:pt x="64" y="512"/>
                    </a:cubicBezTo>
                    <a:cubicBezTo>
                      <a:pt x="64" y="759"/>
                      <a:pt x="265" y="960"/>
                      <a:pt x="512" y="960"/>
                    </a:cubicBezTo>
                    <a:cubicBezTo>
                      <a:pt x="759" y="960"/>
                      <a:pt x="960" y="759"/>
                      <a:pt x="960" y="512"/>
                    </a:cubicBezTo>
                    <a:cubicBezTo>
                      <a:pt x="960" y="265"/>
                      <a:pt x="759" y="64"/>
                      <a:pt x="512" y="64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598940" y="4047991"/>
                <a:ext cx="157163" cy="155575"/>
              </a:xfrm>
              <a:custGeom>
                <a:avLst/>
                <a:gdLst>
                  <a:gd name="T0" fmla="*/ 368 w 736"/>
                  <a:gd name="T1" fmla="*/ 736 h 736"/>
                  <a:gd name="T2" fmla="*/ 0 w 736"/>
                  <a:gd name="T3" fmla="*/ 368 h 736"/>
                  <a:gd name="T4" fmla="*/ 368 w 736"/>
                  <a:gd name="T5" fmla="*/ 0 h 736"/>
                  <a:gd name="T6" fmla="*/ 736 w 736"/>
                  <a:gd name="T7" fmla="*/ 368 h 736"/>
                  <a:gd name="T8" fmla="*/ 368 w 736"/>
                  <a:gd name="T9" fmla="*/ 736 h 736"/>
                  <a:gd name="T10" fmla="*/ 368 w 736"/>
                  <a:gd name="T11" fmla="*/ 64 h 736"/>
                  <a:gd name="T12" fmla="*/ 64 w 736"/>
                  <a:gd name="T13" fmla="*/ 368 h 736"/>
                  <a:gd name="T14" fmla="*/ 368 w 736"/>
                  <a:gd name="T15" fmla="*/ 672 h 736"/>
                  <a:gd name="T16" fmla="*/ 672 w 736"/>
                  <a:gd name="T17" fmla="*/ 368 h 736"/>
                  <a:gd name="T18" fmla="*/ 368 w 736"/>
                  <a:gd name="T19" fmla="*/ 64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6" h="736">
                    <a:moveTo>
                      <a:pt x="368" y="736"/>
                    </a:moveTo>
                    <a:cubicBezTo>
                      <a:pt x="165" y="736"/>
                      <a:pt x="0" y="571"/>
                      <a:pt x="0" y="368"/>
                    </a:cubicBezTo>
                    <a:cubicBezTo>
                      <a:pt x="0" y="165"/>
                      <a:pt x="165" y="0"/>
                      <a:pt x="368" y="0"/>
                    </a:cubicBezTo>
                    <a:cubicBezTo>
                      <a:pt x="571" y="0"/>
                      <a:pt x="736" y="165"/>
                      <a:pt x="736" y="368"/>
                    </a:cubicBezTo>
                    <a:cubicBezTo>
                      <a:pt x="736" y="571"/>
                      <a:pt x="571" y="736"/>
                      <a:pt x="368" y="736"/>
                    </a:cubicBezTo>
                    <a:close/>
                    <a:moveTo>
                      <a:pt x="368" y="64"/>
                    </a:moveTo>
                    <a:cubicBezTo>
                      <a:pt x="200" y="64"/>
                      <a:pt x="64" y="200"/>
                      <a:pt x="64" y="368"/>
                    </a:cubicBezTo>
                    <a:cubicBezTo>
                      <a:pt x="64" y="536"/>
                      <a:pt x="200" y="672"/>
                      <a:pt x="368" y="672"/>
                    </a:cubicBezTo>
                    <a:cubicBezTo>
                      <a:pt x="536" y="672"/>
                      <a:pt x="672" y="536"/>
                      <a:pt x="672" y="368"/>
                    </a:cubicBezTo>
                    <a:cubicBezTo>
                      <a:pt x="672" y="200"/>
                      <a:pt x="536" y="64"/>
                      <a:pt x="368" y="64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65565" y="4143241"/>
                <a:ext cx="265113" cy="55563"/>
              </a:xfrm>
              <a:custGeom>
                <a:avLst/>
                <a:gdLst>
                  <a:gd name="T0" fmla="*/ 943 w 1247"/>
                  <a:gd name="T1" fmla="*/ 264 h 264"/>
                  <a:gd name="T2" fmla="*/ 641 w 1247"/>
                  <a:gd name="T3" fmla="*/ 203 h 264"/>
                  <a:gd name="T4" fmla="*/ 614 w 1247"/>
                  <a:gd name="T5" fmla="*/ 194 h 264"/>
                  <a:gd name="T6" fmla="*/ 586 w 1247"/>
                  <a:gd name="T7" fmla="*/ 185 h 264"/>
                  <a:gd name="T8" fmla="*/ 333 w 1247"/>
                  <a:gd name="T9" fmla="*/ 129 h 264"/>
                  <a:gd name="T10" fmla="*/ 38 w 1247"/>
                  <a:gd name="T11" fmla="*/ 214 h 264"/>
                  <a:gd name="T12" fmla="*/ 0 w 1247"/>
                  <a:gd name="T13" fmla="*/ 162 h 264"/>
                  <a:gd name="T14" fmla="*/ 606 w 1247"/>
                  <a:gd name="T15" fmla="*/ 124 h 264"/>
                  <a:gd name="T16" fmla="*/ 633 w 1247"/>
                  <a:gd name="T17" fmla="*/ 133 h 264"/>
                  <a:gd name="T18" fmla="*/ 661 w 1247"/>
                  <a:gd name="T19" fmla="*/ 142 h 264"/>
                  <a:gd name="T20" fmla="*/ 914 w 1247"/>
                  <a:gd name="T21" fmla="*/ 199 h 264"/>
                  <a:gd name="T22" fmla="*/ 1210 w 1247"/>
                  <a:gd name="T23" fmla="*/ 114 h 264"/>
                  <a:gd name="T24" fmla="*/ 1247 w 1247"/>
                  <a:gd name="T25" fmla="*/ 166 h 264"/>
                  <a:gd name="T26" fmla="*/ 943 w 1247"/>
                  <a:gd name="T27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7" h="264">
                    <a:moveTo>
                      <a:pt x="943" y="264"/>
                    </a:moveTo>
                    <a:cubicBezTo>
                      <a:pt x="826" y="264"/>
                      <a:pt x="719" y="229"/>
                      <a:pt x="641" y="203"/>
                    </a:cubicBezTo>
                    <a:cubicBezTo>
                      <a:pt x="632" y="200"/>
                      <a:pt x="623" y="197"/>
                      <a:pt x="614" y="194"/>
                    </a:cubicBezTo>
                    <a:cubicBezTo>
                      <a:pt x="605" y="191"/>
                      <a:pt x="596" y="188"/>
                      <a:pt x="586" y="185"/>
                    </a:cubicBezTo>
                    <a:cubicBezTo>
                      <a:pt x="520" y="164"/>
                      <a:pt x="429" y="134"/>
                      <a:pt x="333" y="129"/>
                    </a:cubicBezTo>
                    <a:cubicBezTo>
                      <a:pt x="221" y="123"/>
                      <a:pt x="124" y="151"/>
                      <a:pt x="38" y="214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224" y="0"/>
                      <a:pt x="463" y="78"/>
                      <a:pt x="606" y="124"/>
                    </a:cubicBezTo>
                    <a:cubicBezTo>
                      <a:pt x="616" y="128"/>
                      <a:pt x="625" y="131"/>
                      <a:pt x="633" y="133"/>
                    </a:cubicBezTo>
                    <a:cubicBezTo>
                      <a:pt x="642" y="136"/>
                      <a:pt x="651" y="139"/>
                      <a:pt x="661" y="142"/>
                    </a:cubicBezTo>
                    <a:cubicBezTo>
                      <a:pt x="727" y="164"/>
                      <a:pt x="818" y="194"/>
                      <a:pt x="914" y="199"/>
                    </a:cubicBezTo>
                    <a:cubicBezTo>
                      <a:pt x="1027" y="204"/>
                      <a:pt x="1123" y="177"/>
                      <a:pt x="1210" y="114"/>
                    </a:cubicBezTo>
                    <a:cubicBezTo>
                      <a:pt x="1247" y="166"/>
                      <a:pt x="1247" y="166"/>
                      <a:pt x="1247" y="166"/>
                    </a:cubicBezTo>
                    <a:cubicBezTo>
                      <a:pt x="1146" y="239"/>
                      <a:pt x="1041" y="264"/>
                      <a:pt x="943" y="264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65565" y="4178166"/>
                <a:ext cx="265113" cy="57150"/>
              </a:xfrm>
              <a:custGeom>
                <a:avLst/>
                <a:gdLst>
                  <a:gd name="T0" fmla="*/ 943 w 1247"/>
                  <a:gd name="T1" fmla="*/ 264 h 264"/>
                  <a:gd name="T2" fmla="*/ 641 w 1247"/>
                  <a:gd name="T3" fmla="*/ 204 h 264"/>
                  <a:gd name="T4" fmla="*/ 614 w 1247"/>
                  <a:gd name="T5" fmla="*/ 195 h 264"/>
                  <a:gd name="T6" fmla="*/ 586 w 1247"/>
                  <a:gd name="T7" fmla="*/ 186 h 264"/>
                  <a:gd name="T8" fmla="*/ 333 w 1247"/>
                  <a:gd name="T9" fmla="*/ 130 h 264"/>
                  <a:gd name="T10" fmla="*/ 38 w 1247"/>
                  <a:gd name="T11" fmla="*/ 214 h 264"/>
                  <a:gd name="T12" fmla="*/ 0 w 1247"/>
                  <a:gd name="T13" fmla="*/ 163 h 264"/>
                  <a:gd name="T14" fmla="*/ 606 w 1247"/>
                  <a:gd name="T15" fmla="*/ 125 h 264"/>
                  <a:gd name="T16" fmla="*/ 633 w 1247"/>
                  <a:gd name="T17" fmla="*/ 134 h 264"/>
                  <a:gd name="T18" fmla="*/ 661 w 1247"/>
                  <a:gd name="T19" fmla="*/ 143 h 264"/>
                  <a:gd name="T20" fmla="*/ 914 w 1247"/>
                  <a:gd name="T21" fmla="*/ 199 h 264"/>
                  <a:gd name="T22" fmla="*/ 1210 w 1247"/>
                  <a:gd name="T23" fmla="*/ 115 h 264"/>
                  <a:gd name="T24" fmla="*/ 1247 w 1247"/>
                  <a:gd name="T25" fmla="*/ 166 h 264"/>
                  <a:gd name="T26" fmla="*/ 943 w 1247"/>
                  <a:gd name="T27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7" h="264">
                    <a:moveTo>
                      <a:pt x="943" y="264"/>
                    </a:moveTo>
                    <a:cubicBezTo>
                      <a:pt x="826" y="264"/>
                      <a:pt x="719" y="229"/>
                      <a:pt x="641" y="204"/>
                    </a:cubicBezTo>
                    <a:cubicBezTo>
                      <a:pt x="632" y="201"/>
                      <a:pt x="623" y="198"/>
                      <a:pt x="614" y="195"/>
                    </a:cubicBezTo>
                    <a:cubicBezTo>
                      <a:pt x="605" y="192"/>
                      <a:pt x="596" y="189"/>
                      <a:pt x="586" y="186"/>
                    </a:cubicBezTo>
                    <a:cubicBezTo>
                      <a:pt x="520" y="164"/>
                      <a:pt x="429" y="135"/>
                      <a:pt x="333" y="130"/>
                    </a:cubicBezTo>
                    <a:cubicBezTo>
                      <a:pt x="221" y="124"/>
                      <a:pt x="124" y="152"/>
                      <a:pt x="38" y="214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224" y="0"/>
                      <a:pt x="463" y="78"/>
                      <a:pt x="606" y="125"/>
                    </a:cubicBezTo>
                    <a:cubicBezTo>
                      <a:pt x="616" y="128"/>
                      <a:pt x="625" y="131"/>
                      <a:pt x="633" y="134"/>
                    </a:cubicBezTo>
                    <a:cubicBezTo>
                      <a:pt x="642" y="137"/>
                      <a:pt x="651" y="140"/>
                      <a:pt x="661" y="143"/>
                    </a:cubicBezTo>
                    <a:cubicBezTo>
                      <a:pt x="727" y="165"/>
                      <a:pt x="818" y="194"/>
                      <a:pt x="914" y="199"/>
                    </a:cubicBezTo>
                    <a:cubicBezTo>
                      <a:pt x="1027" y="205"/>
                      <a:pt x="1123" y="177"/>
                      <a:pt x="1210" y="115"/>
                    </a:cubicBezTo>
                    <a:cubicBezTo>
                      <a:pt x="1247" y="166"/>
                      <a:pt x="1247" y="166"/>
                      <a:pt x="1247" y="166"/>
                    </a:cubicBezTo>
                    <a:cubicBezTo>
                      <a:pt x="1146" y="240"/>
                      <a:pt x="1041" y="264"/>
                      <a:pt x="943" y="264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65565" y="4106728"/>
                <a:ext cx="265113" cy="55563"/>
              </a:xfrm>
              <a:custGeom>
                <a:avLst/>
                <a:gdLst>
                  <a:gd name="T0" fmla="*/ 943 w 1247"/>
                  <a:gd name="T1" fmla="*/ 264 h 264"/>
                  <a:gd name="T2" fmla="*/ 641 w 1247"/>
                  <a:gd name="T3" fmla="*/ 203 h 264"/>
                  <a:gd name="T4" fmla="*/ 614 w 1247"/>
                  <a:gd name="T5" fmla="*/ 195 h 264"/>
                  <a:gd name="T6" fmla="*/ 586 w 1247"/>
                  <a:gd name="T7" fmla="*/ 186 h 264"/>
                  <a:gd name="T8" fmla="*/ 333 w 1247"/>
                  <a:gd name="T9" fmla="*/ 129 h 264"/>
                  <a:gd name="T10" fmla="*/ 38 w 1247"/>
                  <a:gd name="T11" fmla="*/ 214 h 264"/>
                  <a:gd name="T12" fmla="*/ 0 w 1247"/>
                  <a:gd name="T13" fmla="*/ 162 h 264"/>
                  <a:gd name="T14" fmla="*/ 606 w 1247"/>
                  <a:gd name="T15" fmla="*/ 125 h 264"/>
                  <a:gd name="T16" fmla="*/ 633 w 1247"/>
                  <a:gd name="T17" fmla="*/ 134 h 264"/>
                  <a:gd name="T18" fmla="*/ 661 w 1247"/>
                  <a:gd name="T19" fmla="*/ 143 h 264"/>
                  <a:gd name="T20" fmla="*/ 914 w 1247"/>
                  <a:gd name="T21" fmla="*/ 199 h 264"/>
                  <a:gd name="T22" fmla="*/ 1210 w 1247"/>
                  <a:gd name="T23" fmla="*/ 114 h 264"/>
                  <a:gd name="T24" fmla="*/ 1247 w 1247"/>
                  <a:gd name="T25" fmla="*/ 166 h 264"/>
                  <a:gd name="T26" fmla="*/ 943 w 1247"/>
                  <a:gd name="T27" fmla="*/ 26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7" h="264">
                    <a:moveTo>
                      <a:pt x="943" y="264"/>
                    </a:moveTo>
                    <a:cubicBezTo>
                      <a:pt x="826" y="264"/>
                      <a:pt x="719" y="229"/>
                      <a:pt x="641" y="203"/>
                    </a:cubicBezTo>
                    <a:cubicBezTo>
                      <a:pt x="632" y="200"/>
                      <a:pt x="623" y="197"/>
                      <a:pt x="614" y="195"/>
                    </a:cubicBezTo>
                    <a:cubicBezTo>
                      <a:pt x="605" y="192"/>
                      <a:pt x="596" y="189"/>
                      <a:pt x="586" y="186"/>
                    </a:cubicBezTo>
                    <a:cubicBezTo>
                      <a:pt x="520" y="164"/>
                      <a:pt x="429" y="134"/>
                      <a:pt x="333" y="129"/>
                    </a:cubicBezTo>
                    <a:cubicBezTo>
                      <a:pt x="221" y="123"/>
                      <a:pt x="124" y="151"/>
                      <a:pt x="38" y="214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224" y="0"/>
                      <a:pt x="463" y="78"/>
                      <a:pt x="606" y="125"/>
                    </a:cubicBezTo>
                    <a:cubicBezTo>
                      <a:pt x="616" y="128"/>
                      <a:pt x="625" y="131"/>
                      <a:pt x="633" y="134"/>
                    </a:cubicBezTo>
                    <a:cubicBezTo>
                      <a:pt x="642" y="136"/>
                      <a:pt x="651" y="139"/>
                      <a:pt x="661" y="143"/>
                    </a:cubicBezTo>
                    <a:cubicBezTo>
                      <a:pt x="727" y="164"/>
                      <a:pt x="818" y="194"/>
                      <a:pt x="914" y="199"/>
                    </a:cubicBezTo>
                    <a:cubicBezTo>
                      <a:pt x="1027" y="205"/>
                      <a:pt x="1123" y="177"/>
                      <a:pt x="1210" y="114"/>
                    </a:cubicBezTo>
                    <a:cubicBezTo>
                      <a:pt x="1247" y="166"/>
                      <a:pt x="1247" y="166"/>
                      <a:pt x="1247" y="166"/>
                    </a:cubicBezTo>
                    <a:cubicBezTo>
                      <a:pt x="1146" y="240"/>
                      <a:pt x="1041" y="264"/>
                      <a:pt x="943" y="264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80203" y="2858953"/>
                <a:ext cx="871538" cy="871538"/>
              </a:xfrm>
              <a:custGeom>
                <a:avLst/>
                <a:gdLst>
                  <a:gd name="T0" fmla="*/ 2877 w 4096"/>
                  <a:gd name="T1" fmla="*/ 175 h 4096"/>
                  <a:gd name="T2" fmla="*/ 2048 w 4096"/>
                  <a:gd name="T3" fmla="*/ 0 h 4096"/>
                  <a:gd name="T4" fmla="*/ 1982 w 4096"/>
                  <a:gd name="T5" fmla="*/ 1 h 4096"/>
                  <a:gd name="T6" fmla="*/ 1 w 4096"/>
                  <a:gd name="T7" fmla="*/ 1988 h 4096"/>
                  <a:gd name="T8" fmla="*/ 0 w 4096"/>
                  <a:gd name="T9" fmla="*/ 2048 h 4096"/>
                  <a:gd name="T10" fmla="*/ 355 w 4096"/>
                  <a:gd name="T11" fmla="*/ 3200 h 4096"/>
                  <a:gd name="T12" fmla="*/ 2048 w 4096"/>
                  <a:gd name="T13" fmla="*/ 4096 h 4096"/>
                  <a:gd name="T14" fmla="*/ 2108 w 4096"/>
                  <a:gd name="T15" fmla="*/ 4095 h 4096"/>
                  <a:gd name="T16" fmla="*/ 2877 w 4096"/>
                  <a:gd name="T17" fmla="*/ 3921 h 4096"/>
                  <a:gd name="T18" fmla="*/ 3741 w 4096"/>
                  <a:gd name="T19" fmla="*/ 3200 h 4096"/>
                  <a:gd name="T20" fmla="*/ 4095 w 4096"/>
                  <a:gd name="T21" fmla="*/ 2114 h 4096"/>
                  <a:gd name="T22" fmla="*/ 4096 w 4096"/>
                  <a:gd name="T23" fmla="*/ 2048 h 4096"/>
                  <a:gd name="T24" fmla="*/ 2877 w 4096"/>
                  <a:gd name="T25" fmla="*/ 175 h 4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96" h="4096">
                    <a:moveTo>
                      <a:pt x="2877" y="175"/>
                    </a:moveTo>
                    <a:cubicBezTo>
                      <a:pt x="2624" y="62"/>
                      <a:pt x="2343" y="0"/>
                      <a:pt x="2048" y="0"/>
                    </a:cubicBezTo>
                    <a:cubicBezTo>
                      <a:pt x="2026" y="0"/>
                      <a:pt x="2004" y="0"/>
                      <a:pt x="1982" y="1"/>
                    </a:cubicBezTo>
                    <a:cubicBezTo>
                      <a:pt x="902" y="35"/>
                      <a:pt x="32" y="906"/>
                      <a:pt x="1" y="1988"/>
                    </a:cubicBezTo>
                    <a:cubicBezTo>
                      <a:pt x="0" y="2008"/>
                      <a:pt x="0" y="2028"/>
                      <a:pt x="0" y="2048"/>
                    </a:cubicBezTo>
                    <a:cubicBezTo>
                      <a:pt x="0" y="2475"/>
                      <a:pt x="131" y="2872"/>
                      <a:pt x="355" y="3200"/>
                    </a:cubicBezTo>
                    <a:cubicBezTo>
                      <a:pt x="723" y="3741"/>
                      <a:pt x="1344" y="4096"/>
                      <a:pt x="2048" y="4096"/>
                    </a:cubicBezTo>
                    <a:cubicBezTo>
                      <a:pt x="2068" y="4096"/>
                      <a:pt x="2088" y="4096"/>
                      <a:pt x="2108" y="4095"/>
                    </a:cubicBezTo>
                    <a:cubicBezTo>
                      <a:pt x="2381" y="4087"/>
                      <a:pt x="2641" y="4026"/>
                      <a:pt x="2877" y="3921"/>
                    </a:cubicBezTo>
                    <a:cubicBezTo>
                      <a:pt x="3228" y="3765"/>
                      <a:pt x="3527" y="3514"/>
                      <a:pt x="3741" y="3200"/>
                    </a:cubicBezTo>
                    <a:cubicBezTo>
                      <a:pt x="3954" y="2889"/>
                      <a:pt x="4082" y="2516"/>
                      <a:pt x="4095" y="2114"/>
                    </a:cubicBezTo>
                    <a:cubicBezTo>
                      <a:pt x="4096" y="2092"/>
                      <a:pt x="4096" y="2070"/>
                      <a:pt x="4096" y="2048"/>
                    </a:cubicBezTo>
                    <a:cubicBezTo>
                      <a:pt x="4096" y="1212"/>
                      <a:pt x="3595" y="493"/>
                      <a:pt x="2877" y="175"/>
                    </a:cubicBezTo>
                  </a:path>
                </a:pathLst>
              </a:cu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26278" y="3117715"/>
                <a:ext cx="325438" cy="354013"/>
              </a:xfrm>
              <a:custGeom>
                <a:avLst/>
                <a:gdLst>
                  <a:gd name="T0" fmla="*/ 1536 w 1536"/>
                  <a:gd name="T1" fmla="*/ 1408 h 1664"/>
                  <a:gd name="T2" fmla="*/ 1280 w 1536"/>
                  <a:gd name="T3" fmla="*/ 1664 h 1664"/>
                  <a:gd name="T4" fmla="*/ 256 w 1536"/>
                  <a:gd name="T5" fmla="*/ 1664 h 1664"/>
                  <a:gd name="T6" fmla="*/ 0 w 1536"/>
                  <a:gd name="T7" fmla="*/ 1408 h 1664"/>
                  <a:gd name="T8" fmla="*/ 0 w 1536"/>
                  <a:gd name="T9" fmla="*/ 256 h 1664"/>
                  <a:gd name="T10" fmla="*/ 256 w 1536"/>
                  <a:gd name="T11" fmla="*/ 0 h 1664"/>
                  <a:gd name="T12" fmla="*/ 1280 w 1536"/>
                  <a:gd name="T13" fmla="*/ 0 h 1664"/>
                  <a:gd name="T14" fmla="*/ 1536 w 1536"/>
                  <a:gd name="T15" fmla="*/ 256 h 1664"/>
                  <a:gd name="T16" fmla="*/ 1536 w 1536"/>
                  <a:gd name="T17" fmla="*/ 1408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6" h="1664">
                    <a:moveTo>
                      <a:pt x="1536" y="1408"/>
                    </a:moveTo>
                    <a:cubicBezTo>
                      <a:pt x="1536" y="1549"/>
                      <a:pt x="1421" y="1664"/>
                      <a:pt x="1280" y="1664"/>
                    </a:cubicBezTo>
                    <a:cubicBezTo>
                      <a:pt x="256" y="1664"/>
                      <a:pt x="256" y="1664"/>
                      <a:pt x="256" y="1664"/>
                    </a:cubicBezTo>
                    <a:cubicBezTo>
                      <a:pt x="115" y="1664"/>
                      <a:pt x="0" y="1549"/>
                      <a:pt x="0" y="1408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115"/>
                      <a:pt x="115" y="0"/>
                      <a:pt x="256" y="0"/>
                    </a:cubicBezTo>
                    <a:cubicBezTo>
                      <a:pt x="1280" y="0"/>
                      <a:pt x="1280" y="0"/>
                      <a:pt x="1280" y="0"/>
                    </a:cubicBezTo>
                    <a:cubicBezTo>
                      <a:pt x="1421" y="0"/>
                      <a:pt x="1536" y="115"/>
                      <a:pt x="1536" y="256"/>
                    </a:cubicBezTo>
                    <a:cubicBezTo>
                      <a:pt x="1536" y="1408"/>
                      <a:pt x="1536" y="1408"/>
                      <a:pt x="1536" y="1408"/>
                    </a:cubicBezTo>
                  </a:path>
                </a:pathLst>
              </a:custGeom>
              <a:solidFill>
                <a:srgbClr val="E1CE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70716" y="3117715"/>
                <a:ext cx="374650" cy="354013"/>
              </a:xfrm>
              <a:custGeom>
                <a:avLst/>
                <a:gdLst>
                  <a:gd name="T0" fmla="*/ 1760 w 1760"/>
                  <a:gd name="T1" fmla="*/ 1408 h 1664"/>
                  <a:gd name="T2" fmla="*/ 1504 w 1760"/>
                  <a:gd name="T3" fmla="*/ 1664 h 1664"/>
                  <a:gd name="T4" fmla="*/ 256 w 1760"/>
                  <a:gd name="T5" fmla="*/ 1664 h 1664"/>
                  <a:gd name="T6" fmla="*/ 0 w 1760"/>
                  <a:gd name="T7" fmla="*/ 1408 h 1664"/>
                  <a:gd name="T8" fmla="*/ 0 w 1760"/>
                  <a:gd name="T9" fmla="*/ 256 h 1664"/>
                  <a:gd name="T10" fmla="*/ 256 w 1760"/>
                  <a:gd name="T11" fmla="*/ 0 h 1664"/>
                  <a:gd name="T12" fmla="*/ 1504 w 1760"/>
                  <a:gd name="T13" fmla="*/ 0 h 1664"/>
                  <a:gd name="T14" fmla="*/ 1760 w 1760"/>
                  <a:gd name="T15" fmla="*/ 256 h 1664"/>
                  <a:gd name="T16" fmla="*/ 1760 w 1760"/>
                  <a:gd name="T17" fmla="*/ 1408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0" h="1664">
                    <a:moveTo>
                      <a:pt x="1760" y="1408"/>
                    </a:moveTo>
                    <a:cubicBezTo>
                      <a:pt x="1760" y="1549"/>
                      <a:pt x="1645" y="1664"/>
                      <a:pt x="1504" y="1664"/>
                    </a:cubicBezTo>
                    <a:cubicBezTo>
                      <a:pt x="256" y="1664"/>
                      <a:pt x="256" y="1664"/>
                      <a:pt x="256" y="1664"/>
                    </a:cubicBezTo>
                    <a:cubicBezTo>
                      <a:pt x="115" y="1664"/>
                      <a:pt x="0" y="1549"/>
                      <a:pt x="0" y="1408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115"/>
                      <a:pt x="115" y="0"/>
                      <a:pt x="256" y="0"/>
                    </a:cubicBezTo>
                    <a:cubicBezTo>
                      <a:pt x="1504" y="0"/>
                      <a:pt x="1504" y="0"/>
                      <a:pt x="1504" y="0"/>
                    </a:cubicBezTo>
                    <a:cubicBezTo>
                      <a:pt x="1645" y="0"/>
                      <a:pt x="1760" y="115"/>
                      <a:pt x="1760" y="256"/>
                    </a:cubicBezTo>
                    <a:cubicBezTo>
                      <a:pt x="1760" y="1408"/>
                      <a:pt x="1760" y="1408"/>
                      <a:pt x="1760" y="140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78653" y="3117715"/>
                <a:ext cx="325438" cy="354013"/>
              </a:xfrm>
              <a:custGeom>
                <a:avLst/>
                <a:gdLst>
                  <a:gd name="T0" fmla="*/ 1527 w 1527"/>
                  <a:gd name="T1" fmla="*/ 1408 h 1664"/>
                  <a:gd name="T2" fmla="*/ 1271 w 1527"/>
                  <a:gd name="T3" fmla="*/ 1664 h 1664"/>
                  <a:gd name="T4" fmla="*/ 256 w 1527"/>
                  <a:gd name="T5" fmla="*/ 1664 h 1664"/>
                  <a:gd name="T6" fmla="*/ 0 w 1527"/>
                  <a:gd name="T7" fmla="*/ 1408 h 1664"/>
                  <a:gd name="T8" fmla="*/ 0 w 1527"/>
                  <a:gd name="T9" fmla="*/ 256 h 1664"/>
                  <a:gd name="T10" fmla="*/ 256 w 1527"/>
                  <a:gd name="T11" fmla="*/ 0 h 1664"/>
                  <a:gd name="T12" fmla="*/ 1271 w 1527"/>
                  <a:gd name="T13" fmla="*/ 0 h 1664"/>
                  <a:gd name="T14" fmla="*/ 1527 w 1527"/>
                  <a:gd name="T15" fmla="*/ 256 h 1664"/>
                  <a:gd name="T16" fmla="*/ 1527 w 1527"/>
                  <a:gd name="T17" fmla="*/ 1408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27" h="1664">
                    <a:moveTo>
                      <a:pt x="1527" y="1408"/>
                    </a:moveTo>
                    <a:cubicBezTo>
                      <a:pt x="1527" y="1549"/>
                      <a:pt x="1412" y="1664"/>
                      <a:pt x="1271" y="1664"/>
                    </a:cubicBezTo>
                    <a:cubicBezTo>
                      <a:pt x="256" y="1664"/>
                      <a:pt x="256" y="1664"/>
                      <a:pt x="256" y="1664"/>
                    </a:cubicBezTo>
                    <a:cubicBezTo>
                      <a:pt x="115" y="1664"/>
                      <a:pt x="0" y="1549"/>
                      <a:pt x="0" y="1408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115"/>
                      <a:pt x="115" y="0"/>
                      <a:pt x="256" y="0"/>
                    </a:cubicBezTo>
                    <a:cubicBezTo>
                      <a:pt x="1271" y="0"/>
                      <a:pt x="1271" y="0"/>
                      <a:pt x="1271" y="0"/>
                    </a:cubicBezTo>
                    <a:cubicBezTo>
                      <a:pt x="1412" y="0"/>
                      <a:pt x="1527" y="115"/>
                      <a:pt x="1527" y="256"/>
                    </a:cubicBezTo>
                    <a:cubicBezTo>
                      <a:pt x="1527" y="1408"/>
                      <a:pt x="1527" y="1408"/>
                      <a:pt x="1527" y="1408"/>
                    </a:cubicBezTo>
                  </a:path>
                </a:pathLst>
              </a:custGeom>
              <a:solidFill>
                <a:srgbClr val="C6B5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62766" y="3117715"/>
                <a:ext cx="434975" cy="354013"/>
              </a:xfrm>
              <a:custGeom>
                <a:avLst/>
                <a:gdLst>
                  <a:gd name="T0" fmla="*/ 2048 w 2048"/>
                  <a:gd name="T1" fmla="*/ 1408 h 1664"/>
                  <a:gd name="T2" fmla="*/ 1792 w 2048"/>
                  <a:gd name="T3" fmla="*/ 1664 h 1664"/>
                  <a:gd name="T4" fmla="*/ 256 w 2048"/>
                  <a:gd name="T5" fmla="*/ 1664 h 1664"/>
                  <a:gd name="T6" fmla="*/ 0 w 2048"/>
                  <a:gd name="T7" fmla="*/ 1408 h 1664"/>
                  <a:gd name="T8" fmla="*/ 0 w 2048"/>
                  <a:gd name="T9" fmla="*/ 256 h 1664"/>
                  <a:gd name="T10" fmla="*/ 256 w 2048"/>
                  <a:gd name="T11" fmla="*/ 0 h 1664"/>
                  <a:gd name="T12" fmla="*/ 1792 w 2048"/>
                  <a:gd name="T13" fmla="*/ 0 h 1664"/>
                  <a:gd name="T14" fmla="*/ 2048 w 2048"/>
                  <a:gd name="T15" fmla="*/ 256 h 1664"/>
                  <a:gd name="T16" fmla="*/ 2048 w 2048"/>
                  <a:gd name="T17" fmla="*/ 1408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8" h="1664">
                    <a:moveTo>
                      <a:pt x="2048" y="1408"/>
                    </a:moveTo>
                    <a:cubicBezTo>
                      <a:pt x="2048" y="1549"/>
                      <a:pt x="1933" y="1664"/>
                      <a:pt x="1792" y="1664"/>
                    </a:cubicBezTo>
                    <a:cubicBezTo>
                      <a:pt x="256" y="1664"/>
                      <a:pt x="256" y="1664"/>
                      <a:pt x="256" y="1664"/>
                    </a:cubicBezTo>
                    <a:cubicBezTo>
                      <a:pt x="115" y="1664"/>
                      <a:pt x="0" y="1549"/>
                      <a:pt x="0" y="1408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115"/>
                      <a:pt x="115" y="0"/>
                      <a:pt x="256" y="0"/>
                    </a:cubicBezTo>
                    <a:cubicBezTo>
                      <a:pt x="1792" y="0"/>
                      <a:pt x="1792" y="0"/>
                      <a:pt x="1792" y="0"/>
                    </a:cubicBezTo>
                    <a:cubicBezTo>
                      <a:pt x="1933" y="0"/>
                      <a:pt x="2048" y="115"/>
                      <a:pt x="2048" y="256"/>
                    </a:cubicBezTo>
                    <a:cubicBezTo>
                      <a:pt x="2048" y="1408"/>
                      <a:pt x="2048" y="1408"/>
                      <a:pt x="2048" y="1408"/>
                    </a:cubicBezTo>
                  </a:path>
                </a:pathLst>
              </a:custGeom>
              <a:solidFill>
                <a:srgbClr val="C2C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51691" y="3239953"/>
                <a:ext cx="219075" cy="109538"/>
              </a:xfrm>
              <a:custGeom>
                <a:avLst/>
                <a:gdLst>
                  <a:gd name="T0" fmla="*/ 1024 w 1024"/>
                  <a:gd name="T1" fmla="*/ 448 h 512"/>
                  <a:gd name="T2" fmla="*/ 960 w 1024"/>
                  <a:gd name="T3" fmla="*/ 512 h 512"/>
                  <a:gd name="T4" fmla="*/ 64 w 1024"/>
                  <a:gd name="T5" fmla="*/ 512 h 512"/>
                  <a:gd name="T6" fmla="*/ 0 w 1024"/>
                  <a:gd name="T7" fmla="*/ 448 h 512"/>
                  <a:gd name="T8" fmla="*/ 0 w 1024"/>
                  <a:gd name="T9" fmla="*/ 64 h 512"/>
                  <a:gd name="T10" fmla="*/ 64 w 1024"/>
                  <a:gd name="T11" fmla="*/ 0 h 512"/>
                  <a:gd name="T12" fmla="*/ 960 w 1024"/>
                  <a:gd name="T13" fmla="*/ 0 h 512"/>
                  <a:gd name="T14" fmla="*/ 1024 w 1024"/>
                  <a:gd name="T15" fmla="*/ 64 h 512"/>
                  <a:gd name="T16" fmla="*/ 1024 w 1024"/>
                  <a:gd name="T17" fmla="*/ 448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4" h="512">
                    <a:moveTo>
                      <a:pt x="1024" y="448"/>
                    </a:moveTo>
                    <a:cubicBezTo>
                      <a:pt x="1024" y="483"/>
                      <a:pt x="995" y="512"/>
                      <a:pt x="960" y="512"/>
                    </a:cubicBezTo>
                    <a:cubicBezTo>
                      <a:pt x="64" y="512"/>
                      <a:pt x="64" y="512"/>
                      <a:pt x="64" y="512"/>
                    </a:cubicBezTo>
                    <a:cubicBezTo>
                      <a:pt x="29" y="512"/>
                      <a:pt x="0" y="483"/>
                      <a:pt x="0" y="448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9" y="0"/>
                      <a:pt x="64" y="0"/>
                    </a:cubicBezTo>
                    <a:cubicBezTo>
                      <a:pt x="960" y="0"/>
                      <a:pt x="960" y="0"/>
                      <a:pt x="960" y="0"/>
                    </a:cubicBezTo>
                    <a:cubicBezTo>
                      <a:pt x="995" y="0"/>
                      <a:pt x="1024" y="29"/>
                      <a:pt x="1024" y="64"/>
                    </a:cubicBezTo>
                    <a:cubicBezTo>
                      <a:pt x="1024" y="448"/>
                      <a:pt x="1024" y="448"/>
                      <a:pt x="1024" y="448"/>
                    </a:cubicBezTo>
                  </a:path>
                </a:pathLst>
              </a:custGeom>
              <a:solidFill>
                <a:srgbClr val="9598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70741" y="3259003"/>
                <a:ext cx="73025" cy="73025"/>
              </a:xfrm>
              <a:prstGeom prst="ellipse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62766" y="3162165"/>
                <a:ext cx="434975" cy="20638"/>
              </a:xfrm>
              <a:prstGeom prst="rect">
                <a:avLst/>
              </a:prstGeom>
              <a:solidFill>
                <a:srgbClr val="9598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62766" y="3406640"/>
                <a:ext cx="434975" cy="20638"/>
              </a:xfrm>
              <a:prstGeom prst="rect">
                <a:avLst/>
              </a:prstGeom>
              <a:solidFill>
                <a:srgbClr val="9598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88203" y="3271703"/>
                <a:ext cx="20638" cy="206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735841" y="3133590"/>
                <a:ext cx="1588" cy="1588"/>
              </a:xfrm>
              <a:prstGeom prst="rect">
                <a:avLst/>
              </a:prstGeom>
              <a:solidFill>
                <a:srgbClr val="3C99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35841" y="31335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686628" y="3538403"/>
                <a:ext cx="190500" cy="157163"/>
              </a:xfrm>
              <a:custGeom>
                <a:avLst/>
                <a:gdLst>
                  <a:gd name="T0" fmla="*/ 0 w 894"/>
                  <a:gd name="T1" fmla="*/ 740 h 740"/>
                  <a:gd name="T2" fmla="*/ 0 w 894"/>
                  <a:gd name="T3" fmla="*/ 740 h 740"/>
                  <a:gd name="T4" fmla="*/ 0 w 894"/>
                  <a:gd name="T5" fmla="*/ 740 h 740"/>
                  <a:gd name="T6" fmla="*/ 3 w 894"/>
                  <a:gd name="T7" fmla="*/ 739 h 740"/>
                  <a:gd name="T8" fmla="*/ 2 w 894"/>
                  <a:gd name="T9" fmla="*/ 739 h 740"/>
                  <a:gd name="T10" fmla="*/ 3 w 894"/>
                  <a:gd name="T11" fmla="*/ 739 h 740"/>
                  <a:gd name="T12" fmla="*/ 7 w 894"/>
                  <a:gd name="T13" fmla="*/ 737 h 740"/>
                  <a:gd name="T14" fmla="*/ 7 w 894"/>
                  <a:gd name="T15" fmla="*/ 737 h 740"/>
                  <a:gd name="T16" fmla="*/ 7 w 894"/>
                  <a:gd name="T17" fmla="*/ 737 h 740"/>
                  <a:gd name="T18" fmla="*/ 10 w 894"/>
                  <a:gd name="T19" fmla="*/ 735 h 740"/>
                  <a:gd name="T20" fmla="*/ 10 w 894"/>
                  <a:gd name="T21" fmla="*/ 736 h 740"/>
                  <a:gd name="T22" fmla="*/ 10 w 894"/>
                  <a:gd name="T23" fmla="*/ 735 h 740"/>
                  <a:gd name="T24" fmla="*/ 12 w 894"/>
                  <a:gd name="T25" fmla="*/ 734 h 740"/>
                  <a:gd name="T26" fmla="*/ 12 w 894"/>
                  <a:gd name="T27" fmla="*/ 734 h 740"/>
                  <a:gd name="T28" fmla="*/ 12 w 894"/>
                  <a:gd name="T29" fmla="*/ 734 h 740"/>
                  <a:gd name="T30" fmla="*/ 15 w 894"/>
                  <a:gd name="T31" fmla="*/ 733 h 740"/>
                  <a:gd name="T32" fmla="*/ 15 w 894"/>
                  <a:gd name="T33" fmla="*/ 733 h 740"/>
                  <a:gd name="T34" fmla="*/ 15 w 894"/>
                  <a:gd name="T35" fmla="*/ 733 h 740"/>
                  <a:gd name="T36" fmla="*/ 17 w 894"/>
                  <a:gd name="T37" fmla="*/ 732 h 740"/>
                  <a:gd name="T38" fmla="*/ 17 w 894"/>
                  <a:gd name="T39" fmla="*/ 732 h 740"/>
                  <a:gd name="T40" fmla="*/ 17 w 894"/>
                  <a:gd name="T41" fmla="*/ 732 h 740"/>
                  <a:gd name="T42" fmla="*/ 20 w 894"/>
                  <a:gd name="T43" fmla="*/ 731 h 740"/>
                  <a:gd name="T44" fmla="*/ 19 w 894"/>
                  <a:gd name="T45" fmla="*/ 731 h 740"/>
                  <a:gd name="T46" fmla="*/ 20 w 894"/>
                  <a:gd name="T47" fmla="*/ 731 h 740"/>
                  <a:gd name="T48" fmla="*/ 22 w 894"/>
                  <a:gd name="T49" fmla="*/ 730 h 740"/>
                  <a:gd name="T50" fmla="*/ 22 w 894"/>
                  <a:gd name="T51" fmla="*/ 730 h 740"/>
                  <a:gd name="T52" fmla="*/ 22 w 894"/>
                  <a:gd name="T53" fmla="*/ 730 h 740"/>
                  <a:gd name="T54" fmla="*/ 890 w 894"/>
                  <a:gd name="T55" fmla="*/ 6 h 740"/>
                  <a:gd name="T56" fmla="*/ 888 w 894"/>
                  <a:gd name="T57" fmla="*/ 8 h 740"/>
                  <a:gd name="T58" fmla="*/ 890 w 894"/>
                  <a:gd name="T59" fmla="*/ 6 h 740"/>
                  <a:gd name="T60" fmla="*/ 891 w 894"/>
                  <a:gd name="T61" fmla="*/ 5 h 740"/>
                  <a:gd name="T62" fmla="*/ 890 w 894"/>
                  <a:gd name="T63" fmla="*/ 6 h 740"/>
                  <a:gd name="T64" fmla="*/ 891 w 894"/>
                  <a:gd name="T65" fmla="*/ 5 h 740"/>
                  <a:gd name="T66" fmla="*/ 892 w 894"/>
                  <a:gd name="T67" fmla="*/ 3 h 740"/>
                  <a:gd name="T68" fmla="*/ 891 w 894"/>
                  <a:gd name="T69" fmla="*/ 4 h 740"/>
                  <a:gd name="T70" fmla="*/ 892 w 894"/>
                  <a:gd name="T71" fmla="*/ 3 h 740"/>
                  <a:gd name="T72" fmla="*/ 893 w 894"/>
                  <a:gd name="T73" fmla="*/ 2 h 740"/>
                  <a:gd name="T74" fmla="*/ 893 w 894"/>
                  <a:gd name="T75" fmla="*/ 2 h 740"/>
                  <a:gd name="T76" fmla="*/ 893 w 894"/>
                  <a:gd name="T77" fmla="*/ 2 h 740"/>
                  <a:gd name="T78" fmla="*/ 894 w 894"/>
                  <a:gd name="T79" fmla="*/ 0 h 740"/>
                  <a:gd name="T80" fmla="*/ 894 w 894"/>
                  <a:gd name="T81" fmla="*/ 0 h 740"/>
                  <a:gd name="T82" fmla="*/ 894 w 894"/>
                  <a:gd name="T83" fmla="*/ 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94" h="740">
                    <a:moveTo>
                      <a:pt x="0" y="740"/>
                    </a:moveTo>
                    <a:cubicBezTo>
                      <a:pt x="0" y="740"/>
                      <a:pt x="0" y="740"/>
                      <a:pt x="0" y="740"/>
                    </a:cubicBezTo>
                    <a:cubicBezTo>
                      <a:pt x="0" y="740"/>
                      <a:pt x="0" y="740"/>
                      <a:pt x="0" y="740"/>
                    </a:cubicBezTo>
                    <a:moveTo>
                      <a:pt x="3" y="739"/>
                    </a:moveTo>
                    <a:cubicBezTo>
                      <a:pt x="3" y="739"/>
                      <a:pt x="2" y="739"/>
                      <a:pt x="2" y="739"/>
                    </a:cubicBezTo>
                    <a:cubicBezTo>
                      <a:pt x="2" y="739"/>
                      <a:pt x="3" y="739"/>
                      <a:pt x="3" y="739"/>
                    </a:cubicBezTo>
                    <a:moveTo>
                      <a:pt x="7" y="737"/>
                    </a:moveTo>
                    <a:cubicBezTo>
                      <a:pt x="7" y="737"/>
                      <a:pt x="7" y="737"/>
                      <a:pt x="7" y="737"/>
                    </a:cubicBezTo>
                    <a:cubicBezTo>
                      <a:pt x="7" y="737"/>
                      <a:pt x="7" y="737"/>
                      <a:pt x="7" y="737"/>
                    </a:cubicBezTo>
                    <a:moveTo>
                      <a:pt x="10" y="735"/>
                    </a:moveTo>
                    <a:cubicBezTo>
                      <a:pt x="10" y="735"/>
                      <a:pt x="10" y="735"/>
                      <a:pt x="10" y="736"/>
                    </a:cubicBezTo>
                    <a:cubicBezTo>
                      <a:pt x="10" y="736"/>
                      <a:pt x="10" y="735"/>
                      <a:pt x="10" y="735"/>
                    </a:cubicBezTo>
                    <a:moveTo>
                      <a:pt x="12" y="734"/>
                    </a:moveTo>
                    <a:cubicBezTo>
                      <a:pt x="12" y="734"/>
                      <a:pt x="12" y="734"/>
                      <a:pt x="12" y="734"/>
                    </a:cubicBezTo>
                    <a:cubicBezTo>
                      <a:pt x="12" y="734"/>
                      <a:pt x="12" y="734"/>
                      <a:pt x="12" y="734"/>
                    </a:cubicBezTo>
                    <a:moveTo>
                      <a:pt x="15" y="733"/>
                    </a:moveTo>
                    <a:cubicBezTo>
                      <a:pt x="15" y="733"/>
                      <a:pt x="15" y="733"/>
                      <a:pt x="15" y="733"/>
                    </a:cubicBezTo>
                    <a:cubicBezTo>
                      <a:pt x="15" y="733"/>
                      <a:pt x="15" y="733"/>
                      <a:pt x="15" y="733"/>
                    </a:cubicBezTo>
                    <a:moveTo>
                      <a:pt x="17" y="732"/>
                    </a:moveTo>
                    <a:cubicBezTo>
                      <a:pt x="17" y="732"/>
                      <a:pt x="17" y="732"/>
                      <a:pt x="17" y="732"/>
                    </a:cubicBezTo>
                    <a:cubicBezTo>
                      <a:pt x="17" y="732"/>
                      <a:pt x="17" y="732"/>
                      <a:pt x="17" y="732"/>
                    </a:cubicBezTo>
                    <a:moveTo>
                      <a:pt x="20" y="731"/>
                    </a:moveTo>
                    <a:cubicBezTo>
                      <a:pt x="19" y="731"/>
                      <a:pt x="19" y="731"/>
                      <a:pt x="19" y="731"/>
                    </a:cubicBezTo>
                    <a:cubicBezTo>
                      <a:pt x="19" y="731"/>
                      <a:pt x="19" y="731"/>
                      <a:pt x="20" y="731"/>
                    </a:cubicBezTo>
                    <a:moveTo>
                      <a:pt x="22" y="730"/>
                    </a:moveTo>
                    <a:cubicBezTo>
                      <a:pt x="22" y="730"/>
                      <a:pt x="22" y="730"/>
                      <a:pt x="22" y="730"/>
                    </a:cubicBezTo>
                    <a:cubicBezTo>
                      <a:pt x="22" y="730"/>
                      <a:pt x="22" y="730"/>
                      <a:pt x="22" y="730"/>
                    </a:cubicBezTo>
                    <a:moveTo>
                      <a:pt x="890" y="6"/>
                    </a:moveTo>
                    <a:cubicBezTo>
                      <a:pt x="889" y="7"/>
                      <a:pt x="889" y="7"/>
                      <a:pt x="888" y="8"/>
                    </a:cubicBezTo>
                    <a:cubicBezTo>
                      <a:pt x="889" y="7"/>
                      <a:pt x="889" y="7"/>
                      <a:pt x="890" y="6"/>
                    </a:cubicBezTo>
                    <a:moveTo>
                      <a:pt x="891" y="5"/>
                    </a:moveTo>
                    <a:cubicBezTo>
                      <a:pt x="891" y="5"/>
                      <a:pt x="890" y="5"/>
                      <a:pt x="890" y="6"/>
                    </a:cubicBezTo>
                    <a:cubicBezTo>
                      <a:pt x="890" y="5"/>
                      <a:pt x="891" y="5"/>
                      <a:pt x="891" y="5"/>
                    </a:cubicBezTo>
                    <a:moveTo>
                      <a:pt x="892" y="3"/>
                    </a:moveTo>
                    <a:cubicBezTo>
                      <a:pt x="892" y="3"/>
                      <a:pt x="892" y="3"/>
                      <a:pt x="891" y="4"/>
                    </a:cubicBezTo>
                    <a:cubicBezTo>
                      <a:pt x="892" y="3"/>
                      <a:pt x="892" y="3"/>
                      <a:pt x="892" y="3"/>
                    </a:cubicBezTo>
                    <a:moveTo>
                      <a:pt x="893" y="2"/>
                    </a:moveTo>
                    <a:cubicBezTo>
                      <a:pt x="893" y="2"/>
                      <a:pt x="893" y="2"/>
                      <a:pt x="893" y="2"/>
                    </a:cubicBezTo>
                    <a:cubicBezTo>
                      <a:pt x="893" y="2"/>
                      <a:pt x="893" y="2"/>
                      <a:pt x="893" y="2"/>
                    </a:cubicBezTo>
                    <a:moveTo>
                      <a:pt x="894" y="0"/>
                    </a:moveTo>
                    <a:cubicBezTo>
                      <a:pt x="894" y="0"/>
                      <a:pt x="894" y="0"/>
                      <a:pt x="894" y="0"/>
                    </a:cubicBezTo>
                    <a:cubicBezTo>
                      <a:pt x="894" y="0"/>
                      <a:pt x="894" y="0"/>
                      <a:pt x="894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78641" y="3135178"/>
                <a:ext cx="669925" cy="593725"/>
              </a:xfrm>
              <a:custGeom>
                <a:avLst/>
                <a:gdLst>
                  <a:gd name="T0" fmla="*/ 2225 w 3149"/>
                  <a:gd name="T1" fmla="*/ 170 h 2795"/>
                  <a:gd name="T2" fmla="*/ 2225 w 3149"/>
                  <a:gd name="T3" fmla="*/ 171 h 2795"/>
                  <a:gd name="T4" fmla="*/ 2225 w 3149"/>
                  <a:gd name="T5" fmla="*/ 171 h 2795"/>
                  <a:gd name="T6" fmla="*/ 2225 w 3149"/>
                  <a:gd name="T7" fmla="*/ 172 h 2795"/>
                  <a:gd name="T8" fmla="*/ 2225 w 3149"/>
                  <a:gd name="T9" fmla="*/ 173 h 2795"/>
                  <a:gd name="T10" fmla="*/ 2225 w 3149"/>
                  <a:gd name="T11" fmla="*/ 174 h 2795"/>
                  <a:gd name="T12" fmla="*/ 2225 w 3149"/>
                  <a:gd name="T13" fmla="*/ 175 h 2795"/>
                  <a:gd name="T14" fmla="*/ 2225 w 3149"/>
                  <a:gd name="T15" fmla="*/ 176 h 2795"/>
                  <a:gd name="T16" fmla="*/ 2225 w 3149"/>
                  <a:gd name="T17" fmla="*/ 176 h 2795"/>
                  <a:gd name="T18" fmla="*/ 2225 w 3149"/>
                  <a:gd name="T19" fmla="*/ 177 h 2795"/>
                  <a:gd name="T20" fmla="*/ 2225 w 3149"/>
                  <a:gd name="T21" fmla="*/ 498 h 2795"/>
                  <a:gd name="T22" fmla="*/ 2309 w 3149"/>
                  <a:gd name="T23" fmla="*/ 562 h 2795"/>
                  <a:gd name="T24" fmla="*/ 2309 w 3149"/>
                  <a:gd name="T25" fmla="*/ 946 h 2795"/>
                  <a:gd name="T26" fmla="*/ 2225 w 3149"/>
                  <a:gd name="T27" fmla="*/ 1010 h 2795"/>
                  <a:gd name="T28" fmla="*/ 2225 w 3149"/>
                  <a:gd name="T29" fmla="*/ 1330 h 2795"/>
                  <a:gd name="T30" fmla="*/ 945 w 3149"/>
                  <a:gd name="T31" fmla="*/ 1586 h 2795"/>
                  <a:gd name="T32" fmla="*/ 689 w 3149"/>
                  <a:gd name="T33" fmla="*/ 1586 h 2795"/>
                  <a:gd name="T34" fmla="*/ 177 w 3149"/>
                  <a:gd name="T35" fmla="*/ 1586 h 2795"/>
                  <a:gd name="T36" fmla="*/ 176 w 3149"/>
                  <a:gd name="T37" fmla="*/ 1586 h 2795"/>
                  <a:gd name="T38" fmla="*/ 176 w 3149"/>
                  <a:gd name="T39" fmla="*/ 1586 h 2795"/>
                  <a:gd name="T40" fmla="*/ 175 w 3149"/>
                  <a:gd name="T41" fmla="*/ 1586 h 2795"/>
                  <a:gd name="T42" fmla="*/ 174 w 3149"/>
                  <a:gd name="T43" fmla="*/ 1586 h 2795"/>
                  <a:gd name="T44" fmla="*/ 173 w 3149"/>
                  <a:gd name="T45" fmla="*/ 1586 h 2795"/>
                  <a:gd name="T46" fmla="*/ 172 w 3149"/>
                  <a:gd name="T47" fmla="*/ 1586 h 2795"/>
                  <a:gd name="T48" fmla="*/ 171 w 3149"/>
                  <a:gd name="T49" fmla="*/ 1586 h 2795"/>
                  <a:gd name="T50" fmla="*/ 171 w 3149"/>
                  <a:gd name="T51" fmla="*/ 1586 h 2795"/>
                  <a:gd name="T52" fmla="*/ 170 w 3149"/>
                  <a:gd name="T53" fmla="*/ 1586 h 2795"/>
                  <a:gd name="T54" fmla="*/ 169 w 3149"/>
                  <a:gd name="T55" fmla="*/ 1586 h 2795"/>
                  <a:gd name="T56" fmla="*/ 315 w 3149"/>
                  <a:gd name="T57" fmla="*/ 1829 h 2795"/>
                  <a:gd name="T58" fmla="*/ 1920 w 3149"/>
                  <a:gd name="T59" fmla="*/ 2638 h 2795"/>
                  <a:gd name="T60" fmla="*/ 1922 w 3149"/>
                  <a:gd name="T61" fmla="*/ 2637 h 2795"/>
                  <a:gd name="T62" fmla="*/ 1927 w 3149"/>
                  <a:gd name="T63" fmla="*/ 2635 h 2795"/>
                  <a:gd name="T64" fmla="*/ 1930 w 3149"/>
                  <a:gd name="T65" fmla="*/ 2634 h 2795"/>
                  <a:gd name="T66" fmla="*/ 1932 w 3149"/>
                  <a:gd name="T67" fmla="*/ 2632 h 2795"/>
                  <a:gd name="T68" fmla="*/ 1935 w 3149"/>
                  <a:gd name="T69" fmla="*/ 2631 h 2795"/>
                  <a:gd name="T70" fmla="*/ 1937 w 3149"/>
                  <a:gd name="T71" fmla="*/ 2630 h 2795"/>
                  <a:gd name="T72" fmla="*/ 1939 w 3149"/>
                  <a:gd name="T73" fmla="*/ 2629 h 2795"/>
                  <a:gd name="T74" fmla="*/ 1942 w 3149"/>
                  <a:gd name="T75" fmla="*/ 2628 h 2795"/>
                  <a:gd name="T76" fmla="*/ 1944 w 3149"/>
                  <a:gd name="T77" fmla="*/ 2627 h 2795"/>
                  <a:gd name="T78" fmla="*/ 2808 w 3149"/>
                  <a:gd name="T79" fmla="*/ 1906 h 2795"/>
                  <a:gd name="T80" fmla="*/ 2810 w 3149"/>
                  <a:gd name="T81" fmla="*/ 1904 h 2795"/>
                  <a:gd name="T82" fmla="*/ 2811 w 3149"/>
                  <a:gd name="T83" fmla="*/ 1902 h 2795"/>
                  <a:gd name="T84" fmla="*/ 2813 w 3149"/>
                  <a:gd name="T85" fmla="*/ 1900 h 2795"/>
                  <a:gd name="T86" fmla="*/ 2814 w 3149"/>
                  <a:gd name="T87" fmla="*/ 1898 h 2795"/>
                  <a:gd name="T88" fmla="*/ 3149 w 3149"/>
                  <a:gd name="T89" fmla="*/ 996 h 2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149" h="2795">
                    <a:moveTo>
                      <a:pt x="2153" y="0"/>
                    </a:moveTo>
                    <a:cubicBezTo>
                      <a:pt x="2196" y="44"/>
                      <a:pt x="2223" y="104"/>
                      <a:pt x="2225" y="170"/>
                    </a:cubicBezTo>
                    <a:cubicBezTo>
                      <a:pt x="2225" y="170"/>
                      <a:pt x="2225" y="170"/>
                      <a:pt x="2225" y="170"/>
                    </a:cubicBezTo>
                    <a:cubicBezTo>
                      <a:pt x="2225" y="170"/>
                      <a:pt x="2225" y="170"/>
                      <a:pt x="2225" y="171"/>
                    </a:cubicBezTo>
                    <a:cubicBezTo>
                      <a:pt x="2225" y="171"/>
                      <a:pt x="2225" y="171"/>
                      <a:pt x="2225" y="171"/>
                    </a:cubicBezTo>
                    <a:cubicBezTo>
                      <a:pt x="2225" y="171"/>
                      <a:pt x="2225" y="171"/>
                      <a:pt x="2225" y="171"/>
                    </a:cubicBezTo>
                    <a:cubicBezTo>
                      <a:pt x="2225" y="171"/>
                      <a:pt x="2225" y="172"/>
                      <a:pt x="2225" y="172"/>
                    </a:cubicBezTo>
                    <a:cubicBezTo>
                      <a:pt x="2225" y="172"/>
                      <a:pt x="2225" y="172"/>
                      <a:pt x="2225" y="172"/>
                    </a:cubicBezTo>
                    <a:cubicBezTo>
                      <a:pt x="2225" y="172"/>
                      <a:pt x="2225" y="172"/>
                      <a:pt x="2225" y="172"/>
                    </a:cubicBezTo>
                    <a:cubicBezTo>
                      <a:pt x="2225" y="173"/>
                      <a:pt x="2225" y="173"/>
                      <a:pt x="2225" y="173"/>
                    </a:cubicBezTo>
                    <a:cubicBezTo>
                      <a:pt x="2225" y="173"/>
                      <a:pt x="2225" y="173"/>
                      <a:pt x="2225" y="173"/>
                    </a:cubicBezTo>
                    <a:cubicBezTo>
                      <a:pt x="2225" y="173"/>
                      <a:pt x="2225" y="174"/>
                      <a:pt x="2225" y="174"/>
                    </a:cubicBezTo>
                    <a:cubicBezTo>
                      <a:pt x="2225" y="174"/>
                      <a:pt x="2225" y="174"/>
                      <a:pt x="2225" y="174"/>
                    </a:cubicBezTo>
                    <a:cubicBezTo>
                      <a:pt x="2225" y="174"/>
                      <a:pt x="2225" y="175"/>
                      <a:pt x="2225" y="175"/>
                    </a:cubicBezTo>
                    <a:cubicBezTo>
                      <a:pt x="2225" y="175"/>
                      <a:pt x="2225" y="175"/>
                      <a:pt x="2225" y="175"/>
                    </a:cubicBezTo>
                    <a:cubicBezTo>
                      <a:pt x="2225" y="175"/>
                      <a:pt x="2225" y="175"/>
                      <a:pt x="2225" y="176"/>
                    </a:cubicBezTo>
                    <a:cubicBezTo>
                      <a:pt x="2225" y="176"/>
                      <a:pt x="2225" y="176"/>
                      <a:pt x="2225" y="176"/>
                    </a:cubicBezTo>
                    <a:cubicBezTo>
                      <a:pt x="2225" y="176"/>
                      <a:pt x="2225" y="176"/>
                      <a:pt x="2225" y="176"/>
                    </a:cubicBezTo>
                    <a:cubicBezTo>
                      <a:pt x="2225" y="177"/>
                      <a:pt x="2225" y="177"/>
                      <a:pt x="2225" y="177"/>
                    </a:cubicBezTo>
                    <a:cubicBezTo>
                      <a:pt x="2225" y="177"/>
                      <a:pt x="2225" y="177"/>
                      <a:pt x="2225" y="177"/>
                    </a:cubicBezTo>
                    <a:cubicBezTo>
                      <a:pt x="2225" y="177"/>
                      <a:pt x="2225" y="178"/>
                      <a:pt x="2225" y="178"/>
                    </a:cubicBezTo>
                    <a:cubicBezTo>
                      <a:pt x="2225" y="498"/>
                      <a:pt x="2225" y="498"/>
                      <a:pt x="2225" y="498"/>
                    </a:cubicBezTo>
                    <a:cubicBezTo>
                      <a:pt x="2245" y="498"/>
                      <a:pt x="2245" y="498"/>
                      <a:pt x="2245" y="498"/>
                    </a:cubicBezTo>
                    <a:cubicBezTo>
                      <a:pt x="2280" y="498"/>
                      <a:pt x="2309" y="527"/>
                      <a:pt x="2309" y="562"/>
                    </a:cubicBezTo>
                    <a:cubicBezTo>
                      <a:pt x="2309" y="946"/>
                      <a:pt x="2309" y="946"/>
                      <a:pt x="2309" y="946"/>
                    </a:cubicBezTo>
                    <a:cubicBezTo>
                      <a:pt x="2309" y="946"/>
                      <a:pt x="2309" y="946"/>
                      <a:pt x="2309" y="946"/>
                    </a:cubicBezTo>
                    <a:cubicBezTo>
                      <a:pt x="2309" y="981"/>
                      <a:pt x="2280" y="1010"/>
                      <a:pt x="2245" y="1010"/>
                    </a:cubicBezTo>
                    <a:cubicBezTo>
                      <a:pt x="2225" y="1010"/>
                      <a:pt x="2225" y="1010"/>
                      <a:pt x="2225" y="1010"/>
                    </a:cubicBezTo>
                    <a:cubicBezTo>
                      <a:pt x="2225" y="1330"/>
                      <a:pt x="2225" y="1330"/>
                      <a:pt x="2225" y="1330"/>
                    </a:cubicBezTo>
                    <a:cubicBezTo>
                      <a:pt x="2225" y="1330"/>
                      <a:pt x="2225" y="1330"/>
                      <a:pt x="2225" y="1330"/>
                    </a:cubicBezTo>
                    <a:cubicBezTo>
                      <a:pt x="2225" y="1471"/>
                      <a:pt x="2110" y="1586"/>
                      <a:pt x="1969" y="1586"/>
                    </a:cubicBezTo>
                    <a:cubicBezTo>
                      <a:pt x="945" y="1586"/>
                      <a:pt x="945" y="1586"/>
                      <a:pt x="945" y="1586"/>
                    </a:cubicBezTo>
                    <a:cubicBezTo>
                      <a:pt x="945" y="1586"/>
                      <a:pt x="945" y="1586"/>
                      <a:pt x="945" y="1586"/>
                    </a:cubicBezTo>
                    <a:cubicBezTo>
                      <a:pt x="689" y="1586"/>
                      <a:pt x="689" y="1586"/>
                      <a:pt x="689" y="1586"/>
                    </a:cubicBezTo>
                    <a:cubicBezTo>
                      <a:pt x="689" y="1586"/>
                      <a:pt x="689" y="1586"/>
                      <a:pt x="689" y="1586"/>
                    </a:cubicBezTo>
                    <a:cubicBezTo>
                      <a:pt x="177" y="1586"/>
                      <a:pt x="177" y="1586"/>
                      <a:pt x="177" y="1586"/>
                    </a:cubicBezTo>
                    <a:cubicBezTo>
                      <a:pt x="177" y="1586"/>
                      <a:pt x="177" y="1586"/>
                      <a:pt x="177" y="1586"/>
                    </a:cubicBezTo>
                    <a:cubicBezTo>
                      <a:pt x="177" y="1586"/>
                      <a:pt x="177" y="1586"/>
                      <a:pt x="176" y="1586"/>
                    </a:cubicBezTo>
                    <a:cubicBezTo>
                      <a:pt x="176" y="1586"/>
                      <a:pt x="176" y="1586"/>
                      <a:pt x="176" y="1586"/>
                    </a:cubicBezTo>
                    <a:cubicBezTo>
                      <a:pt x="176" y="1586"/>
                      <a:pt x="176" y="1586"/>
                      <a:pt x="176" y="1586"/>
                    </a:cubicBezTo>
                    <a:cubicBezTo>
                      <a:pt x="175" y="1586"/>
                      <a:pt x="175" y="1586"/>
                      <a:pt x="175" y="1586"/>
                    </a:cubicBezTo>
                    <a:cubicBezTo>
                      <a:pt x="175" y="1586"/>
                      <a:pt x="175" y="1586"/>
                      <a:pt x="175" y="1586"/>
                    </a:cubicBezTo>
                    <a:cubicBezTo>
                      <a:pt x="175" y="1586"/>
                      <a:pt x="174" y="1586"/>
                      <a:pt x="174" y="1586"/>
                    </a:cubicBezTo>
                    <a:cubicBezTo>
                      <a:pt x="174" y="1586"/>
                      <a:pt x="174" y="1586"/>
                      <a:pt x="174" y="1586"/>
                    </a:cubicBezTo>
                    <a:cubicBezTo>
                      <a:pt x="174" y="1586"/>
                      <a:pt x="174" y="1586"/>
                      <a:pt x="173" y="1586"/>
                    </a:cubicBezTo>
                    <a:cubicBezTo>
                      <a:pt x="173" y="1586"/>
                      <a:pt x="173" y="1586"/>
                      <a:pt x="173" y="1586"/>
                    </a:cubicBezTo>
                    <a:cubicBezTo>
                      <a:pt x="173" y="1586"/>
                      <a:pt x="173" y="1586"/>
                      <a:pt x="173" y="1586"/>
                    </a:cubicBezTo>
                    <a:cubicBezTo>
                      <a:pt x="172" y="1586"/>
                      <a:pt x="172" y="1586"/>
                      <a:pt x="172" y="1586"/>
                    </a:cubicBezTo>
                    <a:cubicBezTo>
                      <a:pt x="172" y="1586"/>
                      <a:pt x="172" y="1586"/>
                      <a:pt x="172" y="1586"/>
                    </a:cubicBezTo>
                    <a:cubicBezTo>
                      <a:pt x="172" y="1586"/>
                      <a:pt x="172" y="1586"/>
                      <a:pt x="171" y="1586"/>
                    </a:cubicBezTo>
                    <a:cubicBezTo>
                      <a:pt x="171" y="1586"/>
                      <a:pt x="171" y="1586"/>
                      <a:pt x="171" y="1586"/>
                    </a:cubicBezTo>
                    <a:cubicBezTo>
                      <a:pt x="171" y="1586"/>
                      <a:pt x="171" y="1586"/>
                      <a:pt x="171" y="1586"/>
                    </a:cubicBezTo>
                    <a:cubicBezTo>
                      <a:pt x="170" y="1586"/>
                      <a:pt x="170" y="1586"/>
                      <a:pt x="170" y="1586"/>
                    </a:cubicBezTo>
                    <a:cubicBezTo>
                      <a:pt x="170" y="1586"/>
                      <a:pt x="170" y="1586"/>
                      <a:pt x="170" y="1586"/>
                    </a:cubicBezTo>
                    <a:cubicBezTo>
                      <a:pt x="170" y="1586"/>
                      <a:pt x="169" y="1586"/>
                      <a:pt x="169" y="1586"/>
                    </a:cubicBezTo>
                    <a:cubicBezTo>
                      <a:pt x="169" y="1586"/>
                      <a:pt x="169" y="1586"/>
                      <a:pt x="169" y="1586"/>
                    </a:cubicBezTo>
                    <a:cubicBezTo>
                      <a:pt x="104" y="1584"/>
                      <a:pt x="44" y="1557"/>
                      <a:pt x="0" y="1514"/>
                    </a:cubicBezTo>
                    <a:cubicBezTo>
                      <a:pt x="315" y="1829"/>
                      <a:pt x="315" y="1829"/>
                      <a:pt x="315" y="1829"/>
                    </a:cubicBezTo>
                    <a:cubicBezTo>
                      <a:pt x="1281" y="2795"/>
                      <a:pt x="1281" y="2795"/>
                      <a:pt x="1281" y="2795"/>
                    </a:cubicBezTo>
                    <a:cubicBezTo>
                      <a:pt x="1506" y="2777"/>
                      <a:pt x="1721" y="2723"/>
                      <a:pt x="1920" y="2638"/>
                    </a:cubicBezTo>
                    <a:cubicBezTo>
                      <a:pt x="1920" y="2638"/>
                      <a:pt x="1920" y="2638"/>
                      <a:pt x="1920" y="2638"/>
                    </a:cubicBezTo>
                    <a:cubicBezTo>
                      <a:pt x="1921" y="2637"/>
                      <a:pt x="1922" y="2637"/>
                      <a:pt x="1922" y="2637"/>
                    </a:cubicBezTo>
                    <a:cubicBezTo>
                      <a:pt x="1922" y="2637"/>
                      <a:pt x="1923" y="2637"/>
                      <a:pt x="1923" y="2637"/>
                    </a:cubicBezTo>
                    <a:cubicBezTo>
                      <a:pt x="1924" y="2636"/>
                      <a:pt x="1926" y="2635"/>
                      <a:pt x="1927" y="2635"/>
                    </a:cubicBezTo>
                    <a:cubicBezTo>
                      <a:pt x="1927" y="2635"/>
                      <a:pt x="1927" y="2635"/>
                      <a:pt x="1927" y="2635"/>
                    </a:cubicBezTo>
                    <a:cubicBezTo>
                      <a:pt x="1928" y="2634"/>
                      <a:pt x="1929" y="2634"/>
                      <a:pt x="1930" y="2634"/>
                    </a:cubicBezTo>
                    <a:cubicBezTo>
                      <a:pt x="1930" y="2633"/>
                      <a:pt x="1930" y="2633"/>
                      <a:pt x="1930" y="2633"/>
                    </a:cubicBezTo>
                    <a:cubicBezTo>
                      <a:pt x="1931" y="2633"/>
                      <a:pt x="1931" y="2633"/>
                      <a:pt x="1932" y="2632"/>
                    </a:cubicBezTo>
                    <a:cubicBezTo>
                      <a:pt x="1932" y="2632"/>
                      <a:pt x="1932" y="2632"/>
                      <a:pt x="1932" y="2632"/>
                    </a:cubicBezTo>
                    <a:cubicBezTo>
                      <a:pt x="1933" y="2632"/>
                      <a:pt x="1934" y="2632"/>
                      <a:pt x="1935" y="2631"/>
                    </a:cubicBezTo>
                    <a:cubicBezTo>
                      <a:pt x="1935" y="2631"/>
                      <a:pt x="1935" y="2631"/>
                      <a:pt x="1935" y="2631"/>
                    </a:cubicBezTo>
                    <a:cubicBezTo>
                      <a:pt x="1935" y="2631"/>
                      <a:pt x="1936" y="2631"/>
                      <a:pt x="1937" y="2630"/>
                    </a:cubicBezTo>
                    <a:cubicBezTo>
                      <a:pt x="1937" y="2630"/>
                      <a:pt x="1937" y="2630"/>
                      <a:pt x="1937" y="2630"/>
                    </a:cubicBezTo>
                    <a:cubicBezTo>
                      <a:pt x="1938" y="2630"/>
                      <a:pt x="1939" y="2630"/>
                      <a:pt x="1939" y="2629"/>
                    </a:cubicBezTo>
                    <a:cubicBezTo>
                      <a:pt x="1939" y="2629"/>
                      <a:pt x="1939" y="2629"/>
                      <a:pt x="1940" y="2629"/>
                    </a:cubicBezTo>
                    <a:cubicBezTo>
                      <a:pt x="1940" y="2629"/>
                      <a:pt x="1941" y="2629"/>
                      <a:pt x="1942" y="2628"/>
                    </a:cubicBezTo>
                    <a:cubicBezTo>
                      <a:pt x="1942" y="2628"/>
                      <a:pt x="1942" y="2628"/>
                      <a:pt x="1942" y="2628"/>
                    </a:cubicBezTo>
                    <a:cubicBezTo>
                      <a:pt x="1943" y="2628"/>
                      <a:pt x="1944" y="2627"/>
                      <a:pt x="1944" y="2627"/>
                    </a:cubicBezTo>
                    <a:cubicBezTo>
                      <a:pt x="2295" y="2471"/>
                      <a:pt x="2594" y="2220"/>
                      <a:pt x="2808" y="1906"/>
                    </a:cubicBezTo>
                    <a:cubicBezTo>
                      <a:pt x="2808" y="1906"/>
                      <a:pt x="2808" y="1906"/>
                      <a:pt x="2808" y="1906"/>
                    </a:cubicBezTo>
                    <a:cubicBezTo>
                      <a:pt x="2809" y="1905"/>
                      <a:pt x="2809" y="1905"/>
                      <a:pt x="2810" y="1904"/>
                    </a:cubicBezTo>
                    <a:cubicBezTo>
                      <a:pt x="2810" y="1904"/>
                      <a:pt x="2810" y="1904"/>
                      <a:pt x="2810" y="1904"/>
                    </a:cubicBezTo>
                    <a:cubicBezTo>
                      <a:pt x="2810" y="1903"/>
                      <a:pt x="2811" y="1903"/>
                      <a:pt x="2811" y="1903"/>
                    </a:cubicBezTo>
                    <a:cubicBezTo>
                      <a:pt x="2811" y="1902"/>
                      <a:pt x="2811" y="1902"/>
                      <a:pt x="2811" y="1902"/>
                    </a:cubicBezTo>
                    <a:cubicBezTo>
                      <a:pt x="2812" y="1901"/>
                      <a:pt x="2812" y="1901"/>
                      <a:pt x="2812" y="1901"/>
                    </a:cubicBezTo>
                    <a:cubicBezTo>
                      <a:pt x="2812" y="1901"/>
                      <a:pt x="2812" y="1900"/>
                      <a:pt x="2813" y="1900"/>
                    </a:cubicBezTo>
                    <a:cubicBezTo>
                      <a:pt x="2813" y="1900"/>
                      <a:pt x="2813" y="1900"/>
                      <a:pt x="2813" y="1900"/>
                    </a:cubicBezTo>
                    <a:cubicBezTo>
                      <a:pt x="2813" y="1899"/>
                      <a:pt x="2813" y="1899"/>
                      <a:pt x="2814" y="1898"/>
                    </a:cubicBezTo>
                    <a:cubicBezTo>
                      <a:pt x="2814" y="1898"/>
                      <a:pt x="2814" y="1898"/>
                      <a:pt x="2814" y="1898"/>
                    </a:cubicBezTo>
                    <a:cubicBezTo>
                      <a:pt x="2992" y="1635"/>
                      <a:pt x="3110" y="1327"/>
                      <a:pt x="3149" y="996"/>
                    </a:cubicBezTo>
                    <a:cubicBezTo>
                      <a:pt x="2153" y="0"/>
                      <a:pt x="2153" y="0"/>
                      <a:pt x="2153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80253" y="3133590"/>
                <a:ext cx="271463" cy="338138"/>
              </a:xfrm>
              <a:custGeom>
                <a:avLst/>
                <a:gdLst>
                  <a:gd name="T0" fmla="*/ 1280 w 1280"/>
                  <a:gd name="T1" fmla="*/ 1332 h 1588"/>
                  <a:gd name="T2" fmla="*/ 1024 w 1280"/>
                  <a:gd name="T3" fmla="*/ 1588 h 1588"/>
                  <a:gd name="T4" fmla="*/ 992 w 1280"/>
                  <a:gd name="T5" fmla="*/ 1588 h 1588"/>
                  <a:gd name="T6" fmla="*/ 992 w 1280"/>
                  <a:gd name="T7" fmla="*/ 1588 h 1588"/>
                  <a:gd name="T8" fmla="*/ 0 w 1280"/>
                  <a:gd name="T9" fmla="*/ 1588 h 1588"/>
                  <a:gd name="T10" fmla="*/ 0 w 1280"/>
                  <a:gd name="T11" fmla="*/ 1588 h 1588"/>
                  <a:gd name="T12" fmla="*/ 1024 w 1280"/>
                  <a:gd name="T13" fmla="*/ 1588 h 1588"/>
                  <a:gd name="T14" fmla="*/ 1280 w 1280"/>
                  <a:gd name="T15" fmla="*/ 1332 h 1588"/>
                  <a:gd name="T16" fmla="*/ 1280 w 1280"/>
                  <a:gd name="T17" fmla="*/ 1332 h 1588"/>
                  <a:gd name="T18" fmla="*/ 1280 w 1280"/>
                  <a:gd name="T19" fmla="*/ 179 h 1588"/>
                  <a:gd name="T20" fmla="*/ 1280 w 1280"/>
                  <a:gd name="T21" fmla="*/ 179 h 1588"/>
                  <a:gd name="T22" fmla="*/ 1280 w 1280"/>
                  <a:gd name="T23" fmla="*/ 179 h 1588"/>
                  <a:gd name="T24" fmla="*/ 1280 w 1280"/>
                  <a:gd name="T25" fmla="*/ 178 h 1588"/>
                  <a:gd name="T26" fmla="*/ 1280 w 1280"/>
                  <a:gd name="T27" fmla="*/ 178 h 1588"/>
                  <a:gd name="T28" fmla="*/ 1280 w 1280"/>
                  <a:gd name="T29" fmla="*/ 178 h 1588"/>
                  <a:gd name="T30" fmla="*/ 1280 w 1280"/>
                  <a:gd name="T31" fmla="*/ 177 h 1588"/>
                  <a:gd name="T32" fmla="*/ 1280 w 1280"/>
                  <a:gd name="T33" fmla="*/ 178 h 1588"/>
                  <a:gd name="T34" fmla="*/ 1280 w 1280"/>
                  <a:gd name="T35" fmla="*/ 177 h 1588"/>
                  <a:gd name="T36" fmla="*/ 1280 w 1280"/>
                  <a:gd name="T37" fmla="*/ 176 h 1588"/>
                  <a:gd name="T38" fmla="*/ 1280 w 1280"/>
                  <a:gd name="T39" fmla="*/ 177 h 1588"/>
                  <a:gd name="T40" fmla="*/ 1280 w 1280"/>
                  <a:gd name="T41" fmla="*/ 176 h 1588"/>
                  <a:gd name="T42" fmla="*/ 1280 w 1280"/>
                  <a:gd name="T43" fmla="*/ 175 h 1588"/>
                  <a:gd name="T44" fmla="*/ 1280 w 1280"/>
                  <a:gd name="T45" fmla="*/ 176 h 1588"/>
                  <a:gd name="T46" fmla="*/ 1280 w 1280"/>
                  <a:gd name="T47" fmla="*/ 175 h 1588"/>
                  <a:gd name="T48" fmla="*/ 1280 w 1280"/>
                  <a:gd name="T49" fmla="*/ 174 h 1588"/>
                  <a:gd name="T50" fmla="*/ 1280 w 1280"/>
                  <a:gd name="T51" fmla="*/ 175 h 1588"/>
                  <a:gd name="T52" fmla="*/ 1280 w 1280"/>
                  <a:gd name="T53" fmla="*/ 174 h 1588"/>
                  <a:gd name="T54" fmla="*/ 1280 w 1280"/>
                  <a:gd name="T55" fmla="*/ 174 h 1588"/>
                  <a:gd name="T56" fmla="*/ 1280 w 1280"/>
                  <a:gd name="T57" fmla="*/ 174 h 1588"/>
                  <a:gd name="T58" fmla="*/ 1280 w 1280"/>
                  <a:gd name="T59" fmla="*/ 174 h 1588"/>
                  <a:gd name="T60" fmla="*/ 1280 w 1280"/>
                  <a:gd name="T61" fmla="*/ 173 h 1588"/>
                  <a:gd name="T62" fmla="*/ 1280 w 1280"/>
                  <a:gd name="T63" fmla="*/ 173 h 1588"/>
                  <a:gd name="T64" fmla="*/ 1280 w 1280"/>
                  <a:gd name="T65" fmla="*/ 173 h 1588"/>
                  <a:gd name="T66" fmla="*/ 1280 w 1280"/>
                  <a:gd name="T67" fmla="*/ 172 h 1588"/>
                  <a:gd name="T68" fmla="*/ 1280 w 1280"/>
                  <a:gd name="T69" fmla="*/ 173 h 1588"/>
                  <a:gd name="T70" fmla="*/ 1280 w 1280"/>
                  <a:gd name="T71" fmla="*/ 172 h 1588"/>
                  <a:gd name="T72" fmla="*/ 1206 w 1280"/>
                  <a:gd name="T73" fmla="*/ 0 h 1588"/>
                  <a:gd name="T74" fmla="*/ 1280 w 1280"/>
                  <a:gd name="T75" fmla="*/ 172 h 1588"/>
                  <a:gd name="T76" fmla="*/ 1208 w 1280"/>
                  <a:gd name="T77" fmla="*/ 2 h 1588"/>
                  <a:gd name="T78" fmla="*/ 1206 w 1280"/>
                  <a:gd name="T79" fmla="*/ 0 h 1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80" h="1588">
                    <a:moveTo>
                      <a:pt x="1280" y="1332"/>
                    </a:moveTo>
                    <a:cubicBezTo>
                      <a:pt x="1280" y="1473"/>
                      <a:pt x="1165" y="1588"/>
                      <a:pt x="1024" y="1588"/>
                    </a:cubicBezTo>
                    <a:cubicBezTo>
                      <a:pt x="992" y="1588"/>
                      <a:pt x="992" y="1588"/>
                      <a:pt x="992" y="1588"/>
                    </a:cubicBezTo>
                    <a:cubicBezTo>
                      <a:pt x="992" y="1588"/>
                      <a:pt x="992" y="1588"/>
                      <a:pt x="992" y="1588"/>
                    </a:cubicBezTo>
                    <a:cubicBezTo>
                      <a:pt x="0" y="1588"/>
                      <a:pt x="0" y="1588"/>
                      <a:pt x="0" y="1588"/>
                    </a:cubicBezTo>
                    <a:cubicBezTo>
                      <a:pt x="0" y="1588"/>
                      <a:pt x="0" y="1588"/>
                      <a:pt x="0" y="1588"/>
                    </a:cubicBezTo>
                    <a:cubicBezTo>
                      <a:pt x="1024" y="1588"/>
                      <a:pt x="1024" y="1588"/>
                      <a:pt x="1024" y="1588"/>
                    </a:cubicBezTo>
                    <a:cubicBezTo>
                      <a:pt x="1165" y="1588"/>
                      <a:pt x="1280" y="1473"/>
                      <a:pt x="1280" y="1332"/>
                    </a:cubicBezTo>
                    <a:cubicBezTo>
                      <a:pt x="1280" y="1332"/>
                      <a:pt x="1280" y="1332"/>
                      <a:pt x="1280" y="1332"/>
                    </a:cubicBezTo>
                    <a:moveTo>
                      <a:pt x="1280" y="179"/>
                    </a:moveTo>
                    <a:cubicBezTo>
                      <a:pt x="1280" y="179"/>
                      <a:pt x="1280" y="179"/>
                      <a:pt x="1280" y="179"/>
                    </a:cubicBezTo>
                    <a:cubicBezTo>
                      <a:pt x="1280" y="179"/>
                      <a:pt x="1280" y="179"/>
                      <a:pt x="1280" y="179"/>
                    </a:cubicBezTo>
                    <a:moveTo>
                      <a:pt x="1280" y="178"/>
                    </a:moveTo>
                    <a:cubicBezTo>
                      <a:pt x="1280" y="178"/>
                      <a:pt x="1280" y="178"/>
                      <a:pt x="1280" y="178"/>
                    </a:cubicBezTo>
                    <a:cubicBezTo>
                      <a:pt x="1280" y="178"/>
                      <a:pt x="1280" y="178"/>
                      <a:pt x="1280" y="178"/>
                    </a:cubicBezTo>
                    <a:moveTo>
                      <a:pt x="1280" y="177"/>
                    </a:moveTo>
                    <a:cubicBezTo>
                      <a:pt x="1280" y="177"/>
                      <a:pt x="1280" y="177"/>
                      <a:pt x="1280" y="178"/>
                    </a:cubicBezTo>
                    <a:cubicBezTo>
                      <a:pt x="1280" y="177"/>
                      <a:pt x="1280" y="177"/>
                      <a:pt x="1280" y="177"/>
                    </a:cubicBezTo>
                    <a:moveTo>
                      <a:pt x="1280" y="176"/>
                    </a:moveTo>
                    <a:cubicBezTo>
                      <a:pt x="1280" y="176"/>
                      <a:pt x="1280" y="177"/>
                      <a:pt x="1280" y="177"/>
                    </a:cubicBezTo>
                    <a:cubicBezTo>
                      <a:pt x="1280" y="177"/>
                      <a:pt x="1280" y="176"/>
                      <a:pt x="1280" y="176"/>
                    </a:cubicBezTo>
                    <a:moveTo>
                      <a:pt x="1280" y="175"/>
                    </a:moveTo>
                    <a:cubicBezTo>
                      <a:pt x="1280" y="175"/>
                      <a:pt x="1280" y="176"/>
                      <a:pt x="1280" y="176"/>
                    </a:cubicBezTo>
                    <a:cubicBezTo>
                      <a:pt x="1280" y="176"/>
                      <a:pt x="1280" y="175"/>
                      <a:pt x="1280" y="175"/>
                    </a:cubicBezTo>
                    <a:moveTo>
                      <a:pt x="1280" y="174"/>
                    </a:moveTo>
                    <a:cubicBezTo>
                      <a:pt x="1280" y="175"/>
                      <a:pt x="1280" y="175"/>
                      <a:pt x="1280" y="175"/>
                    </a:cubicBezTo>
                    <a:cubicBezTo>
                      <a:pt x="1280" y="175"/>
                      <a:pt x="1280" y="175"/>
                      <a:pt x="1280" y="174"/>
                    </a:cubicBezTo>
                    <a:moveTo>
                      <a:pt x="1280" y="174"/>
                    </a:moveTo>
                    <a:cubicBezTo>
                      <a:pt x="1280" y="174"/>
                      <a:pt x="1280" y="174"/>
                      <a:pt x="1280" y="174"/>
                    </a:cubicBezTo>
                    <a:cubicBezTo>
                      <a:pt x="1280" y="174"/>
                      <a:pt x="1280" y="174"/>
                      <a:pt x="1280" y="174"/>
                    </a:cubicBezTo>
                    <a:moveTo>
                      <a:pt x="1280" y="173"/>
                    </a:moveTo>
                    <a:cubicBezTo>
                      <a:pt x="1280" y="173"/>
                      <a:pt x="1280" y="173"/>
                      <a:pt x="1280" y="173"/>
                    </a:cubicBezTo>
                    <a:cubicBezTo>
                      <a:pt x="1280" y="173"/>
                      <a:pt x="1280" y="173"/>
                      <a:pt x="1280" y="173"/>
                    </a:cubicBezTo>
                    <a:moveTo>
                      <a:pt x="1280" y="172"/>
                    </a:moveTo>
                    <a:cubicBezTo>
                      <a:pt x="1280" y="172"/>
                      <a:pt x="1280" y="172"/>
                      <a:pt x="1280" y="173"/>
                    </a:cubicBezTo>
                    <a:cubicBezTo>
                      <a:pt x="1280" y="172"/>
                      <a:pt x="1280" y="172"/>
                      <a:pt x="1280" y="172"/>
                    </a:cubicBezTo>
                    <a:moveTo>
                      <a:pt x="1206" y="0"/>
                    </a:moveTo>
                    <a:cubicBezTo>
                      <a:pt x="1250" y="45"/>
                      <a:pt x="1278" y="105"/>
                      <a:pt x="1280" y="172"/>
                    </a:cubicBezTo>
                    <a:cubicBezTo>
                      <a:pt x="1278" y="106"/>
                      <a:pt x="1251" y="46"/>
                      <a:pt x="1208" y="2"/>
                    </a:cubicBezTo>
                    <a:cubicBezTo>
                      <a:pt x="1206" y="0"/>
                      <a:pt x="1206" y="0"/>
                      <a:pt x="1206" y="0"/>
                    </a:cubicBezTo>
                  </a:path>
                </a:pathLst>
              </a:custGeom>
              <a:solidFill>
                <a:srgbClr val="A1B5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26278" y="3471728"/>
                <a:ext cx="265113" cy="0"/>
              </a:xfrm>
              <a:custGeom>
                <a:avLst/>
                <a:gdLst>
                  <a:gd name="T0" fmla="*/ 167 w 167"/>
                  <a:gd name="T1" fmla="*/ 167 w 167"/>
                  <a:gd name="T2" fmla="*/ 141 w 167"/>
                  <a:gd name="T3" fmla="*/ 141 w 167"/>
                  <a:gd name="T4" fmla="*/ 5 w 167"/>
                  <a:gd name="T5" fmla="*/ 5 w 167"/>
                  <a:gd name="T6" fmla="*/ 0 w 167"/>
                  <a:gd name="T7" fmla="*/ 0 w 167"/>
                  <a:gd name="T8" fmla="*/ 34 w 167"/>
                  <a:gd name="T9" fmla="*/ 167 w 167"/>
                  <a:gd name="T10" fmla="*/ 167 w 16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167">
                    <a:moveTo>
                      <a:pt x="167" y="0"/>
                    </a:moveTo>
                    <a:lnTo>
                      <a:pt x="167" y="0"/>
                    </a:lnTo>
                    <a:lnTo>
                      <a:pt x="141" y="0"/>
                    </a:lnTo>
                    <a:lnTo>
                      <a:pt x="141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167" y="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26278" y="3471728"/>
                <a:ext cx="265113" cy="0"/>
              </a:xfrm>
              <a:custGeom>
                <a:avLst/>
                <a:gdLst>
                  <a:gd name="T0" fmla="*/ 167 w 167"/>
                  <a:gd name="T1" fmla="*/ 167 w 167"/>
                  <a:gd name="T2" fmla="*/ 141 w 167"/>
                  <a:gd name="T3" fmla="*/ 141 w 167"/>
                  <a:gd name="T4" fmla="*/ 5 w 167"/>
                  <a:gd name="T5" fmla="*/ 5 w 167"/>
                  <a:gd name="T6" fmla="*/ 0 w 167"/>
                  <a:gd name="T7" fmla="*/ 0 w 167"/>
                  <a:gd name="T8" fmla="*/ 34 w 167"/>
                  <a:gd name="T9" fmla="*/ 167 w 167"/>
                  <a:gd name="T10" fmla="*/ 167 w 16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167">
                    <a:moveTo>
                      <a:pt x="167" y="0"/>
                    </a:moveTo>
                    <a:lnTo>
                      <a:pt x="167" y="0"/>
                    </a:lnTo>
                    <a:lnTo>
                      <a:pt x="141" y="0"/>
                    </a:lnTo>
                    <a:lnTo>
                      <a:pt x="141" y="0"/>
                    </a:lnTo>
                    <a:lnTo>
                      <a:pt x="5" y="0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4" y="0"/>
                    </a:lnTo>
                    <a:lnTo>
                      <a:pt x="167" y="0"/>
                    </a:lnTo>
                    <a:lnTo>
                      <a:pt x="16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4216" y="3471728"/>
                <a:ext cx="215900" cy="0"/>
              </a:xfrm>
              <a:custGeom>
                <a:avLst/>
                <a:gdLst>
                  <a:gd name="T0" fmla="*/ 136 w 136"/>
                  <a:gd name="T1" fmla="*/ 136 w 136"/>
                  <a:gd name="T2" fmla="*/ 132 w 136"/>
                  <a:gd name="T3" fmla="*/ 132 w 136"/>
                  <a:gd name="T4" fmla="*/ 0 w 136"/>
                  <a:gd name="T5" fmla="*/ 0 w 136"/>
                  <a:gd name="T6" fmla="*/ 136 w 136"/>
                  <a:gd name="T7" fmla="*/ 136 w 13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36">
                    <a:moveTo>
                      <a:pt x="136" y="0"/>
                    </a:moveTo>
                    <a:lnTo>
                      <a:pt x="136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8E9F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4216" y="3471728"/>
                <a:ext cx="215900" cy="0"/>
              </a:xfrm>
              <a:custGeom>
                <a:avLst/>
                <a:gdLst>
                  <a:gd name="T0" fmla="*/ 136 w 136"/>
                  <a:gd name="T1" fmla="*/ 136 w 136"/>
                  <a:gd name="T2" fmla="*/ 132 w 136"/>
                  <a:gd name="T3" fmla="*/ 132 w 136"/>
                  <a:gd name="T4" fmla="*/ 0 w 136"/>
                  <a:gd name="T5" fmla="*/ 0 w 136"/>
                  <a:gd name="T6" fmla="*/ 136 w 136"/>
                  <a:gd name="T7" fmla="*/ 136 w 13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</a:cxnLst>
                <a:rect l="0" t="0" r="r" b="b"/>
                <a:pathLst>
                  <a:path w="136">
                    <a:moveTo>
                      <a:pt x="136" y="0"/>
                    </a:moveTo>
                    <a:lnTo>
                      <a:pt x="136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6" y="0"/>
                    </a:lnTo>
                    <a:lnTo>
                      <a:pt x="1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278641" y="3455853"/>
                <a:ext cx="365125" cy="15875"/>
              </a:xfrm>
              <a:custGeom>
                <a:avLst/>
                <a:gdLst>
                  <a:gd name="T0" fmla="*/ 1715 w 1715"/>
                  <a:gd name="T1" fmla="*/ 74 h 74"/>
                  <a:gd name="T2" fmla="*/ 1715 w 1715"/>
                  <a:gd name="T3" fmla="*/ 74 h 74"/>
                  <a:gd name="T4" fmla="*/ 947 w 1715"/>
                  <a:gd name="T5" fmla="*/ 74 h 74"/>
                  <a:gd name="T6" fmla="*/ 730 w 1715"/>
                  <a:gd name="T7" fmla="*/ 74 h 74"/>
                  <a:gd name="T8" fmla="*/ 691 w 1715"/>
                  <a:gd name="T9" fmla="*/ 74 h 74"/>
                  <a:gd name="T10" fmla="*/ 560 w 1715"/>
                  <a:gd name="T11" fmla="*/ 74 h 74"/>
                  <a:gd name="T12" fmla="*/ 179 w 1715"/>
                  <a:gd name="T13" fmla="*/ 74 h 74"/>
                  <a:gd name="T14" fmla="*/ 179 w 1715"/>
                  <a:gd name="T15" fmla="*/ 74 h 74"/>
                  <a:gd name="T16" fmla="*/ 179 w 1715"/>
                  <a:gd name="T17" fmla="*/ 74 h 74"/>
                  <a:gd name="T18" fmla="*/ 691 w 1715"/>
                  <a:gd name="T19" fmla="*/ 74 h 74"/>
                  <a:gd name="T20" fmla="*/ 730 w 1715"/>
                  <a:gd name="T21" fmla="*/ 74 h 74"/>
                  <a:gd name="T22" fmla="*/ 1715 w 1715"/>
                  <a:gd name="T23" fmla="*/ 74 h 74"/>
                  <a:gd name="T24" fmla="*/ 1715 w 1715"/>
                  <a:gd name="T25" fmla="*/ 74 h 74"/>
                  <a:gd name="T26" fmla="*/ 178 w 1715"/>
                  <a:gd name="T27" fmla="*/ 74 h 74"/>
                  <a:gd name="T28" fmla="*/ 178 w 1715"/>
                  <a:gd name="T29" fmla="*/ 74 h 74"/>
                  <a:gd name="T30" fmla="*/ 178 w 1715"/>
                  <a:gd name="T31" fmla="*/ 74 h 74"/>
                  <a:gd name="T32" fmla="*/ 177 w 1715"/>
                  <a:gd name="T33" fmla="*/ 74 h 74"/>
                  <a:gd name="T34" fmla="*/ 178 w 1715"/>
                  <a:gd name="T35" fmla="*/ 74 h 74"/>
                  <a:gd name="T36" fmla="*/ 177 w 1715"/>
                  <a:gd name="T37" fmla="*/ 74 h 74"/>
                  <a:gd name="T38" fmla="*/ 176 w 1715"/>
                  <a:gd name="T39" fmla="*/ 74 h 74"/>
                  <a:gd name="T40" fmla="*/ 177 w 1715"/>
                  <a:gd name="T41" fmla="*/ 74 h 74"/>
                  <a:gd name="T42" fmla="*/ 176 w 1715"/>
                  <a:gd name="T43" fmla="*/ 74 h 74"/>
                  <a:gd name="T44" fmla="*/ 175 w 1715"/>
                  <a:gd name="T45" fmla="*/ 74 h 74"/>
                  <a:gd name="T46" fmla="*/ 176 w 1715"/>
                  <a:gd name="T47" fmla="*/ 74 h 74"/>
                  <a:gd name="T48" fmla="*/ 175 w 1715"/>
                  <a:gd name="T49" fmla="*/ 74 h 74"/>
                  <a:gd name="T50" fmla="*/ 175 w 1715"/>
                  <a:gd name="T51" fmla="*/ 74 h 74"/>
                  <a:gd name="T52" fmla="*/ 175 w 1715"/>
                  <a:gd name="T53" fmla="*/ 74 h 74"/>
                  <a:gd name="T54" fmla="*/ 175 w 1715"/>
                  <a:gd name="T55" fmla="*/ 74 h 74"/>
                  <a:gd name="T56" fmla="*/ 174 w 1715"/>
                  <a:gd name="T57" fmla="*/ 74 h 74"/>
                  <a:gd name="T58" fmla="*/ 174 w 1715"/>
                  <a:gd name="T59" fmla="*/ 74 h 74"/>
                  <a:gd name="T60" fmla="*/ 174 w 1715"/>
                  <a:gd name="T61" fmla="*/ 74 h 74"/>
                  <a:gd name="T62" fmla="*/ 173 w 1715"/>
                  <a:gd name="T63" fmla="*/ 74 h 74"/>
                  <a:gd name="T64" fmla="*/ 173 w 1715"/>
                  <a:gd name="T65" fmla="*/ 74 h 74"/>
                  <a:gd name="T66" fmla="*/ 173 w 1715"/>
                  <a:gd name="T67" fmla="*/ 74 h 74"/>
                  <a:gd name="T68" fmla="*/ 172 w 1715"/>
                  <a:gd name="T69" fmla="*/ 74 h 74"/>
                  <a:gd name="T70" fmla="*/ 173 w 1715"/>
                  <a:gd name="T71" fmla="*/ 74 h 74"/>
                  <a:gd name="T72" fmla="*/ 172 w 1715"/>
                  <a:gd name="T73" fmla="*/ 74 h 74"/>
                  <a:gd name="T74" fmla="*/ 171 w 1715"/>
                  <a:gd name="T75" fmla="*/ 74 h 74"/>
                  <a:gd name="T76" fmla="*/ 172 w 1715"/>
                  <a:gd name="T77" fmla="*/ 74 h 74"/>
                  <a:gd name="T78" fmla="*/ 171 w 1715"/>
                  <a:gd name="T79" fmla="*/ 74 h 74"/>
                  <a:gd name="T80" fmla="*/ 0 w 1715"/>
                  <a:gd name="T81" fmla="*/ 0 h 74"/>
                  <a:gd name="T82" fmla="*/ 2 w 1715"/>
                  <a:gd name="T83" fmla="*/ 2 h 74"/>
                  <a:gd name="T84" fmla="*/ 171 w 1715"/>
                  <a:gd name="T85" fmla="*/ 74 h 74"/>
                  <a:gd name="T86" fmla="*/ 0 w 1715"/>
                  <a:gd name="T8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15" h="74">
                    <a:moveTo>
                      <a:pt x="1715" y="74"/>
                    </a:moveTo>
                    <a:cubicBezTo>
                      <a:pt x="1715" y="74"/>
                      <a:pt x="1715" y="74"/>
                      <a:pt x="1715" y="74"/>
                    </a:cubicBezTo>
                    <a:cubicBezTo>
                      <a:pt x="947" y="74"/>
                      <a:pt x="947" y="74"/>
                      <a:pt x="947" y="74"/>
                    </a:cubicBezTo>
                    <a:cubicBezTo>
                      <a:pt x="730" y="74"/>
                      <a:pt x="730" y="74"/>
                      <a:pt x="730" y="74"/>
                    </a:cubicBezTo>
                    <a:cubicBezTo>
                      <a:pt x="691" y="74"/>
                      <a:pt x="691" y="74"/>
                      <a:pt x="691" y="74"/>
                    </a:cubicBezTo>
                    <a:cubicBezTo>
                      <a:pt x="560" y="74"/>
                      <a:pt x="560" y="74"/>
                      <a:pt x="560" y="74"/>
                    </a:cubicBezTo>
                    <a:cubicBezTo>
                      <a:pt x="179" y="74"/>
                      <a:pt x="179" y="74"/>
                      <a:pt x="179" y="74"/>
                    </a:cubicBezTo>
                    <a:cubicBezTo>
                      <a:pt x="179" y="74"/>
                      <a:pt x="179" y="74"/>
                      <a:pt x="179" y="74"/>
                    </a:cubicBezTo>
                    <a:cubicBezTo>
                      <a:pt x="179" y="74"/>
                      <a:pt x="179" y="74"/>
                      <a:pt x="179" y="74"/>
                    </a:cubicBezTo>
                    <a:cubicBezTo>
                      <a:pt x="691" y="74"/>
                      <a:pt x="691" y="74"/>
                      <a:pt x="691" y="74"/>
                    </a:cubicBezTo>
                    <a:cubicBezTo>
                      <a:pt x="730" y="74"/>
                      <a:pt x="730" y="74"/>
                      <a:pt x="730" y="74"/>
                    </a:cubicBezTo>
                    <a:cubicBezTo>
                      <a:pt x="1715" y="74"/>
                      <a:pt x="1715" y="74"/>
                      <a:pt x="1715" y="74"/>
                    </a:cubicBezTo>
                    <a:cubicBezTo>
                      <a:pt x="1715" y="74"/>
                      <a:pt x="1715" y="74"/>
                      <a:pt x="1715" y="74"/>
                    </a:cubicBezTo>
                    <a:moveTo>
                      <a:pt x="178" y="74"/>
                    </a:moveTo>
                    <a:cubicBezTo>
                      <a:pt x="178" y="74"/>
                      <a:pt x="178" y="74"/>
                      <a:pt x="178" y="74"/>
                    </a:cubicBezTo>
                    <a:cubicBezTo>
                      <a:pt x="178" y="74"/>
                      <a:pt x="178" y="74"/>
                      <a:pt x="178" y="74"/>
                    </a:cubicBezTo>
                    <a:moveTo>
                      <a:pt x="177" y="74"/>
                    </a:moveTo>
                    <a:cubicBezTo>
                      <a:pt x="177" y="74"/>
                      <a:pt x="177" y="74"/>
                      <a:pt x="178" y="74"/>
                    </a:cubicBezTo>
                    <a:cubicBezTo>
                      <a:pt x="177" y="74"/>
                      <a:pt x="177" y="74"/>
                      <a:pt x="177" y="74"/>
                    </a:cubicBezTo>
                    <a:moveTo>
                      <a:pt x="176" y="74"/>
                    </a:moveTo>
                    <a:cubicBezTo>
                      <a:pt x="176" y="74"/>
                      <a:pt x="177" y="74"/>
                      <a:pt x="177" y="74"/>
                    </a:cubicBezTo>
                    <a:cubicBezTo>
                      <a:pt x="177" y="74"/>
                      <a:pt x="176" y="74"/>
                      <a:pt x="176" y="74"/>
                    </a:cubicBezTo>
                    <a:moveTo>
                      <a:pt x="175" y="74"/>
                    </a:moveTo>
                    <a:cubicBezTo>
                      <a:pt x="176" y="74"/>
                      <a:pt x="176" y="74"/>
                      <a:pt x="176" y="74"/>
                    </a:cubicBezTo>
                    <a:cubicBezTo>
                      <a:pt x="176" y="74"/>
                      <a:pt x="176" y="74"/>
                      <a:pt x="175" y="74"/>
                    </a:cubicBezTo>
                    <a:moveTo>
                      <a:pt x="175" y="74"/>
                    </a:moveTo>
                    <a:cubicBezTo>
                      <a:pt x="175" y="74"/>
                      <a:pt x="175" y="74"/>
                      <a:pt x="175" y="74"/>
                    </a:cubicBezTo>
                    <a:cubicBezTo>
                      <a:pt x="175" y="74"/>
                      <a:pt x="175" y="74"/>
                      <a:pt x="175" y="74"/>
                    </a:cubicBezTo>
                    <a:moveTo>
                      <a:pt x="174" y="74"/>
                    </a:moveTo>
                    <a:cubicBezTo>
                      <a:pt x="174" y="74"/>
                      <a:pt x="174" y="74"/>
                      <a:pt x="174" y="74"/>
                    </a:cubicBezTo>
                    <a:cubicBezTo>
                      <a:pt x="174" y="74"/>
                      <a:pt x="174" y="74"/>
                      <a:pt x="174" y="74"/>
                    </a:cubicBezTo>
                    <a:moveTo>
                      <a:pt x="173" y="74"/>
                    </a:moveTo>
                    <a:cubicBezTo>
                      <a:pt x="173" y="74"/>
                      <a:pt x="173" y="74"/>
                      <a:pt x="173" y="74"/>
                    </a:cubicBezTo>
                    <a:cubicBezTo>
                      <a:pt x="173" y="74"/>
                      <a:pt x="173" y="74"/>
                      <a:pt x="173" y="74"/>
                    </a:cubicBezTo>
                    <a:moveTo>
                      <a:pt x="172" y="74"/>
                    </a:moveTo>
                    <a:cubicBezTo>
                      <a:pt x="172" y="74"/>
                      <a:pt x="172" y="74"/>
                      <a:pt x="173" y="74"/>
                    </a:cubicBezTo>
                    <a:cubicBezTo>
                      <a:pt x="172" y="74"/>
                      <a:pt x="172" y="74"/>
                      <a:pt x="172" y="74"/>
                    </a:cubicBezTo>
                    <a:moveTo>
                      <a:pt x="171" y="74"/>
                    </a:moveTo>
                    <a:cubicBezTo>
                      <a:pt x="171" y="74"/>
                      <a:pt x="172" y="74"/>
                      <a:pt x="172" y="74"/>
                    </a:cubicBezTo>
                    <a:cubicBezTo>
                      <a:pt x="172" y="74"/>
                      <a:pt x="171" y="74"/>
                      <a:pt x="171" y="74"/>
                    </a:cubicBezTo>
                    <a:moveTo>
                      <a:pt x="0" y="0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6" y="45"/>
                      <a:pt x="106" y="72"/>
                      <a:pt x="171" y="74"/>
                    </a:cubicBezTo>
                    <a:cubicBezTo>
                      <a:pt x="105" y="72"/>
                      <a:pt x="44" y="44"/>
                      <a:pt x="0" y="0"/>
                    </a:cubicBezTo>
                  </a:path>
                </a:pathLst>
              </a:custGeom>
              <a:solidFill>
                <a:srgbClr val="8BAC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41490" y="2858953"/>
                <a:ext cx="871538" cy="871538"/>
              </a:xfrm>
              <a:prstGeom prst="ellipse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7403" y="3076441"/>
                <a:ext cx="19050" cy="55563"/>
              </a:xfrm>
              <a:custGeom>
                <a:avLst/>
                <a:gdLst>
                  <a:gd name="T0" fmla="*/ 43 w 86"/>
                  <a:gd name="T1" fmla="*/ 260 h 260"/>
                  <a:gd name="T2" fmla="*/ 0 w 86"/>
                  <a:gd name="T3" fmla="*/ 217 h 260"/>
                  <a:gd name="T4" fmla="*/ 0 w 86"/>
                  <a:gd name="T5" fmla="*/ 43 h 260"/>
                  <a:gd name="T6" fmla="*/ 43 w 86"/>
                  <a:gd name="T7" fmla="*/ 0 h 260"/>
                  <a:gd name="T8" fmla="*/ 86 w 86"/>
                  <a:gd name="T9" fmla="*/ 43 h 260"/>
                  <a:gd name="T10" fmla="*/ 86 w 86"/>
                  <a:gd name="T11" fmla="*/ 217 h 260"/>
                  <a:gd name="T12" fmla="*/ 43 w 86"/>
                  <a:gd name="T13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260">
                    <a:moveTo>
                      <a:pt x="43" y="260"/>
                    </a:moveTo>
                    <a:cubicBezTo>
                      <a:pt x="19" y="260"/>
                      <a:pt x="0" y="241"/>
                      <a:pt x="0" y="21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217"/>
                      <a:pt x="86" y="217"/>
                      <a:pt x="86" y="217"/>
                    </a:cubicBezTo>
                    <a:cubicBezTo>
                      <a:pt x="86" y="241"/>
                      <a:pt x="67" y="260"/>
                      <a:pt x="43" y="260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7403" y="3298691"/>
                <a:ext cx="19050" cy="55563"/>
              </a:xfrm>
              <a:custGeom>
                <a:avLst/>
                <a:gdLst>
                  <a:gd name="T0" fmla="*/ 43 w 86"/>
                  <a:gd name="T1" fmla="*/ 260 h 260"/>
                  <a:gd name="T2" fmla="*/ 0 w 86"/>
                  <a:gd name="T3" fmla="*/ 216 h 260"/>
                  <a:gd name="T4" fmla="*/ 0 w 86"/>
                  <a:gd name="T5" fmla="*/ 43 h 260"/>
                  <a:gd name="T6" fmla="*/ 43 w 86"/>
                  <a:gd name="T7" fmla="*/ 0 h 260"/>
                  <a:gd name="T8" fmla="*/ 86 w 86"/>
                  <a:gd name="T9" fmla="*/ 43 h 260"/>
                  <a:gd name="T10" fmla="*/ 86 w 86"/>
                  <a:gd name="T11" fmla="*/ 216 h 260"/>
                  <a:gd name="T12" fmla="*/ 43 w 86"/>
                  <a:gd name="T13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260">
                    <a:moveTo>
                      <a:pt x="43" y="260"/>
                    </a:moveTo>
                    <a:cubicBezTo>
                      <a:pt x="19" y="260"/>
                      <a:pt x="0" y="240"/>
                      <a:pt x="0" y="21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216"/>
                      <a:pt x="86" y="216"/>
                      <a:pt x="86" y="216"/>
                    </a:cubicBezTo>
                    <a:cubicBezTo>
                      <a:pt x="86" y="240"/>
                      <a:pt x="67" y="260"/>
                      <a:pt x="43" y="260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28815" y="3206616"/>
                <a:ext cx="55563" cy="17463"/>
              </a:xfrm>
              <a:custGeom>
                <a:avLst/>
                <a:gdLst>
                  <a:gd name="T0" fmla="*/ 217 w 260"/>
                  <a:gd name="T1" fmla="*/ 87 h 87"/>
                  <a:gd name="T2" fmla="*/ 44 w 260"/>
                  <a:gd name="T3" fmla="*/ 87 h 87"/>
                  <a:gd name="T4" fmla="*/ 0 w 260"/>
                  <a:gd name="T5" fmla="*/ 44 h 87"/>
                  <a:gd name="T6" fmla="*/ 44 w 260"/>
                  <a:gd name="T7" fmla="*/ 0 h 87"/>
                  <a:gd name="T8" fmla="*/ 217 w 260"/>
                  <a:gd name="T9" fmla="*/ 0 h 87"/>
                  <a:gd name="T10" fmla="*/ 260 w 260"/>
                  <a:gd name="T11" fmla="*/ 44 h 87"/>
                  <a:gd name="T12" fmla="*/ 217 w 260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" h="87">
                    <a:moveTo>
                      <a:pt x="217" y="87"/>
                    </a:moveTo>
                    <a:cubicBezTo>
                      <a:pt x="44" y="87"/>
                      <a:pt x="44" y="87"/>
                      <a:pt x="44" y="87"/>
                    </a:cubicBezTo>
                    <a:cubicBezTo>
                      <a:pt x="20" y="87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41" y="0"/>
                      <a:pt x="260" y="20"/>
                      <a:pt x="260" y="44"/>
                    </a:cubicBezTo>
                    <a:cubicBezTo>
                      <a:pt x="260" y="68"/>
                      <a:pt x="241" y="87"/>
                      <a:pt x="217" y="87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49478" y="3206616"/>
                <a:ext cx="55563" cy="17463"/>
              </a:xfrm>
              <a:custGeom>
                <a:avLst/>
                <a:gdLst>
                  <a:gd name="T0" fmla="*/ 217 w 260"/>
                  <a:gd name="T1" fmla="*/ 87 h 87"/>
                  <a:gd name="T2" fmla="*/ 43 w 260"/>
                  <a:gd name="T3" fmla="*/ 87 h 87"/>
                  <a:gd name="T4" fmla="*/ 0 w 260"/>
                  <a:gd name="T5" fmla="*/ 44 h 87"/>
                  <a:gd name="T6" fmla="*/ 43 w 260"/>
                  <a:gd name="T7" fmla="*/ 0 h 87"/>
                  <a:gd name="T8" fmla="*/ 217 w 260"/>
                  <a:gd name="T9" fmla="*/ 0 h 87"/>
                  <a:gd name="T10" fmla="*/ 260 w 260"/>
                  <a:gd name="T11" fmla="*/ 44 h 87"/>
                  <a:gd name="T12" fmla="*/ 217 w 260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" h="87">
                    <a:moveTo>
                      <a:pt x="217" y="87"/>
                    </a:moveTo>
                    <a:cubicBezTo>
                      <a:pt x="43" y="87"/>
                      <a:pt x="43" y="87"/>
                      <a:pt x="43" y="87"/>
                    </a:cubicBezTo>
                    <a:cubicBezTo>
                      <a:pt x="19" y="87"/>
                      <a:pt x="0" y="68"/>
                      <a:pt x="0" y="44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41" y="0"/>
                      <a:pt x="260" y="20"/>
                      <a:pt x="260" y="44"/>
                    </a:cubicBezTo>
                    <a:cubicBezTo>
                      <a:pt x="260" y="68"/>
                      <a:pt x="241" y="87"/>
                      <a:pt x="217" y="87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7403" y="3076441"/>
                <a:ext cx="19050" cy="55563"/>
              </a:xfrm>
              <a:custGeom>
                <a:avLst/>
                <a:gdLst>
                  <a:gd name="T0" fmla="*/ 43 w 86"/>
                  <a:gd name="T1" fmla="*/ 260 h 260"/>
                  <a:gd name="T2" fmla="*/ 0 w 86"/>
                  <a:gd name="T3" fmla="*/ 217 h 260"/>
                  <a:gd name="T4" fmla="*/ 0 w 86"/>
                  <a:gd name="T5" fmla="*/ 43 h 260"/>
                  <a:gd name="T6" fmla="*/ 43 w 86"/>
                  <a:gd name="T7" fmla="*/ 0 h 260"/>
                  <a:gd name="T8" fmla="*/ 86 w 86"/>
                  <a:gd name="T9" fmla="*/ 43 h 260"/>
                  <a:gd name="T10" fmla="*/ 86 w 86"/>
                  <a:gd name="T11" fmla="*/ 217 h 260"/>
                  <a:gd name="T12" fmla="*/ 43 w 86"/>
                  <a:gd name="T13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260">
                    <a:moveTo>
                      <a:pt x="43" y="260"/>
                    </a:moveTo>
                    <a:cubicBezTo>
                      <a:pt x="19" y="260"/>
                      <a:pt x="0" y="241"/>
                      <a:pt x="0" y="21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217"/>
                      <a:pt x="86" y="217"/>
                      <a:pt x="86" y="217"/>
                    </a:cubicBezTo>
                    <a:cubicBezTo>
                      <a:pt x="86" y="241"/>
                      <a:pt x="67" y="260"/>
                      <a:pt x="43" y="260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57403" y="3298691"/>
                <a:ext cx="19050" cy="55563"/>
              </a:xfrm>
              <a:custGeom>
                <a:avLst/>
                <a:gdLst>
                  <a:gd name="T0" fmla="*/ 43 w 86"/>
                  <a:gd name="T1" fmla="*/ 260 h 260"/>
                  <a:gd name="T2" fmla="*/ 0 w 86"/>
                  <a:gd name="T3" fmla="*/ 216 h 260"/>
                  <a:gd name="T4" fmla="*/ 0 w 86"/>
                  <a:gd name="T5" fmla="*/ 43 h 260"/>
                  <a:gd name="T6" fmla="*/ 43 w 86"/>
                  <a:gd name="T7" fmla="*/ 0 h 260"/>
                  <a:gd name="T8" fmla="*/ 86 w 86"/>
                  <a:gd name="T9" fmla="*/ 43 h 260"/>
                  <a:gd name="T10" fmla="*/ 86 w 86"/>
                  <a:gd name="T11" fmla="*/ 216 h 260"/>
                  <a:gd name="T12" fmla="*/ 43 w 86"/>
                  <a:gd name="T13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260">
                    <a:moveTo>
                      <a:pt x="43" y="260"/>
                    </a:moveTo>
                    <a:cubicBezTo>
                      <a:pt x="19" y="260"/>
                      <a:pt x="0" y="240"/>
                      <a:pt x="0" y="21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19"/>
                      <a:pt x="19" y="0"/>
                      <a:pt x="43" y="0"/>
                    </a:cubicBezTo>
                    <a:cubicBezTo>
                      <a:pt x="67" y="0"/>
                      <a:pt x="86" y="19"/>
                      <a:pt x="86" y="43"/>
                    </a:cubicBezTo>
                    <a:cubicBezTo>
                      <a:pt x="86" y="216"/>
                      <a:pt x="86" y="216"/>
                      <a:pt x="86" y="216"/>
                    </a:cubicBezTo>
                    <a:cubicBezTo>
                      <a:pt x="86" y="240"/>
                      <a:pt x="67" y="260"/>
                      <a:pt x="43" y="260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28815" y="3206616"/>
                <a:ext cx="55563" cy="17463"/>
              </a:xfrm>
              <a:custGeom>
                <a:avLst/>
                <a:gdLst>
                  <a:gd name="T0" fmla="*/ 217 w 260"/>
                  <a:gd name="T1" fmla="*/ 87 h 87"/>
                  <a:gd name="T2" fmla="*/ 44 w 260"/>
                  <a:gd name="T3" fmla="*/ 87 h 87"/>
                  <a:gd name="T4" fmla="*/ 0 w 260"/>
                  <a:gd name="T5" fmla="*/ 44 h 87"/>
                  <a:gd name="T6" fmla="*/ 44 w 260"/>
                  <a:gd name="T7" fmla="*/ 0 h 87"/>
                  <a:gd name="T8" fmla="*/ 217 w 260"/>
                  <a:gd name="T9" fmla="*/ 0 h 87"/>
                  <a:gd name="T10" fmla="*/ 260 w 260"/>
                  <a:gd name="T11" fmla="*/ 44 h 87"/>
                  <a:gd name="T12" fmla="*/ 217 w 260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" h="87">
                    <a:moveTo>
                      <a:pt x="217" y="87"/>
                    </a:moveTo>
                    <a:cubicBezTo>
                      <a:pt x="44" y="87"/>
                      <a:pt x="44" y="87"/>
                      <a:pt x="44" y="87"/>
                    </a:cubicBezTo>
                    <a:cubicBezTo>
                      <a:pt x="20" y="87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41" y="0"/>
                      <a:pt x="260" y="20"/>
                      <a:pt x="260" y="44"/>
                    </a:cubicBezTo>
                    <a:cubicBezTo>
                      <a:pt x="260" y="68"/>
                      <a:pt x="241" y="87"/>
                      <a:pt x="217" y="87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49478" y="3206616"/>
                <a:ext cx="55563" cy="17463"/>
              </a:xfrm>
              <a:custGeom>
                <a:avLst/>
                <a:gdLst>
                  <a:gd name="T0" fmla="*/ 217 w 260"/>
                  <a:gd name="T1" fmla="*/ 87 h 87"/>
                  <a:gd name="T2" fmla="*/ 43 w 260"/>
                  <a:gd name="T3" fmla="*/ 87 h 87"/>
                  <a:gd name="T4" fmla="*/ 0 w 260"/>
                  <a:gd name="T5" fmla="*/ 44 h 87"/>
                  <a:gd name="T6" fmla="*/ 43 w 260"/>
                  <a:gd name="T7" fmla="*/ 0 h 87"/>
                  <a:gd name="T8" fmla="*/ 217 w 260"/>
                  <a:gd name="T9" fmla="*/ 0 h 87"/>
                  <a:gd name="T10" fmla="*/ 260 w 260"/>
                  <a:gd name="T11" fmla="*/ 44 h 87"/>
                  <a:gd name="T12" fmla="*/ 217 w 260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" h="87">
                    <a:moveTo>
                      <a:pt x="217" y="87"/>
                    </a:moveTo>
                    <a:cubicBezTo>
                      <a:pt x="43" y="87"/>
                      <a:pt x="43" y="87"/>
                      <a:pt x="43" y="87"/>
                    </a:cubicBezTo>
                    <a:cubicBezTo>
                      <a:pt x="19" y="87"/>
                      <a:pt x="0" y="68"/>
                      <a:pt x="0" y="44"/>
                    </a:cubicBezTo>
                    <a:cubicBezTo>
                      <a:pt x="0" y="20"/>
                      <a:pt x="19" y="0"/>
                      <a:pt x="43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41" y="0"/>
                      <a:pt x="260" y="20"/>
                      <a:pt x="260" y="44"/>
                    </a:cubicBezTo>
                    <a:cubicBezTo>
                      <a:pt x="260" y="68"/>
                      <a:pt x="241" y="87"/>
                      <a:pt x="217" y="87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92315" y="3092316"/>
                <a:ext cx="39688" cy="52388"/>
              </a:xfrm>
              <a:custGeom>
                <a:avLst/>
                <a:gdLst>
                  <a:gd name="T0" fmla="*/ 137 w 186"/>
                  <a:gd name="T1" fmla="*/ 243 h 243"/>
                  <a:gd name="T2" fmla="*/ 99 w 186"/>
                  <a:gd name="T3" fmla="*/ 221 h 243"/>
                  <a:gd name="T4" fmla="*/ 12 w 186"/>
                  <a:gd name="T5" fmla="*/ 71 h 243"/>
                  <a:gd name="T6" fmla="*/ 28 w 186"/>
                  <a:gd name="T7" fmla="*/ 12 h 243"/>
                  <a:gd name="T8" fmla="*/ 87 w 186"/>
                  <a:gd name="T9" fmla="*/ 28 h 243"/>
                  <a:gd name="T10" fmla="*/ 174 w 186"/>
                  <a:gd name="T11" fmla="*/ 178 h 243"/>
                  <a:gd name="T12" fmla="*/ 158 w 186"/>
                  <a:gd name="T13" fmla="*/ 237 h 243"/>
                  <a:gd name="T14" fmla="*/ 137 w 186"/>
                  <a:gd name="T1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243">
                    <a:moveTo>
                      <a:pt x="137" y="243"/>
                    </a:moveTo>
                    <a:cubicBezTo>
                      <a:pt x="122" y="243"/>
                      <a:pt x="107" y="235"/>
                      <a:pt x="99" y="221"/>
                    </a:cubicBezTo>
                    <a:cubicBezTo>
                      <a:pt x="12" y="71"/>
                      <a:pt x="12" y="71"/>
                      <a:pt x="12" y="71"/>
                    </a:cubicBezTo>
                    <a:cubicBezTo>
                      <a:pt x="0" y="51"/>
                      <a:pt x="8" y="24"/>
                      <a:pt x="28" y="12"/>
                    </a:cubicBezTo>
                    <a:cubicBezTo>
                      <a:pt x="49" y="0"/>
                      <a:pt x="75" y="7"/>
                      <a:pt x="87" y="28"/>
                    </a:cubicBezTo>
                    <a:cubicBezTo>
                      <a:pt x="174" y="178"/>
                      <a:pt x="174" y="178"/>
                      <a:pt x="174" y="178"/>
                    </a:cubicBezTo>
                    <a:cubicBezTo>
                      <a:pt x="186" y="199"/>
                      <a:pt x="179" y="225"/>
                      <a:pt x="158" y="237"/>
                    </a:cubicBezTo>
                    <a:cubicBezTo>
                      <a:pt x="151" y="241"/>
                      <a:pt x="144" y="243"/>
                      <a:pt x="137" y="243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01853" y="3284403"/>
                <a:ext cx="39688" cy="52388"/>
              </a:xfrm>
              <a:custGeom>
                <a:avLst/>
                <a:gdLst>
                  <a:gd name="T0" fmla="*/ 136 w 186"/>
                  <a:gd name="T1" fmla="*/ 243 h 243"/>
                  <a:gd name="T2" fmla="*/ 99 w 186"/>
                  <a:gd name="T3" fmla="*/ 222 h 243"/>
                  <a:gd name="T4" fmla="*/ 12 w 186"/>
                  <a:gd name="T5" fmla="*/ 72 h 243"/>
                  <a:gd name="T6" fmla="*/ 28 w 186"/>
                  <a:gd name="T7" fmla="*/ 12 h 243"/>
                  <a:gd name="T8" fmla="*/ 87 w 186"/>
                  <a:gd name="T9" fmla="*/ 28 h 243"/>
                  <a:gd name="T10" fmla="*/ 174 w 186"/>
                  <a:gd name="T11" fmla="*/ 178 h 243"/>
                  <a:gd name="T12" fmla="*/ 158 w 186"/>
                  <a:gd name="T13" fmla="*/ 238 h 243"/>
                  <a:gd name="T14" fmla="*/ 136 w 186"/>
                  <a:gd name="T1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243">
                    <a:moveTo>
                      <a:pt x="136" y="243"/>
                    </a:moveTo>
                    <a:cubicBezTo>
                      <a:pt x="121" y="243"/>
                      <a:pt x="107" y="236"/>
                      <a:pt x="99" y="222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0" y="51"/>
                      <a:pt x="7" y="24"/>
                      <a:pt x="28" y="12"/>
                    </a:cubicBezTo>
                    <a:cubicBezTo>
                      <a:pt x="49" y="0"/>
                      <a:pt x="75" y="8"/>
                      <a:pt x="87" y="28"/>
                    </a:cubicBezTo>
                    <a:cubicBezTo>
                      <a:pt x="174" y="178"/>
                      <a:pt x="174" y="178"/>
                      <a:pt x="174" y="178"/>
                    </a:cubicBezTo>
                    <a:cubicBezTo>
                      <a:pt x="186" y="199"/>
                      <a:pt x="179" y="226"/>
                      <a:pt x="158" y="238"/>
                    </a:cubicBezTo>
                    <a:cubicBezTo>
                      <a:pt x="151" y="241"/>
                      <a:pt x="144" y="243"/>
                      <a:pt x="136" y="243"/>
                    </a:cubicBezTo>
                    <a:close/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44690" y="3251066"/>
                <a:ext cx="52388" cy="38100"/>
              </a:xfrm>
              <a:custGeom>
                <a:avLst/>
                <a:gdLst>
                  <a:gd name="T0" fmla="*/ 50 w 249"/>
                  <a:gd name="T1" fmla="*/ 179 h 179"/>
                  <a:gd name="T2" fmla="*/ 12 w 249"/>
                  <a:gd name="T3" fmla="*/ 158 h 179"/>
                  <a:gd name="T4" fmla="*/ 28 w 249"/>
                  <a:gd name="T5" fmla="*/ 99 h 179"/>
                  <a:gd name="T6" fmla="*/ 178 w 249"/>
                  <a:gd name="T7" fmla="*/ 12 h 179"/>
                  <a:gd name="T8" fmla="*/ 238 w 249"/>
                  <a:gd name="T9" fmla="*/ 28 h 179"/>
                  <a:gd name="T10" fmla="*/ 222 w 249"/>
                  <a:gd name="T11" fmla="*/ 87 h 179"/>
                  <a:gd name="T12" fmla="*/ 72 w 249"/>
                  <a:gd name="T13" fmla="*/ 174 h 179"/>
                  <a:gd name="T14" fmla="*/ 50 w 249"/>
                  <a:gd name="T1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79">
                    <a:moveTo>
                      <a:pt x="50" y="179"/>
                    </a:moveTo>
                    <a:cubicBezTo>
                      <a:pt x="35" y="179"/>
                      <a:pt x="20" y="172"/>
                      <a:pt x="12" y="158"/>
                    </a:cubicBezTo>
                    <a:cubicBezTo>
                      <a:pt x="0" y="137"/>
                      <a:pt x="8" y="110"/>
                      <a:pt x="28" y="99"/>
                    </a:cubicBezTo>
                    <a:cubicBezTo>
                      <a:pt x="178" y="12"/>
                      <a:pt x="178" y="12"/>
                      <a:pt x="178" y="12"/>
                    </a:cubicBezTo>
                    <a:cubicBezTo>
                      <a:pt x="199" y="0"/>
                      <a:pt x="226" y="7"/>
                      <a:pt x="238" y="28"/>
                    </a:cubicBezTo>
                    <a:cubicBezTo>
                      <a:pt x="249" y="48"/>
                      <a:pt x="242" y="75"/>
                      <a:pt x="222" y="87"/>
                    </a:cubicBezTo>
                    <a:cubicBezTo>
                      <a:pt x="72" y="174"/>
                      <a:pt x="72" y="174"/>
                      <a:pt x="72" y="174"/>
                    </a:cubicBezTo>
                    <a:cubicBezTo>
                      <a:pt x="65" y="177"/>
                      <a:pt x="57" y="179"/>
                      <a:pt x="50" y="179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36778" y="3139941"/>
                <a:ext cx="52388" cy="38100"/>
              </a:xfrm>
              <a:custGeom>
                <a:avLst/>
                <a:gdLst>
                  <a:gd name="T0" fmla="*/ 49 w 249"/>
                  <a:gd name="T1" fmla="*/ 180 h 180"/>
                  <a:gd name="T2" fmla="*/ 12 w 249"/>
                  <a:gd name="T3" fmla="*/ 158 h 180"/>
                  <a:gd name="T4" fmla="*/ 28 w 249"/>
                  <a:gd name="T5" fmla="*/ 99 h 180"/>
                  <a:gd name="T6" fmla="*/ 178 w 249"/>
                  <a:gd name="T7" fmla="*/ 12 h 180"/>
                  <a:gd name="T8" fmla="*/ 237 w 249"/>
                  <a:gd name="T9" fmla="*/ 28 h 180"/>
                  <a:gd name="T10" fmla="*/ 221 w 249"/>
                  <a:gd name="T11" fmla="*/ 87 h 180"/>
                  <a:gd name="T12" fmla="*/ 71 w 249"/>
                  <a:gd name="T13" fmla="*/ 174 h 180"/>
                  <a:gd name="T14" fmla="*/ 49 w 249"/>
                  <a:gd name="T1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80">
                    <a:moveTo>
                      <a:pt x="49" y="180"/>
                    </a:moveTo>
                    <a:cubicBezTo>
                      <a:pt x="34" y="180"/>
                      <a:pt x="20" y="172"/>
                      <a:pt x="12" y="158"/>
                    </a:cubicBezTo>
                    <a:cubicBezTo>
                      <a:pt x="0" y="137"/>
                      <a:pt x="7" y="111"/>
                      <a:pt x="28" y="99"/>
                    </a:cubicBezTo>
                    <a:cubicBezTo>
                      <a:pt x="178" y="12"/>
                      <a:pt x="178" y="12"/>
                      <a:pt x="178" y="12"/>
                    </a:cubicBezTo>
                    <a:cubicBezTo>
                      <a:pt x="198" y="0"/>
                      <a:pt x="225" y="7"/>
                      <a:pt x="237" y="28"/>
                    </a:cubicBezTo>
                    <a:cubicBezTo>
                      <a:pt x="249" y="49"/>
                      <a:pt x="242" y="75"/>
                      <a:pt x="221" y="87"/>
                    </a:cubicBezTo>
                    <a:cubicBezTo>
                      <a:pt x="71" y="174"/>
                      <a:pt x="71" y="174"/>
                      <a:pt x="71" y="174"/>
                    </a:cubicBezTo>
                    <a:cubicBezTo>
                      <a:pt x="64" y="178"/>
                      <a:pt x="57" y="180"/>
                      <a:pt x="49" y="180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44690" y="3139941"/>
                <a:ext cx="52388" cy="38100"/>
              </a:xfrm>
              <a:custGeom>
                <a:avLst/>
                <a:gdLst>
                  <a:gd name="T0" fmla="*/ 200 w 249"/>
                  <a:gd name="T1" fmla="*/ 180 h 180"/>
                  <a:gd name="T2" fmla="*/ 178 w 249"/>
                  <a:gd name="T3" fmla="*/ 174 h 180"/>
                  <a:gd name="T4" fmla="*/ 28 w 249"/>
                  <a:gd name="T5" fmla="*/ 87 h 180"/>
                  <a:gd name="T6" fmla="*/ 12 w 249"/>
                  <a:gd name="T7" fmla="*/ 28 h 180"/>
                  <a:gd name="T8" fmla="*/ 72 w 249"/>
                  <a:gd name="T9" fmla="*/ 12 h 180"/>
                  <a:gd name="T10" fmla="*/ 222 w 249"/>
                  <a:gd name="T11" fmla="*/ 99 h 180"/>
                  <a:gd name="T12" fmla="*/ 238 w 249"/>
                  <a:gd name="T13" fmla="*/ 158 h 180"/>
                  <a:gd name="T14" fmla="*/ 200 w 249"/>
                  <a:gd name="T15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80">
                    <a:moveTo>
                      <a:pt x="200" y="180"/>
                    </a:moveTo>
                    <a:cubicBezTo>
                      <a:pt x="193" y="180"/>
                      <a:pt x="185" y="178"/>
                      <a:pt x="178" y="174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8" y="75"/>
                      <a:pt x="0" y="49"/>
                      <a:pt x="12" y="28"/>
                    </a:cubicBezTo>
                    <a:cubicBezTo>
                      <a:pt x="24" y="7"/>
                      <a:pt x="51" y="0"/>
                      <a:pt x="72" y="12"/>
                    </a:cubicBezTo>
                    <a:cubicBezTo>
                      <a:pt x="222" y="99"/>
                      <a:pt x="222" y="99"/>
                      <a:pt x="222" y="99"/>
                    </a:cubicBezTo>
                    <a:cubicBezTo>
                      <a:pt x="242" y="111"/>
                      <a:pt x="249" y="137"/>
                      <a:pt x="238" y="158"/>
                    </a:cubicBezTo>
                    <a:cubicBezTo>
                      <a:pt x="229" y="172"/>
                      <a:pt x="215" y="180"/>
                      <a:pt x="200" y="180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36778" y="3251066"/>
                <a:ext cx="52388" cy="38100"/>
              </a:xfrm>
              <a:custGeom>
                <a:avLst/>
                <a:gdLst>
                  <a:gd name="T0" fmla="*/ 199 w 249"/>
                  <a:gd name="T1" fmla="*/ 179 h 179"/>
                  <a:gd name="T2" fmla="*/ 178 w 249"/>
                  <a:gd name="T3" fmla="*/ 174 h 179"/>
                  <a:gd name="T4" fmla="*/ 28 w 249"/>
                  <a:gd name="T5" fmla="*/ 87 h 179"/>
                  <a:gd name="T6" fmla="*/ 12 w 249"/>
                  <a:gd name="T7" fmla="*/ 28 h 179"/>
                  <a:gd name="T8" fmla="*/ 71 w 249"/>
                  <a:gd name="T9" fmla="*/ 12 h 179"/>
                  <a:gd name="T10" fmla="*/ 221 w 249"/>
                  <a:gd name="T11" fmla="*/ 99 h 179"/>
                  <a:gd name="T12" fmla="*/ 237 w 249"/>
                  <a:gd name="T13" fmla="*/ 158 h 179"/>
                  <a:gd name="T14" fmla="*/ 199 w 249"/>
                  <a:gd name="T15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" h="179">
                    <a:moveTo>
                      <a:pt x="199" y="179"/>
                    </a:moveTo>
                    <a:cubicBezTo>
                      <a:pt x="192" y="179"/>
                      <a:pt x="185" y="177"/>
                      <a:pt x="178" y="174"/>
                    </a:cubicBezTo>
                    <a:cubicBezTo>
                      <a:pt x="28" y="87"/>
                      <a:pt x="28" y="87"/>
                      <a:pt x="28" y="87"/>
                    </a:cubicBezTo>
                    <a:cubicBezTo>
                      <a:pt x="7" y="75"/>
                      <a:pt x="0" y="48"/>
                      <a:pt x="12" y="28"/>
                    </a:cubicBezTo>
                    <a:cubicBezTo>
                      <a:pt x="24" y="7"/>
                      <a:pt x="50" y="0"/>
                      <a:pt x="71" y="12"/>
                    </a:cubicBezTo>
                    <a:cubicBezTo>
                      <a:pt x="221" y="99"/>
                      <a:pt x="221" y="99"/>
                      <a:pt x="221" y="99"/>
                    </a:cubicBezTo>
                    <a:cubicBezTo>
                      <a:pt x="242" y="110"/>
                      <a:pt x="249" y="137"/>
                      <a:pt x="237" y="158"/>
                    </a:cubicBezTo>
                    <a:cubicBezTo>
                      <a:pt x="229" y="172"/>
                      <a:pt x="214" y="179"/>
                      <a:pt x="199" y="179"/>
                    </a:cubicBezTo>
                    <a:close/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92315" y="3284403"/>
                <a:ext cx="39688" cy="52388"/>
              </a:xfrm>
              <a:custGeom>
                <a:avLst/>
                <a:gdLst>
                  <a:gd name="T0" fmla="*/ 50 w 186"/>
                  <a:gd name="T1" fmla="*/ 243 h 243"/>
                  <a:gd name="T2" fmla="*/ 28 w 186"/>
                  <a:gd name="T3" fmla="*/ 238 h 243"/>
                  <a:gd name="T4" fmla="*/ 12 w 186"/>
                  <a:gd name="T5" fmla="*/ 178 h 243"/>
                  <a:gd name="T6" fmla="*/ 99 w 186"/>
                  <a:gd name="T7" fmla="*/ 28 h 243"/>
                  <a:gd name="T8" fmla="*/ 158 w 186"/>
                  <a:gd name="T9" fmla="*/ 12 h 243"/>
                  <a:gd name="T10" fmla="*/ 174 w 186"/>
                  <a:gd name="T11" fmla="*/ 72 h 243"/>
                  <a:gd name="T12" fmla="*/ 87 w 186"/>
                  <a:gd name="T13" fmla="*/ 222 h 243"/>
                  <a:gd name="T14" fmla="*/ 50 w 186"/>
                  <a:gd name="T1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243">
                    <a:moveTo>
                      <a:pt x="50" y="243"/>
                    </a:moveTo>
                    <a:cubicBezTo>
                      <a:pt x="43" y="243"/>
                      <a:pt x="35" y="241"/>
                      <a:pt x="28" y="238"/>
                    </a:cubicBezTo>
                    <a:cubicBezTo>
                      <a:pt x="8" y="226"/>
                      <a:pt x="0" y="199"/>
                      <a:pt x="12" y="17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111" y="8"/>
                      <a:pt x="138" y="0"/>
                      <a:pt x="158" y="12"/>
                    </a:cubicBezTo>
                    <a:cubicBezTo>
                      <a:pt x="179" y="24"/>
                      <a:pt x="186" y="51"/>
                      <a:pt x="174" y="72"/>
                    </a:cubicBezTo>
                    <a:cubicBezTo>
                      <a:pt x="87" y="222"/>
                      <a:pt x="87" y="222"/>
                      <a:pt x="87" y="222"/>
                    </a:cubicBezTo>
                    <a:cubicBezTo>
                      <a:pt x="79" y="236"/>
                      <a:pt x="65" y="243"/>
                      <a:pt x="50" y="243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01853" y="3092316"/>
                <a:ext cx="39688" cy="52388"/>
              </a:xfrm>
              <a:custGeom>
                <a:avLst/>
                <a:gdLst>
                  <a:gd name="T0" fmla="*/ 50 w 186"/>
                  <a:gd name="T1" fmla="*/ 243 h 243"/>
                  <a:gd name="T2" fmla="*/ 28 w 186"/>
                  <a:gd name="T3" fmla="*/ 237 h 243"/>
                  <a:gd name="T4" fmla="*/ 12 w 186"/>
                  <a:gd name="T5" fmla="*/ 178 h 243"/>
                  <a:gd name="T6" fmla="*/ 99 w 186"/>
                  <a:gd name="T7" fmla="*/ 28 h 243"/>
                  <a:gd name="T8" fmla="*/ 158 w 186"/>
                  <a:gd name="T9" fmla="*/ 12 h 243"/>
                  <a:gd name="T10" fmla="*/ 174 w 186"/>
                  <a:gd name="T11" fmla="*/ 71 h 243"/>
                  <a:gd name="T12" fmla="*/ 87 w 186"/>
                  <a:gd name="T13" fmla="*/ 221 h 243"/>
                  <a:gd name="T14" fmla="*/ 50 w 186"/>
                  <a:gd name="T15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6" h="243">
                    <a:moveTo>
                      <a:pt x="50" y="243"/>
                    </a:moveTo>
                    <a:cubicBezTo>
                      <a:pt x="42" y="243"/>
                      <a:pt x="35" y="241"/>
                      <a:pt x="28" y="237"/>
                    </a:cubicBezTo>
                    <a:cubicBezTo>
                      <a:pt x="7" y="225"/>
                      <a:pt x="0" y="199"/>
                      <a:pt x="12" y="178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111" y="7"/>
                      <a:pt x="137" y="0"/>
                      <a:pt x="158" y="12"/>
                    </a:cubicBezTo>
                    <a:cubicBezTo>
                      <a:pt x="179" y="24"/>
                      <a:pt x="186" y="51"/>
                      <a:pt x="174" y="71"/>
                    </a:cubicBezTo>
                    <a:cubicBezTo>
                      <a:pt x="87" y="221"/>
                      <a:pt x="87" y="221"/>
                      <a:pt x="87" y="221"/>
                    </a:cubicBezTo>
                    <a:cubicBezTo>
                      <a:pt x="79" y="235"/>
                      <a:pt x="65" y="243"/>
                      <a:pt x="50" y="243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98665" y="3147878"/>
                <a:ext cx="68263" cy="134938"/>
              </a:xfrm>
              <a:custGeom>
                <a:avLst/>
                <a:gdLst>
                  <a:gd name="T0" fmla="*/ 0 w 318"/>
                  <a:gd name="T1" fmla="*/ 318 h 635"/>
                  <a:gd name="T2" fmla="*/ 318 w 318"/>
                  <a:gd name="T3" fmla="*/ 635 h 635"/>
                  <a:gd name="T4" fmla="*/ 318 w 318"/>
                  <a:gd name="T5" fmla="*/ 0 h 635"/>
                  <a:gd name="T6" fmla="*/ 0 w 318"/>
                  <a:gd name="T7" fmla="*/ 318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635">
                    <a:moveTo>
                      <a:pt x="0" y="318"/>
                    </a:moveTo>
                    <a:cubicBezTo>
                      <a:pt x="0" y="493"/>
                      <a:pt x="143" y="635"/>
                      <a:pt x="318" y="635"/>
                    </a:cubicBezTo>
                    <a:cubicBezTo>
                      <a:pt x="318" y="0"/>
                      <a:pt x="318" y="0"/>
                      <a:pt x="318" y="0"/>
                    </a:cubicBezTo>
                    <a:cubicBezTo>
                      <a:pt x="143" y="0"/>
                      <a:pt x="0" y="142"/>
                      <a:pt x="0" y="318"/>
                    </a:cubicBezTo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66928" y="3147878"/>
                <a:ext cx="68263" cy="134938"/>
              </a:xfrm>
              <a:custGeom>
                <a:avLst/>
                <a:gdLst>
                  <a:gd name="T0" fmla="*/ 0 w 318"/>
                  <a:gd name="T1" fmla="*/ 0 h 635"/>
                  <a:gd name="T2" fmla="*/ 0 w 318"/>
                  <a:gd name="T3" fmla="*/ 635 h 635"/>
                  <a:gd name="T4" fmla="*/ 318 w 318"/>
                  <a:gd name="T5" fmla="*/ 318 h 635"/>
                  <a:gd name="T6" fmla="*/ 0 w 318"/>
                  <a:gd name="T7" fmla="*/ 0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8" h="635">
                    <a:moveTo>
                      <a:pt x="0" y="0"/>
                    </a:moveTo>
                    <a:cubicBezTo>
                      <a:pt x="0" y="635"/>
                      <a:pt x="0" y="635"/>
                      <a:pt x="0" y="635"/>
                    </a:cubicBezTo>
                    <a:cubicBezTo>
                      <a:pt x="176" y="635"/>
                      <a:pt x="318" y="493"/>
                      <a:pt x="318" y="318"/>
                    </a:cubicBezTo>
                    <a:cubicBezTo>
                      <a:pt x="318" y="142"/>
                      <a:pt x="176" y="0"/>
                      <a:pt x="0" y="0"/>
                    </a:cubicBezTo>
                  </a:path>
                </a:pathLst>
              </a:cu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87553" y="3230428"/>
                <a:ext cx="434975" cy="282575"/>
              </a:xfrm>
              <a:custGeom>
                <a:avLst/>
                <a:gdLst>
                  <a:gd name="T0" fmla="*/ 301 w 2048"/>
                  <a:gd name="T1" fmla="*/ 565 h 1324"/>
                  <a:gd name="T2" fmla="*/ 299 w 2048"/>
                  <a:gd name="T3" fmla="*/ 512 h 1324"/>
                  <a:gd name="T4" fmla="*/ 811 w 2048"/>
                  <a:gd name="T5" fmla="*/ 0 h 1324"/>
                  <a:gd name="T6" fmla="*/ 1221 w 2048"/>
                  <a:gd name="T7" fmla="*/ 205 h 1324"/>
                  <a:gd name="T8" fmla="*/ 1376 w 2048"/>
                  <a:gd name="T9" fmla="*/ 172 h 1324"/>
                  <a:gd name="T10" fmla="*/ 1760 w 2048"/>
                  <a:gd name="T11" fmla="*/ 556 h 1324"/>
                  <a:gd name="T12" fmla="*/ 1760 w 2048"/>
                  <a:gd name="T13" fmla="*/ 568 h 1324"/>
                  <a:gd name="T14" fmla="*/ 2048 w 2048"/>
                  <a:gd name="T15" fmla="*/ 940 h 1324"/>
                  <a:gd name="T16" fmla="*/ 1664 w 2048"/>
                  <a:gd name="T17" fmla="*/ 1324 h 1324"/>
                  <a:gd name="T18" fmla="*/ 387 w 2048"/>
                  <a:gd name="T19" fmla="*/ 1324 h 1324"/>
                  <a:gd name="T20" fmla="*/ 387 w 2048"/>
                  <a:gd name="T21" fmla="*/ 1324 h 1324"/>
                  <a:gd name="T22" fmla="*/ 384 w 2048"/>
                  <a:gd name="T23" fmla="*/ 1324 h 1324"/>
                  <a:gd name="T24" fmla="*/ 0 w 2048"/>
                  <a:gd name="T25" fmla="*/ 940 h 1324"/>
                  <a:gd name="T26" fmla="*/ 301 w 2048"/>
                  <a:gd name="T27" fmla="*/ 565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48" h="1324">
                    <a:moveTo>
                      <a:pt x="301" y="565"/>
                    </a:moveTo>
                    <a:cubicBezTo>
                      <a:pt x="300" y="547"/>
                      <a:pt x="299" y="530"/>
                      <a:pt x="299" y="512"/>
                    </a:cubicBezTo>
                    <a:cubicBezTo>
                      <a:pt x="299" y="229"/>
                      <a:pt x="528" y="0"/>
                      <a:pt x="811" y="0"/>
                    </a:cubicBezTo>
                    <a:cubicBezTo>
                      <a:pt x="978" y="0"/>
                      <a:pt x="1127" y="80"/>
                      <a:pt x="1221" y="205"/>
                    </a:cubicBezTo>
                    <a:cubicBezTo>
                      <a:pt x="1268" y="184"/>
                      <a:pt x="1321" y="172"/>
                      <a:pt x="1376" y="172"/>
                    </a:cubicBezTo>
                    <a:cubicBezTo>
                      <a:pt x="1588" y="172"/>
                      <a:pt x="1760" y="344"/>
                      <a:pt x="1760" y="556"/>
                    </a:cubicBezTo>
                    <a:cubicBezTo>
                      <a:pt x="1760" y="560"/>
                      <a:pt x="1760" y="564"/>
                      <a:pt x="1760" y="568"/>
                    </a:cubicBezTo>
                    <a:cubicBezTo>
                      <a:pt x="1925" y="611"/>
                      <a:pt x="2048" y="761"/>
                      <a:pt x="2048" y="940"/>
                    </a:cubicBezTo>
                    <a:cubicBezTo>
                      <a:pt x="2048" y="1152"/>
                      <a:pt x="1876" y="1324"/>
                      <a:pt x="1664" y="1324"/>
                    </a:cubicBezTo>
                    <a:cubicBezTo>
                      <a:pt x="387" y="1324"/>
                      <a:pt x="387" y="1324"/>
                      <a:pt x="387" y="1324"/>
                    </a:cubicBezTo>
                    <a:cubicBezTo>
                      <a:pt x="387" y="1324"/>
                      <a:pt x="387" y="1324"/>
                      <a:pt x="387" y="1324"/>
                    </a:cubicBezTo>
                    <a:cubicBezTo>
                      <a:pt x="386" y="1324"/>
                      <a:pt x="385" y="1324"/>
                      <a:pt x="384" y="1324"/>
                    </a:cubicBezTo>
                    <a:cubicBezTo>
                      <a:pt x="172" y="1324"/>
                      <a:pt x="0" y="1152"/>
                      <a:pt x="0" y="940"/>
                    </a:cubicBezTo>
                    <a:cubicBezTo>
                      <a:pt x="0" y="756"/>
                      <a:pt x="129" y="603"/>
                      <a:pt x="301" y="5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47865" y="3155816"/>
                <a:ext cx="1588" cy="1588"/>
              </a:xfrm>
              <a:prstGeom prst="rect">
                <a:avLst/>
              </a:pr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33578" y="3209791"/>
                <a:ext cx="131763" cy="152400"/>
              </a:xfrm>
              <a:custGeom>
                <a:avLst/>
                <a:gdLst>
                  <a:gd name="T0" fmla="*/ 223 w 618"/>
                  <a:gd name="T1" fmla="*/ 0 h 719"/>
                  <a:gd name="T2" fmla="*/ 233 w 618"/>
                  <a:gd name="T3" fmla="*/ 28 h 719"/>
                  <a:gd name="T4" fmla="*/ 233 w 618"/>
                  <a:gd name="T5" fmla="*/ 30 h 719"/>
                  <a:gd name="T6" fmla="*/ 233 w 618"/>
                  <a:gd name="T7" fmla="*/ 32 h 719"/>
                  <a:gd name="T8" fmla="*/ 231 w 618"/>
                  <a:gd name="T9" fmla="*/ 44 h 719"/>
                  <a:gd name="T10" fmla="*/ 211 w 618"/>
                  <a:gd name="T11" fmla="*/ 72 h 719"/>
                  <a:gd name="T12" fmla="*/ 190 w 618"/>
                  <a:gd name="T13" fmla="*/ 84 h 719"/>
                  <a:gd name="T14" fmla="*/ 175 w 618"/>
                  <a:gd name="T15" fmla="*/ 84 h 719"/>
                  <a:gd name="T16" fmla="*/ 147 w 618"/>
                  <a:gd name="T17" fmla="*/ 84 h 719"/>
                  <a:gd name="T18" fmla="*/ 17 w 618"/>
                  <a:gd name="T19" fmla="*/ 84 h 719"/>
                  <a:gd name="T20" fmla="*/ 2 w 618"/>
                  <a:gd name="T21" fmla="*/ 74 h 719"/>
                  <a:gd name="T22" fmla="*/ 0 w 618"/>
                  <a:gd name="T23" fmla="*/ 74 h 719"/>
                  <a:gd name="T24" fmla="*/ 73 w 618"/>
                  <a:gd name="T25" fmla="*/ 146 h 719"/>
                  <a:gd name="T26" fmla="*/ 139 w 618"/>
                  <a:gd name="T27" fmla="*/ 211 h 719"/>
                  <a:gd name="T28" fmla="*/ 169 w 618"/>
                  <a:gd name="T29" fmla="*/ 241 h 719"/>
                  <a:gd name="T30" fmla="*/ 227 w 618"/>
                  <a:gd name="T31" fmla="*/ 207 h 719"/>
                  <a:gd name="T32" fmla="*/ 248 w 618"/>
                  <a:gd name="T33" fmla="*/ 201 h 719"/>
                  <a:gd name="T34" fmla="*/ 249 w 618"/>
                  <a:gd name="T35" fmla="*/ 201 h 719"/>
                  <a:gd name="T36" fmla="*/ 287 w 618"/>
                  <a:gd name="T37" fmla="*/ 223 h 719"/>
                  <a:gd name="T38" fmla="*/ 286 w 618"/>
                  <a:gd name="T39" fmla="*/ 224 h 719"/>
                  <a:gd name="T40" fmla="*/ 291 w 618"/>
                  <a:gd name="T41" fmla="*/ 249 h 719"/>
                  <a:gd name="T42" fmla="*/ 270 w 618"/>
                  <a:gd name="T43" fmla="*/ 284 h 719"/>
                  <a:gd name="T44" fmla="*/ 120 w 618"/>
                  <a:gd name="T45" fmla="*/ 371 h 719"/>
                  <a:gd name="T46" fmla="*/ 98 w 618"/>
                  <a:gd name="T47" fmla="*/ 376 h 719"/>
                  <a:gd name="T48" fmla="*/ 80 w 618"/>
                  <a:gd name="T49" fmla="*/ 373 h 719"/>
                  <a:gd name="T50" fmla="*/ 94 w 618"/>
                  <a:gd name="T51" fmla="*/ 386 h 719"/>
                  <a:gd name="T52" fmla="*/ 181 w 618"/>
                  <a:gd name="T53" fmla="*/ 473 h 719"/>
                  <a:gd name="T54" fmla="*/ 280 w 618"/>
                  <a:gd name="T55" fmla="*/ 573 h 719"/>
                  <a:gd name="T56" fmla="*/ 277 w 618"/>
                  <a:gd name="T57" fmla="*/ 550 h 719"/>
                  <a:gd name="T58" fmla="*/ 283 w 618"/>
                  <a:gd name="T59" fmla="*/ 532 h 719"/>
                  <a:gd name="T60" fmla="*/ 347 w 618"/>
                  <a:gd name="T61" fmla="*/ 419 h 719"/>
                  <a:gd name="T62" fmla="*/ 369 w 618"/>
                  <a:gd name="T63" fmla="*/ 382 h 719"/>
                  <a:gd name="T64" fmla="*/ 407 w 618"/>
                  <a:gd name="T65" fmla="*/ 360 h 719"/>
                  <a:gd name="T66" fmla="*/ 428 w 618"/>
                  <a:gd name="T67" fmla="*/ 366 h 719"/>
                  <a:gd name="T68" fmla="*/ 444 w 618"/>
                  <a:gd name="T69" fmla="*/ 381 h 719"/>
                  <a:gd name="T70" fmla="*/ 450 w 618"/>
                  <a:gd name="T71" fmla="*/ 408 h 719"/>
                  <a:gd name="T72" fmla="*/ 444 w 618"/>
                  <a:gd name="T73" fmla="*/ 427 h 719"/>
                  <a:gd name="T74" fmla="*/ 357 w 618"/>
                  <a:gd name="T75" fmla="*/ 577 h 719"/>
                  <a:gd name="T76" fmla="*/ 320 w 618"/>
                  <a:gd name="T77" fmla="*/ 598 h 719"/>
                  <a:gd name="T78" fmla="*/ 302 w 618"/>
                  <a:gd name="T79" fmla="*/ 595 h 719"/>
                  <a:gd name="T80" fmla="*/ 426 w 618"/>
                  <a:gd name="T81" fmla="*/ 719 h 719"/>
                  <a:gd name="T82" fmla="*/ 550 w 618"/>
                  <a:gd name="T83" fmla="*/ 667 h 719"/>
                  <a:gd name="T84" fmla="*/ 548 w 618"/>
                  <a:gd name="T85" fmla="*/ 616 h 719"/>
                  <a:gd name="T86" fmla="*/ 550 w 618"/>
                  <a:gd name="T87" fmla="*/ 566 h 719"/>
                  <a:gd name="T88" fmla="*/ 561 w 618"/>
                  <a:gd name="T89" fmla="*/ 498 h 719"/>
                  <a:gd name="T90" fmla="*/ 580 w 618"/>
                  <a:gd name="T91" fmla="*/ 434 h 719"/>
                  <a:gd name="T92" fmla="*/ 604 w 618"/>
                  <a:gd name="T93" fmla="*/ 381 h 719"/>
                  <a:gd name="T94" fmla="*/ 610 w 618"/>
                  <a:gd name="T95" fmla="*/ 370 h 719"/>
                  <a:gd name="T96" fmla="*/ 618 w 618"/>
                  <a:gd name="T97" fmla="*/ 356 h 719"/>
                  <a:gd name="T98" fmla="*/ 615 w 618"/>
                  <a:gd name="T99" fmla="*/ 356 h 719"/>
                  <a:gd name="T100" fmla="*/ 615 w 618"/>
                  <a:gd name="T101" fmla="*/ 347 h 719"/>
                  <a:gd name="T102" fmla="*/ 311 w 618"/>
                  <a:gd name="T103" fmla="*/ 89 h 719"/>
                  <a:gd name="T104" fmla="*/ 253 w 618"/>
                  <a:gd name="T105" fmla="*/ 30 h 719"/>
                  <a:gd name="T106" fmla="*/ 223 w 618"/>
                  <a:gd name="T107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8" h="719">
                    <a:moveTo>
                      <a:pt x="223" y="0"/>
                    </a:moveTo>
                    <a:cubicBezTo>
                      <a:pt x="229" y="8"/>
                      <a:pt x="233" y="17"/>
                      <a:pt x="233" y="28"/>
                    </a:cubicBezTo>
                    <a:cubicBezTo>
                      <a:pt x="233" y="29"/>
                      <a:pt x="233" y="30"/>
                      <a:pt x="233" y="30"/>
                    </a:cubicBezTo>
                    <a:cubicBezTo>
                      <a:pt x="233" y="31"/>
                      <a:pt x="233" y="32"/>
                      <a:pt x="233" y="32"/>
                    </a:cubicBezTo>
                    <a:cubicBezTo>
                      <a:pt x="233" y="36"/>
                      <a:pt x="232" y="40"/>
                      <a:pt x="231" y="44"/>
                    </a:cubicBezTo>
                    <a:cubicBezTo>
                      <a:pt x="227" y="56"/>
                      <a:pt x="220" y="67"/>
                      <a:pt x="211" y="72"/>
                    </a:cubicBezTo>
                    <a:cubicBezTo>
                      <a:pt x="205" y="75"/>
                      <a:pt x="198" y="84"/>
                      <a:pt x="190" y="84"/>
                    </a:cubicBezTo>
                    <a:cubicBezTo>
                      <a:pt x="175" y="84"/>
                      <a:pt x="175" y="84"/>
                      <a:pt x="175" y="84"/>
                    </a:cubicBezTo>
                    <a:cubicBezTo>
                      <a:pt x="147" y="84"/>
                      <a:pt x="147" y="84"/>
                      <a:pt x="147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1" y="84"/>
                      <a:pt x="6" y="76"/>
                      <a:pt x="2" y="74"/>
                    </a:cubicBezTo>
                    <a:cubicBezTo>
                      <a:pt x="1" y="74"/>
                      <a:pt x="1" y="74"/>
                      <a:pt x="0" y="74"/>
                    </a:cubicBezTo>
                    <a:cubicBezTo>
                      <a:pt x="73" y="146"/>
                      <a:pt x="73" y="146"/>
                      <a:pt x="73" y="146"/>
                    </a:cubicBezTo>
                    <a:cubicBezTo>
                      <a:pt x="139" y="211"/>
                      <a:pt x="139" y="211"/>
                      <a:pt x="139" y="211"/>
                    </a:cubicBezTo>
                    <a:cubicBezTo>
                      <a:pt x="169" y="241"/>
                      <a:pt x="169" y="241"/>
                      <a:pt x="169" y="241"/>
                    </a:cubicBezTo>
                    <a:cubicBezTo>
                      <a:pt x="227" y="207"/>
                      <a:pt x="227" y="207"/>
                      <a:pt x="227" y="207"/>
                    </a:cubicBezTo>
                    <a:cubicBezTo>
                      <a:pt x="233" y="203"/>
                      <a:pt x="240" y="201"/>
                      <a:pt x="248" y="201"/>
                    </a:cubicBezTo>
                    <a:cubicBezTo>
                      <a:pt x="248" y="201"/>
                      <a:pt x="249" y="201"/>
                      <a:pt x="249" y="201"/>
                    </a:cubicBezTo>
                    <a:cubicBezTo>
                      <a:pt x="264" y="201"/>
                      <a:pt x="279" y="209"/>
                      <a:pt x="287" y="223"/>
                    </a:cubicBezTo>
                    <a:cubicBezTo>
                      <a:pt x="286" y="224"/>
                      <a:pt x="286" y="224"/>
                      <a:pt x="286" y="224"/>
                    </a:cubicBezTo>
                    <a:cubicBezTo>
                      <a:pt x="290" y="232"/>
                      <a:pt x="292" y="241"/>
                      <a:pt x="291" y="249"/>
                    </a:cubicBezTo>
                    <a:cubicBezTo>
                      <a:pt x="290" y="263"/>
                      <a:pt x="283" y="276"/>
                      <a:pt x="270" y="284"/>
                    </a:cubicBezTo>
                    <a:cubicBezTo>
                      <a:pt x="120" y="371"/>
                      <a:pt x="120" y="371"/>
                      <a:pt x="120" y="371"/>
                    </a:cubicBezTo>
                    <a:cubicBezTo>
                      <a:pt x="113" y="374"/>
                      <a:pt x="105" y="376"/>
                      <a:pt x="98" y="376"/>
                    </a:cubicBezTo>
                    <a:cubicBezTo>
                      <a:pt x="92" y="376"/>
                      <a:pt x="86" y="375"/>
                      <a:pt x="80" y="373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181" y="473"/>
                      <a:pt x="181" y="473"/>
                      <a:pt x="181" y="473"/>
                    </a:cubicBezTo>
                    <a:cubicBezTo>
                      <a:pt x="280" y="573"/>
                      <a:pt x="280" y="573"/>
                      <a:pt x="280" y="573"/>
                    </a:cubicBezTo>
                    <a:cubicBezTo>
                      <a:pt x="277" y="566"/>
                      <a:pt x="276" y="558"/>
                      <a:pt x="277" y="550"/>
                    </a:cubicBezTo>
                    <a:cubicBezTo>
                      <a:pt x="277" y="544"/>
                      <a:pt x="279" y="537"/>
                      <a:pt x="283" y="532"/>
                    </a:cubicBezTo>
                    <a:cubicBezTo>
                      <a:pt x="347" y="419"/>
                      <a:pt x="347" y="419"/>
                      <a:pt x="347" y="419"/>
                    </a:cubicBezTo>
                    <a:cubicBezTo>
                      <a:pt x="369" y="382"/>
                      <a:pt x="369" y="382"/>
                      <a:pt x="369" y="382"/>
                    </a:cubicBezTo>
                    <a:cubicBezTo>
                      <a:pt x="377" y="368"/>
                      <a:pt x="392" y="360"/>
                      <a:pt x="407" y="360"/>
                    </a:cubicBezTo>
                    <a:cubicBezTo>
                      <a:pt x="414" y="360"/>
                      <a:pt x="422" y="362"/>
                      <a:pt x="428" y="366"/>
                    </a:cubicBezTo>
                    <a:cubicBezTo>
                      <a:pt x="435" y="370"/>
                      <a:pt x="440" y="375"/>
                      <a:pt x="444" y="381"/>
                    </a:cubicBezTo>
                    <a:cubicBezTo>
                      <a:pt x="449" y="389"/>
                      <a:pt x="451" y="399"/>
                      <a:pt x="450" y="408"/>
                    </a:cubicBezTo>
                    <a:cubicBezTo>
                      <a:pt x="449" y="414"/>
                      <a:pt x="447" y="421"/>
                      <a:pt x="444" y="427"/>
                    </a:cubicBezTo>
                    <a:cubicBezTo>
                      <a:pt x="357" y="577"/>
                      <a:pt x="357" y="577"/>
                      <a:pt x="357" y="577"/>
                    </a:cubicBezTo>
                    <a:cubicBezTo>
                      <a:pt x="349" y="591"/>
                      <a:pt x="335" y="598"/>
                      <a:pt x="320" y="598"/>
                    </a:cubicBezTo>
                    <a:cubicBezTo>
                      <a:pt x="314" y="598"/>
                      <a:pt x="308" y="597"/>
                      <a:pt x="302" y="595"/>
                    </a:cubicBezTo>
                    <a:cubicBezTo>
                      <a:pt x="426" y="719"/>
                      <a:pt x="426" y="719"/>
                      <a:pt x="426" y="719"/>
                    </a:cubicBezTo>
                    <a:cubicBezTo>
                      <a:pt x="464" y="695"/>
                      <a:pt x="506" y="677"/>
                      <a:pt x="550" y="667"/>
                    </a:cubicBezTo>
                    <a:cubicBezTo>
                      <a:pt x="549" y="650"/>
                      <a:pt x="548" y="633"/>
                      <a:pt x="548" y="616"/>
                    </a:cubicBezTo>
                    <a:cubicBezTo>
                      <a:pt x="548" y="599"/>
                      <a:pt x="548" y="582"/>
                      <a:pt x="550" y="566"/>
                    </a:cubicBezTo>
                    <a:cubicBezTo>
                      <a:pt x="552" y="543"/>
                      <a:pt x="556" y="520"/>
                      <a:pt x="561" y="498"/>
                    </a:cubicBezTo>
                    <a:cubicBezTo>
                      <a:pt x="566" y="476"/>
                      <a:pt x="572" y="455"/>
                      <a:pt x="580" y="434"/>
                    </a:cubicBezTo>
                    <a:cubicBezTo>
                      <a:pt x="587" y="416"/>
                      <a:pt x="595" y="398"/>
                      <a:pt x="604" y="381"/>
                    </a:cubicBezTo>
                    <a:cubicBezTo>
                      <a:pt x="606" y="377"/>
                      <a:pt x="608" y="373"/>
                      <a:pt x="610" y="370"/>
                    </a:cubicBezTo>
                    <a:cubicBezTo>
                      <a:pt x="613" y="365"/>
                      <a:pt x="615" y="361"/>
                      <a:pt x="618" y="356"/>
                    </a:cubicBezTo>
                    <a:cubicBezTo>
                      <a:pt x="615" y="356"/>
                      <a:pt x="615" y="356"/>
                      <a:pt x="615" y="356"/>
                    </a:cubicBezTo>
                    <a:cubicBezTo>
                      <a:pt x="615" y="347"/>
                      <a:pt x="615" y="347"/>
                      <a:pt x="615" y="347"/>
                    </a:cubicBezTo>
                    <a:cubicBezTo>
                      <a:pt x="463" y="344"/>
                      <a:pt x="338" y="233"/>
                      <a:pt x="311" y="89"/>
                    </a:cubicBezTo>
                    <a:cubicBezTo>
                      <a:pt x="253" y="30"/>
                      <a:pt x="253" y="30"/>
                      <a:pt x="253" y="30"/>
                    </a:cubicBezTo>
                    <a:cubicBezTo>
                      <a:pt x="223" y="0"/>
                      <a:pt x="223" y="0"/>
                      <a:pt x="223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82790" y="3216141"/>
                <a:ext cx="1588" cy="1588"/>
              </a:xfrm>
              <a:custGeom>
                <a:avLst/>
                <a:gdLst>
                  <a:gd name="T0" fmla="*/ 2 w 2"/>
                  <a:gd name="T1" fmla="*/ 0 h 12"/>
                  <a:gd name="T2" fmla="*/ 0 w 2"/>
                  <a:gd name="T3" fmla="*/ 12 h 12"/>
                  <a:gd name="T4" fmla="*/ 2 w 2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2">
                    <a:moveTo>
                      <a:pt x="2" y="0"/>
                    </a:moveTo>
                    <a:cubicBezTo>
                      <a:pt x="2" y="4"/>
                      <a:pt x="1" y="8"/>
                      <a:pt x="0" y="12"/>
                    </a:cubicBezTo>
                    <a:cubicBezTo>
                      <a:pt x="1" y="8"/>
                      <a:pt x="2" y="4"/>
                      <a:pt x="2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51040" y="3262178"/>
                <a:ext cx="44450" cy="26988"/>
              </a:xfrm>
              <a:custGeom>
                <a:avLst/>
                <a:gdLst>
                  <a:gd name="T0" fmla="*/ 215 w 215"/>
                  <a:gd name="T1" fmla="*/ 0 h 127"/>
                  <a:gd name="T2" fmla="*/ 194 w 215"/>
                  <a:gd name="T3" fmla="*/ 33 h 127"/>
                  <a:gd name="T4" fmla="*/ 156 w 215"/>
                  <a:gd name="T5" fmla="*/ 55 h 127"/>
                  <a:gd name="T6" fmla="*/ 44 w 215"/>
                  <a:gd name="T7" fmla="*/ 120 h 127"/>
                  <a:gd name="T8" fmla="*/ 22 w 215"/>
                  <a:gd name="T9" fmla="*/ 126 h 127"/>
                  <a:gd name="T10" fmla="*/ 21 w 215"/>
                  <a:gd name="T11" fmla="*/ 126 h 127"/>
                  <a:gd name="T12" fmla="*/ 0 w 215"/>
                  <a:gd name="T13" fmla="*/ 120 h 127"/>
                  <a:gd name="T14" fmla="*/ 4 w 215"/>
                  <a:gd name="T15" fmla="*/ 124 h 127"/>
                  <a:gd name="T16" fmla="*/ 22 w 215"/>
                  <a:gd name="T17" fmla="*/ 127 h 127"/>
                  <a:gd name="T18" fmla="*/ 44 w 215"/>
                  <a:gd name="T19" fmla="*/ 122 h 127"/>
                  <a:gd name="T20" fmla="*/ 194 w 215"/>
                  <a:gd name="T21" fmla="*/ 35 h 127"/>
                  <a:gd name="T22" fmla="*/ 215 w 215"/>
                  <a:gd name="T23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5" h="127">
                    <a:moveTo>
                      <a:pt x="215" y="0"/>
                    </a:moveTo>
                    <a:cubicBezTo>
                      <a:pt x="214" y="14"/>
                      <a:pt x="206" y="26"/>
                      <a:pt x="194" y="33"/>
                    </a:cubicBezTo>
                    <a:cubicBezTo>
                      <a:pt x="156" y="55"/>
                      <a:pt x="156" y="55"/>
                      <a:pt x="156" y="55"/>
                    </a:cubicBezTo>
                    <a:cubicBezTo>
                      <a:pt x="44" y="120"/>
                      <a:pt x="44" y="120"/>
                      <a:pt x="44" y="120"/>
                    </a:cubicBezTo>
                    <a:cubicBezTo>
                      <a:pt x="37" y="124"/>
                      <a:pt x="29" y="126"/>
                      <a:pt x="22" y="126"/>
                    </a:cubicBezTo>
                    <a:cubicBezTo>
                      <a:pt x="22" y="126"/>
                      <a:pt x="21" y="126"/>
                      <a:pt x="21" y="126"/>
                    </a:cubicBezTo>
                    <a:cubicBezTo>
                      <a:pt x="14" y="125"/>
                      <a:pt x="7" y="123"/>
                      <a:pt x="0" y="120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10" y="126"/>
                      <a:pt x="16" y="127"/>
                      <a:pt x="22" y="127"/>
                    </a:cubicBezTo>
                    <a:cubicBezTo>
                      <a:pt x="29" y="127"/>
                      <a:pt x="37" y="125"/>
                      <a:pt x="44" y="122"/>
                    </a:cubicBezTo>
                    <a:cubicBezTo>
                      <a:pt x="194" y="35"/>
                      <a:pt x="194" y="35"/>
                      <a:pt x="194" y="35"/>
                    </a:cubicBezTo>
                    <a:cubicBezTo>
                      <a:pt x="207" y="27"/>
                      <a:pt x="214" y="14"/>
                      <a:pt x="215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92315" y="3295516"/>
                <a:ext cx="38100" cy="41275"/>
              </a:xfrm>
              <a:custGeom>
                <a:avLst/>
                <a:gdLst>
                  <a:gd name="T0" fmla="*/ 1 w 174"/>
                  <a:gd name="T1" fmla="*/ 142 h 190"/>
                  <a:gd name="T2" fmla="*/ 4 w 174"/>
                  <a:gd name="T3" fmla="*/ 165 h 190"/>
                  <a:gd name="T4" fmla="*/ 7 w 174"/>
                  <a:gd name="T5" fmla="*/ 167 h 190"/>
                  <a:gd name="T6" fmla="*/ 1 w 174"/>
                  <a:gd name="T7" fmla="*/ 142 h 190"/>
                  <a:gd name="T8" fmla="*/ 174 w 174"/>
                  <a:gd name="T9" fmla="*/ 0 h 190"/>
                  <a:gd name="T10" fmla="*/ 168 w 174"/>
                  <a:gd name="T11" fmla="*/ 17 h 190"/>
                  <a:gd name="T12" fmla="*/ 135 w 174"/>
                  <a:gd name="T13" fmla="*/ 75 h 190"/>
                  <a:gd name="T14" fmla="*/ 82 w 174"/>
                  <a:gd name="T15" fmla="*/ 167 h 190"/>
                  <a:gd name="T16" fmla="*/ 44 w 174"/>
                  <a:gd name="T17" fmla="*/ 189 h 190"/>
                  <a:gd name="T18" fmla="*/ 22 w 174"/>
                  <a:gd name="T19" fmla="*/ 183 h 190"/>
                  <a:gd name="T20" fmla="*/ 22 w 174"/>
                  <a:gd name="T21" fmla="*/ 183 h 190"/>
                  <a:gd name="T22" fmla="*/ 22 w 174"/>
                  <a:gd name="T23" fmla="*/ 183 h 190"/>
                  <a:gd name="T24" fmla="*/ 26 w 174"/>
                  <a:gd name="T25" fmla="*/ 187 h 190"/>
                  <a:gd name="T26" fmla="*/ 44 w 174"/>
                  <a:gd name="T27" fmla="*/ 190 h 190"/>
                  <a:gd name="T28" fmla="*/ 81 w 174"/>
                  <a:gd name="T29" fmla="*/ 169 h 190"/>
                  <a:gd name="T30" fmla="*/ 168 w 174"/>
                  <a:gd name="T31" fmla="*/ 19 h 190"/>
                  <a:gd name="T32" fmla="*/ 174 w 174"/>
                  <a:gd name="T33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4" h="190">
                    <a:moveTo>
                      <a:pt x="1" y="142"/>
                    </a:moveTo>
                    <a:cubicBezTo>
                      <a:pt x="0" y="150"/>
                      <a:pt x="1" y="158"/>
                      <a:pt x="4" y="165"/>
                    </a:cubicBezTo>
                    <a:cubicBezTo>
                      <a:pt x="7" y="167"/>
                      <a:pt x="7" y="167"/>
                      <a:pt x="7" y="167"/>
                    </a:cubicBezTo>
                    <a:cubicBezTo>
                      <a:pt x="2" y="159"/>
                      <a:pt x="0" y="151"/>
                      <a:pt x="1" y="142"/>
                    </a:cubicBezTo>
                    <a:moveTo>
                      <a:pt x="174" y="0"/>
                    </a:moveTo>
                    <a:cubicBezTo>
                      <a:pt x="173" y="6"/>
                      <a:pt x="171" y="12"/>
                      <a:pt x="168" y="17"/>
                    </a:cubicBezTo>
                    <a:cubicBezTo>
                      <a:pt x="135" y="75"/>
                      <a:pt x="135" y="75"/>
                      <a:pt x="135" y="75"/>
                    </a:cubicBezTo>
                    <a:cubicBezTo>
                      <a:pt x="82" y="167"/>
                      <a:pt x="82" y="167"/>
                      <a:pt x="82" y="167"/>
                    </a:cubicBezTo>
                    <a:cubicBezTo>
                      <a:pt x="74" y="181"/>
                      <a:pt x="59" y="189"/>
                      <a:pt x="44" y="189"/>
                    </a:cubicBezTo>
                    <a:cubicBezTo>
                      <a:pt x="37" y="189"/>
                      <a:pt x="29" y="187"/>
                      <a:pt x="22" y="183"/>
                    </a:cubicBezTo>
                    <a:cubicBezTo>
                      <a:pt x="22" y="183"/>
                      <a:pt x="22" y="183"/>
                      <a:pt x="22" y="183"/>
                    </a:cubicBezTo>
                    <a:cubicBezTo>
                      <a:pt x="22" y="183"/>
                      <a:pt x="22" y="183"/>
                      <a:pt x="22" y="183"/>
                    </a:cubicBezTo>
                    <a:cubicBezTo>
                      <a:pt x="26" y="187"/>
                      <a:pt x="26" y="187"/>
                      <a:pt x="26" y="187"/>
                    </a:cubicBezTo>
                    <a:cubicBezTo>
                      <a:pt x="32" y="189"/>
                      <a:pt x="38" y="190"/>
                      <a:pt x="44" y="190"/>
                    </a:cubicBezTo>
                    <a:cubicBezTo>
                      <a:pt x="59" y="190"/>
                      <a:pt x="73" y="183"/>
                      <a:pt x="81" y="169"/>
                    </a:cubicBezTo>
                    <a:cubicBezTo>
                      <a:pt x="168" y="19"/>
                      <a:pt x="168" y="19"/>
                      <a:pt x="168" y="19"/>
                    </a:cubicBezTo>
                    <a:cubicBezTo>
                      <a:pt x="171" y="13"/>
                      <a:pt x="173" y="6"/>
                      <a:pt x="174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00253" y="3227253"/>
                <a:ext cx="65088" cy="55563"/>
              </a:xfrm>
              <a:custGeom>
                <a:avLst/>
                <a:gdLst>
                  <a:gd name="T0" fmla="*/ 0 w 304"/>
                  <a:gd name="T1" fmla="*/ 0 h 258"/>
                  <a:gd name="T2" fmla="*/ 304 w 304"/>
                  <a:gd name="T3" fmla="*/ 258 h 258"/>
                  <a:gd name="T4" fmla="*/ 304 w 304"/>
                  <a:gd name="T5" fmla="*/ 257 h 258"/>
                  <a:gd name="T6" fmla="*/ 247 w 304"/>
                  <a:gd name="T7" fmla="*/ 251 h 258"/>
                  <a:gd name="T8" fmla="*/ 151 w 304"/>
                  <a:gd name="T9" fmla="*/ 214 h 258"/>
                  <a:gd name="T10" fmla="*/ 88 w 304"/>
                  <a:gd name="T11" fmla="*/ 165 h 258"/>
                  <a:gd name="T12" fmla="*/ 88 w 304"/>
                  <a:gd name="T13" fmla="*/ 164 h 258"/>
                  <a:gd name="T14" fmla="*/ 87 w 304"/>
                  <a:gd name="T15" fmla="*/ 163 h 258"/>
                  <a:gd name="T16" fmla="*/ 37 w 304"/>
                  <a:gd name="T17" fmla="*/ 98 h 258"/>
                  <a:gd name="T18" fmla="*/ 1 w 304"/>
                  <a:gd name="T19" fmla="*/ 0 h 258"/>
                  <a:gd name="T20" fmla="*/ 0 w 304"/>
                  <a:gd name="T21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4" h="258">
                    <a:moveTo>
                      <a:pt x="0" y="0"/>
                    </a:moveTo>
                    <a:cubicBezTo>
                      <a:pt x="27" y="144"/>
                      <a:pt x="152" y="255"/>
                      <a:pt x="304" y="258"/>
                    </a:cubicBezTo>
                    <a:cubicBezTo>
                      <a:pt x="304" y="257"/>
                      <a:pt x="304" y="257"/>
                      <a:pt x="304" y="257"/>
                    </a:cubicBezTo>
                    <a:cubicBezTo>
                      <a:pt x="288" y="257"/>
                      <a:pt x="267" y="255"/>
                      <a:pt x="247" y="251"/>
                    </a:cubicBezTo>
                    <a:cubicBezTo>
                      <a:pt x="212" y="244"/>
                      <a:pt x="181" y="231"/>
                      <a:pt x="151" y="214"/>
                    </a:cubicBezTo>
                    <a:cubicBezTo>
                      <a:pt x="128" y="200"/>
                      <a:pt x="107" y="184"/>
                      <a:pt x="88" y="165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87" y="163"/>
                      <a:pt x="87" y="163"/>
                      <a:pt x="87" y="163"/>
                    </a:cubicBezTo>
                    <a:cubicBezTo>
                      <a:pt x="68" y="144"/>
                      <a:pt x="51" y="122"/>
                      <a:pt x="37" y="98"/>
                    </a:cubicBezTo>
                    <a:cubicBezTo>
                      <a:pt x="20" y="68"/>
                      <a:pt x="7" y="35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956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51053" y="3284403"/>
                <a:ext cx="15875" cy="66675"/>
              </a:xfrm>
              <a:custGeom>
                <a:avLst/>
                <a:gdLst>
                  <a:gd name="T0" fmla="*/ 2 w 72"/>
                  <a:gd name="T1" fmla="*/ 210 h 311"/>
                  <a:gd name="T2" fmla="*/ 0 w 72"/>
                  <a:gd name="T3" fmla="*/ 260 h 311"/>
                  <a:gd name="T4" fmla="*/ 2 w 72"/>
                  <a:gd name="T5" fmla="*/ 311 h 311"/>
                  <a:gd name="T6" fmla="*/ 3 w 72"/>
                  <a:gd name="T7" fmla="*/ 311 h 311"/>
                  <a:gd name="T8" fmla="*/ 0 w 72"/>
                  <a:gd name="T9" fmla="*/ 264 h 311"/>
                  <a:gd name="T10" fmla="*/ 0 w 72"/>
                  <a:gd name="T11" fmla="*/ 258 h 311"/>
                  <a:gd name="T12" fmla="*/ 2 w 72"/>
                  <a:gd name="T13" fmla="*/ 210 h 311"/>
                  <a:gd name="T14" fmla="*/ 72 w 72"/>
                  <a:gd name="T15" fmla="*/ 0 h 311"/>
                  <a:gd name="T16" fmla="*/ 70 w 72"/>
                  <a:gd name="T17" fmla="*/ 0 h 311"/>
                  <a:gd name="T18" fmla="*/ 62 w 72"/>
                  <a:gd name="T19" fmla="*/ 14 h 311"/>
                  <a:gd name="T20" fmla="*/ 72 w 72"/>
                  <a:gd name="T21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311">
                    <a:moveTo>
                      <a:pt x="2" y="210"/>
                    </a:moveTo>
                    <a:cubicBezTo>
                      <a:pt x="0" y="226"/>
                      <a:pt x="0" y="243"/>
                      <a:pt x="0" y="260"/>
                    </a:cubicBezTo>
                    <a:cubicBezTo>
                      <a:pt x="0" y="277"/>
                      <a:pt x="1" y="294"/>
                      <a:pt x="2" y="311"/>
                    </a:cubicBezTo>
                    <a:cubicBezTo>
                      <a:pt x="2" y="311"/>
                      <a:pt x="2" y="311"/>
                      <a:pt x="3" y="311"/>
                    </a:cubicBezTo>
                    <a:cubicBezTo>
                      <a:pt x="1" y="296"/>
                      <a:pt x="0" y="280"/>
                      <a:pt x="0" y="264"/>
                    </a:cubicBezTo>
                    <a:cubicBezTo>
                      <a:pt x="0" y="262"/>
                      <a:pt x="0" y="260"/>
                      <a:pt x="0" y="258"/>
                    </a:cubicBezTo>
                    <a:cubicBezTo>
                      <a:pt x="0" y="242"/>
                      <a:pt x="1" y="225"/>
                      <a:pt x="2" y="210"/>
                    </a:cubicBezTo>
                    <a:moveTo>
                      <a:pt x="72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5" y="9"/>
                      <a:pt x="62" y="14"/>
                    </a:cubicBezTo>
                    <a:cubicBezTo>
                      <a:pt x="65" y="9"/>
                      <a:pt x="69" y="5"/>
                      <a:pt x="72" y="0"/>
                    </a:cubicBezTo>
                  </a:path>
                </a:pathLst>
              </a:custGeom>
              <a:solidFill>
                <a:srgbClr val="EE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31990" y="3222491"/>
                <a:ext cx="1588" cy="1588"/>
              </a:xfrm>
              <a:custGeom>
                <a:avLst/>
                <a:gdLst>
                  <a:gd name="T0" fmla="*/ 0 w 13"/>
                  <a:gd name="T1" fmla="*/ 0 h 12"/>
                  <a:gd name="T2" fmla="*/ 13 w 13"/>
                  <a:gd name="T3" fmla="*/ 12 h 12"/>
                  <a:gd name="T4" fmla="*/ 12 w 13"/>
                  <a:gd name="T5" fmla="*/ 10 h 12"/>
                  <a:gd name="T6" fmla="*/ 0 w 1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cubicBezTo>
                      <a:pt x="4" y="4"/>
                      <a:pt x="8" y="10"/>
                      <a:pt x="13" y="12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66928" y="3284403"/>
                <a:ext cx="0" cy="0"/>
              </a:xfrm>
              <a:custGeom>
                <a:avLst/>
                <a:gdLst>
                  <a:gd name="T0" fmla="*/ 3 w 3"/>
                  <a:gd name="T1" fmla="*/ 0 h 5"/>
                  <a:gd name="T2" fmla="*/ 0 w 3"/>
                  <a:gd name="T3" fmla="*/ 5 h 5"/>
                  <a:gd name="T4" fmla="*/ 3 w 3"/>
                  <a:gd name="T5" fmla="*/ 5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2" y="2"/>
                      <a:pt x="1" y="3"/>
                      <a:pt x="0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EE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35190" y="3095491"/>
                <a:ext cx="1588" cy="1588"/>
              </a:xfrm>
              <a:prstGeom prst="rect">
                <a:avLst/>
              </a:pr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35190" y="3095491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05015" y="3093903"/>
                <a:ext cx="1588" cy="1588"/>
              </a:xfrm>
              <a:custGeom>
                <a:avLst/>
                <a:gdLst>
                  <a:gd name="T0" fmla="*/ 1 w 11"/>
                  <a:gd name="T1" fmla="*/ 0 h 9"/>
                  <a:gd name="T2" fmla="*/ 0 w 11"/>
                  <a:gd name="T3" fmla="*/ 5 h 9"/>
                  <a:gd name="T4" fmla="*/ 11 w 11"/>
                  <a:gd name="T5" fmla="*/ 9 h 9"/>
                  <a:gd name="T6" fmla="*/ 1 w 1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9">
                    <a:moveTo>
                      <a:pt x="1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4" y="6"/>
                      <a:pt x="7" y="7"/>
                      <a:pt x="11" y="9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93903" y="3163753"/>
                <a:ext cx="1588" cy="1588"/>
              </a:xfrm>
              <a:prstGeom prst="rect">
                <a:avLst/>
              </a:pr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93903" y="31637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51040" y="3158991"/>
                <a:ext cx="58738" cy="49213"/>
              </a:xfrm>
              <a:custGeom>
                <a:avLst/>
                <a:gdLst>
                  <a:gd name="T0" fmla="*/ 0 w 278"/>
                  <a:gd name="T1" fmla="*/ 0 h 231"/>
                  <a:gd name="T2" fmla="*/ 50 w 278"/>
                  <a:gd name="T3" fmla="*/ 50 h 231"/>
                  <a:gd name="T4" fmla="*/ 102 w 278"/>
                  <a:gd name="T5" fmla="*/ 102 h 231"/>
                  <a:gd name="T6" fmla="*/ 114 w 278"/>
                  <a:gd name="T7" fmla="*/ 114 h 231"/>
                  <a:gd name="T8" fmla="*/ 140 w 278"/>
                  <a:gd name="T9" fmla="*/ 141 h 231"/>
                  <a:gd name="T10" fmla="*/ 188 w 278"/>
                  <a:gd name="T11" fmla="*/ 188 h 231"/>
                  <a:gd name="T12" fmla="*/ 230 w 278"/>
                  <a:gd name="T13" fmla="*/ 231 h 231"/>
                  <a:gd name="T14" fmla="*/ 271 w 278"/>
                  <a:gd name="T15" fmla="*/ 105 h 231"/>
                  <a:gd name="T16" fmla="*/ 271 w 278"/>
                  <a:gd name="T17" fmla="*/ 105 h 231"/>
                  <a:gd name="T18" fmla="*/ 278 w 278"/>
                  <a:gd name="T19" fmla="*/ 94 h 231"/>
                  <a:gd name="T20" fmla="*/ 207 w 278"/>
                  <a:gd name="T21" fmla="*/ 22 h 231"/>
                  <a:gd name="T22" fmla="*/ 210 w 278"/>
                  <a:gd name="T23" fmla="*/ 69 h 231"/>
                  <a:gd name="T24" fmla="*/ 210 w 278"/>
                  <a:gd name="T25" fmla="*/ 69 h 231"/>
                  <a:gd name="T26" fmla="*/ 205 w 278"/>
                  <a:gd name="T27" fmla="*/ 76 h 231"/>
                  <a:gd name="T28" fmla="*/ 171 w 278"/>
                  <a:gd name="T29" fmla="*/ 93 h 231"/>
                  <a:gd name="T30" fmla="*/ 149 w 278"/>
                  <a:gd name="T31" fmla="*/ 87 h 231"/>
                  <a:gd name="T32" fmla="*/ 0 w 278"/>
                  <a:gd name="T33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8" h="231">
                    <a:moveTo>
                      <a:pt x="0" y="0"/>
                    </a:moveTo>
                    <a:cubicBezTo>
                      <a:pt x="50" y="50"/>
                      <a:pt x="50" y="50"/>
                      <a:pt x="50" y="50"/>
                    </a:cubicBezTo>
                    <a:cubicBezTo>
                      <a:pt x="102" y="102"/>
                      <a:pt x="102" y="102"/>
                      <a:pt x="102" y="102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40" y="141"/>
                      <a:pt x="140" y="141"/>
                      <a:pt x="140" y="141"/>
                    </a:cubicBezTo>
                    <a:cubicBezTo>
                      <a:pt x="188" y="188"/>
                      <a:pt x="188" y="188"/>
                      <a:pt x="188" y="188"/>
                    </a:cubicBezTo>
                    <a:cubicBezTo>
                      <a:pt x="230" y="231"/>
                      <a:pt x="230" y="231"/>
                      <a:pt x="230" y="231"/>
                    </a:cubicBezTo>
                    <a:cubicBezTo>
                      <a:pt x="235" y="185"/>
                      <a:pt x="249" y="143"/>
                      <a:pt x="271" y="105"/>
                    </a:cubicBezTo>
                    <a:cubicBezTo>
                      <a:pt x="271" y="105"/>
                      <a:pt x="271" y="105"/>
                      <a:pt x="271" y="105"/>
                    </a:cubicBezTo>
                    <a:cubicBezTo>
                      <a:pt x="274" y="101"/>
                      <a:pt x="276" y="98"/>
                      <a:pt x="278" y="94"/>
                    </a:cubicBezTo>
                    <a:cubicBezTo>
                      <a:pt x="207" y="22"/>
                      <a:pt x="207" y="22"/>
                      <a:pt x="207" y="22"/>
                    </a:cubicBezTo>
                    <a:cubicBezTo>
                      <a:pt x="217" y="35"/>
                      <a:pt x="218" y="54"/>
                      <a:pt x="210" y="69"/>
                    </a:cubicBezTo>
                    <a:cubicBezTo>
                      <a:pt x="210" y="69"/>
                      <a:pt x="210" y="69"/>
                      <a:pt x="210" y="69"/>
                    </a:cubicBezTo>
                    <a:cubicBezTo>
                      <a:pt x="209" y="72"/>
                      <a:pt x="207" y="74"/>
                      <a:pt x="205" y="76"/>
                    </a:cubicBezTo>
                    <a:cubicBezTo>
                      <a:pt x="197" y="87"/>
                      <a:pt x="184" y="93"/>
                      <a:pt x="171" y="93"/>
                    </a:cubicBezTo>
                    <a:cubicBezTo>
                      <a:pt x="164" y="93"/>
                      <a:pt x="156" y="91"/>
                      <a:pt x="149" y="8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49453" y="3157403"/>
                <a:ext cx="44450" cy="20638"/>
              </a:xfrm>
              <a:custGeom>
                <a:avLst/>
                <a:gdLst>
                  <a:gd name="T0" fmla="*/ 0 w 211"/>
                  <a:gd name="T1" fmla="*/ 0 h 98"/>
                  <a:gd name="T2" fmla="*/ 6 w 211"/>
                  <a:gd name="T3" fmla="*/ 5 h 98"/>
                  <a:gd name="T4" fmla="*/ 155 w 211"/>
                  <a:gd name="T5" fmla="*/ 92 h 98"/>
                  <a:gd name="T6" fmla="*/ 177 w 211"/>
                  <a:gd name="T7" fmla="*/ 98 h 98"/>
                  <a:gd name="T8" fmla="*/ 211 w 211"/>
                  <a:gd name="T9" fmla="*/ 81 h 98"/>
                  <a:gd name="T10" fmla="*/ 178 w 211"/>
                  <a:gd name="T11" fmla="*/ 96 h 98"/>
                  <a:gd name="T12" fmla="*/ 160 w 211"/>
                  <a:gd name="T13" fmla="*/ 92 h 98"/>
                  <a:gd name="T14" fmla="*/ 156 w 211"/>
                  <a:gd name="T15" fmla="*/ 90 h 98"/>
                  <a:gd name="T16" fmla="*/ 152 w 211"/>
                  <a:gd name="T17" fmla="*/ 88 h 98"/>
                  <a:gd name="T18" fmla="*/ 136 w 211"/>
                  <a:gd name="T19" fmla="*/ 79 h 98"/>
                  <a:gd name="T20" fmla="*/ 76 w 211"/>
                  <a:gd name="T21" fmla="*/ 44 h 98"/>
                  <a:gd name="T22" fmla="*/ 5 w 211"/>
                  <a:gd name="T23" fmla="*/ 3 h 98"/>
                  <a:gd name="T24" fmla="*/ 0 w 211"/>
                  <a:gd name="T2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1" h="98">
                    <a:moveTo>
                      <a:pt x="0" y="0"/>
                    </a:moveTo>
                    <a:cubicBezTo>
                      <a:pt x="6" y="5"/>
                      <a:pt x="6" y="5"/>
                      <a:pt x="6" y="5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62" y="96"/>
                      <a:pt x="170" y="98"/>
                      <a:pt x="177" y="98"/>
                    </a:cubicBezTo>
                    <a:cubicBezTo>
                      <a:pt x="190" y="98"/>
                      <a:pt x="203" y="92"/>
                      <a:pt x="211" y="81"/>
                    </a:cubicBezTo>
                    <a:cubicBezTo>
                      <a:pt x="203" y="91"/>
                      <a:pt x="190" y="96"/>
                      <a:pt x="178" y="96"/>
                    </a:cubicBezTo>
                    <a:cubicBezTo>
                      <a:pt x="172" y="96"/>
                      <a:pt x="166" y="95"/>
                      <a:pt x="160" y="92"/>
                    </a:cubicBezTo>
                    <a:cubicBezTo>
                      <a:pt x="159" y="92"/>
                      <a:pt x="157" y="91"/>
                      <a:pt x="156" y="90"/>
                    </a:cubicBezTo>
                    <a:cubicBezTo>
                      <a:pt x="152" y="88"/>
                      <a:pt x="152" y="88"/>
                      <a:pt x="152" y="88"/>
                    </a:cubicBezTo>
                    <a:cubicBezTo>
                      <a:pt x="136" y="79"/>
                      <a:pt x="136" y="79"/>
                      <a:pt x="136" y="79"/>
                    </a:cubicBezTo>
                    <a:cubicBezTo>
                      <a:pt x="76" y="44"/>
                      <a:pt x="76" y="44"/>
                      <a:pt x="76" y="4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2" y="1"/>
                      <a:pt x="0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09778" y="3098666"/>
                <a:ext cx="49213" cy="58738"/>
              </a:xfrm>
              <a:custGeom>
                <a:avLst/>
                <a:gdLst>
                  <a:gd name="T0" fmla="*/ 0 w 231"/>
                  <a:gd name="T1" fmla="*/ 0 h 279"/>
                  <a:gd name="T2" fmla="*/ 75 w 231"/>
                  <a:gd name="T3" fmla="*/ 131 h 279"/>
                  <a:gd name="T4" fmla="*/ 84 w 231"/>
                  <a:gd name="T5" fmla="*/ 146 h 279"/>
                  <a:gd name="T6" fmla="*/ 86 w 231"/>
                  <a:gd name="T7" fmla="*/ 151 h 279"/>
                  <a:gd name="T8" fmla="*/ 90 w 231"/>
                  <a:gd name="T9" fmla="*/ 187 h 279"/>
                  <a:gd name="T10" fmla="*/ 70 w 231"/>
                  <a:gd name="T11" fmla="*/ 211 h 279"/>
                  <a:gd name="T12" fmla="*/ 49 w 231"/>
                  <a:gd name="T13" fmla="*/ 217 h 279"/>
                  <a:gd name="T14" fmla="*/ 27 w 231"/>
                  <a:gd name="T15" fmla="*/ 211 h 279"/>
                  <a:gd name="T16" fmla="*/ 95 w 231"/>
                  <a:gd name="T17" fmla="*/ 279 h 279"/>
                  <a:gd name="T18" fmla="*/ 106 w 231"/>
                  <a:gd name="T19" fmla="*/ 272 h 279"/>
                  <a:gd name="T20" fmla="*/ 107 w 231"/>
                  <a:gd name="T21" fmla="*/ 272 h 279"/>
                  <a:gd name="T22" fmla="*/ 231 w 231"/>
                  <a:gd name="T23" fmla="*/ 231 h 279"/>
                  <a:gd name="T24" fmla="*/ 189 w 231"/>
                  <a:gd name="T25" fmla="*/ 190 h 279"/>
                  <a:gd name="T26" fmla="*/ 126 w 231"/>
                  <a:gd name="T27" fmla="*/ 127 h 279"/>
                  <a:gd name="T28" fmla="*/ 115 w 231"/>
                  <a:gd name="T29" fmla="*/ 115 h 279"/>
                  <a:gd name="T30" fmla="*/ 103 w 231"/>
                  <a:gd name="T31" fmla="*/ 104 h 279"/>
                  <a:gd name="T32" fmla="*/ 0 w 231"/>
                  <a:gd name="T33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1" h="279">
                    <a:moveTo>
                      <a:pt x="0" y="0"/>
                    </a:moveTo>
                    <a:cubicBezTo>
                      <a:pt x="75" y="131"/>
                      <a:pt x="75" y="131"/>
                      <a:pt x="75" y="131"/>
                    </a:cubicBezTo>
                    <a:cubicBezTo>
                      <a:pt x="84" y="146"/>
                      <a:pt x="84" y="146"/>
                      <a:pt x="84" y="146"/>
                    </a:cubicBezTo>
                    <a:cubicBezTo>
                      <a:pt x="86" y="151"/>
                      <a:pt x="86" y="151"/>
                      <a:pt x="86" y="151"/>
                    </a:cubicBezTo>
                    <a:cubicBezTo>
                      <a:pt x="93" y="162"/>
                      <a:pt x="94" y="175"/>
                      <a:pt x="90" y="187"/>
                    </a:cubicBezTo>
                    <a:cubicBezTo>
                      <a:pt x="87" y="197"/>
                      <a:pt x="80" y="206"/>
                      <a:pt x="70" y="211"/>
                    </a:cubicBezTo>
                    <a:cubicBezTo>
                      <a:pt x="63" y="215"/>
                      <a:pt x="56" y="217"/>
                      <a:pt x="49" y="217"/>
                    </a:cubicBezTo>
                    <a:cubicBezTo>
                      <a:pt x="41" y="217"/>
                      <a:pt x="34" y="215"/>
                      <a:pt x="27" y="211"/>
                    </a:cubicBezTo>
                    <a:cubicBezTo>
                      <a:pt x="95" y="279"/>
                      <a:pt x="95" y="279"/>
                      <a:pt x="95" y="279"/>
                    </a:cubicBezTo>
                    <a:cubicBezTo>
                      <a:pt x="99" y="277"/>
                      <a:pt x="103" y="274"/>
                      <a:pt x="106" y="272"/>
                    </a:cubicBezTo>
                    <a:cubicBezTo>
                      <a:pt x="107" y="272"/>
                      <a:pt x="107" y="272"/>
                      <a:pt x="107" y="272"/>
                    </a:cubicBezTo>
                    <a:cubicBezTo>
                      <a:pt x="144" y="250"/>
                      <a:pt x="186" y="236"/>
                      <a:pt x="231" y="231"/>
                    </a:cubicBezTo>
                    <a:cubicBezTo>
                      <a:pt x="189" y="190"/>
                      <a:pt x="189" y="190"/>
                      <a:pt x="189" y="190"/>
                    </a:cubicBezTo>
                    <a:cubicBezTo>
                      <a:pt x="126" y="127"/>
                      <a:pt x="126" y="127"/>
                      <a:pt x="126" y="127"/>
                    </a:cubicBezTo>
                    <a:cubicBezTo>
                      <a:pt x="115" y="115"/>
                      <a:pt x="115" y="115"/>
                      <a:pt x="115" y="115"/>
                    </a:cubicBezTo>
                    <a:cubicBezTo>
                      <a:pt x="103" y="104"/>
                      <a:pt x="103" y="104"/>
                      <a:pt x="103" y="10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14540" y="3138353"/>
                <a:ext cx="14288" cy="6350"/>
              </a:xfrm>
              <a:custGeom>
                <a:avLst/>
                <a:gdLst>
                  <a:gd name="T0" fmla="*/ 69 w 69"/>
                  <a:gd name="T1" fmla="*/ 0 h 30"/>
                  <a:gd name="T2" fmla="*/ 49 w 69"/>
                  <a:gd name="T3" fmla="*/ 24 h 30"/>
                  <a:gd name="T4" fmla="*/ 49 w 69"/>
                  <a:gd name="T5" fmla="*/ 24 h 30"/>
                  <a:gd name="T6" fmla="*/ 28 w 69"/>
                  <a:gd name="T7" fmla="*/ 29 h 30"/>
                  <a:gd name="T8" fmla="*/ 2 w 69"/>
                  <a:gd name="T9" fmla="*/ 20 h 30"/>
                  <a:gd name="T10" fmla="*/ 0 w 69"/>
                  <a:gd name="T11" fmla="*/ 18 h 30"/>
                  <a:gd name="T12" fmla="*/ 2 w 69"/>
                  <a:gd name="T13" fmla="*/ 20 h 30"/>
                  <a:gd name="T14" fmla="*/ 6 w 69"/>
                  <a:gd name="T15" fmla="*/ 24 h 30"/>
                  <a:gd name="T16" fmla="*/ 28 w 69"/>
                  <a:gd name="T17" fmla="*/ 30 h 30"/>
                  <a:gd name="T18" fmla="*/ 49 w 69"/>
                  <a:gd name="T19" fmla="*/ 24 h 30"/>
                  <a:gd name="T20" fmla="*/ 69 w 69"/>
                  <a:gd name="T2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30">
                    <a:moveTo>
                      <a:pt x="69" y="0"/>
                    </a:moveTo>
                    <a:cubicBezTo>
                      <a:pt x="66" y="10"/>
                      <a:pt x="59" y="18"/>
                      <a:pt x="49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3" y="28"/>
                      <a:pt x="35" y="29"/>
                      <a:pt x="28" y="29"/>
                    </a:cubicBezTo>
                    <a:cubicBezTo>
                      <a:pt x="19" y="29"/>
                      <a:pt x="10" y="26"/>
                      <a:pt x="2" y="20"/>
                    </a:cubicBezTo>
                    <a:cubicBezTo>
                      <a:pt x="1" y="20"/>
                      <a:pt x="1" y="19"/>
                      <a:pt x="0" y="18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3" y="28"/>
                      <a:pt x="20" y="30"/>
                      <a:pt x="28" y="30"/>
                    </a:cubicBezTo>
                    <a:cubicBezTo>
                      <a:pt x="35" y="30"/>
                      <a:pt x="42" y="28"/>
                      <a:pt x="49" y="24"/>
                    </a:cubicBezTo>
                    <a:cubicBezTo>
                      <a:pt x="59" y="19"/>
                      <a:pt x="66" y="10"/>
                      <a:pt x="69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92315" y="3160578"/>
                <a:ext cx="0" cy="1588"/>
              </a:xfrm>
              <a:custGeom>
                <a:avLst/>
                <a:gdLst>
                  <a:gd name="T0" fmla="*/ 0 w 3"/>
                  <a:gd name="T1" fmla="*/ 0 h 2"/>
                  <a:gd name="T2" fmla="*/ 0 w 3"/>
                  <a:gd name="T3" fmla="*/ 1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12953" y="3139941"/>
                <a:ext cx="1588" cy="1588"/>
              </a:xfrm>
              <a:prstGeom prst="rect">
                <a:avLst/>
              </a:pr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12953" y="31399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12953" y="3139941"/>
                <a:ext cx="0" cy="1588"/>
              </a:xfrm>
              <a:custGeom>
                <a:avLst/>
                <a:gdLst>
                  <a:gd name="T0" fmla="*/ 1 w 5"/>
                  <a:gd name="T1" fmla="*/ 0 h 5"/>
                  <a:gd name="T2" fmla="*/ 0 w 5"/>
                  <a:gd name="T3" fmla="*/ 0 h 5"/>
                  <a:gd name="T4" fmla="*/ 1 w 5"/>
                  <a:gd name="T5" fmla="*/ 1 h 5"/>
                  <a:gd name="T6" fmla="*/ 1 w 5"/>
                  <a:gd name="T7" fmla="*/ 1 h 5"/>
                  <a:gd name="T8" fmla="*/ 5 w 5"/>
                  <a:gd name="T9" fmla="*/ 5 h 5"/>
                  <a:gd name="T10" fmla="*/ 2 w 5"/>
                  <a:gd name="T11" fmla="*/ 1 h 5"/>
                  <a:gd name="T12" fmla="*/ 1 w 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3" y="2"/>
                      <a:pt x="2" y="1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63753" y="3079616"/>
                <a:ext cx="254000" cy="196850"/>
              </a:xfrm>
              <a:custGeom>
                <a:avLst/>
                <a:gdLst>
                  <a:gd name="T0" fmla="*/ 402 w 1188"/>
                  <a:gd name="T1" fmla="*/ 638 h 924"/>
                  <a:gd name="T2" fmla="*/ 619 w 1188"/>
                  <a:gd name="T3" fmla="*/ 594 h 924"/>
                  <a:gd name="T4" fmla="*/ 662 w 1188"/>
                  <a:gd name="T5" fmla="*/ 637 h 924"/>
                  <a:gd name="T6" fmla="*/ 619 w 1188"/>
                  <a:gd name="T7" fmla="*/ 692 h 924"/>
                  <a:gd name="T8" fmla="*/ 504 w 1188"/>
                  <a:gd name="T9" fmla="*/ 692 h 924"/>
                  <a:gd name="T10" fmla="*/ 402 w 1188"/>
                  <a:gd name="T11" fmla="*/ 645 h 924"/>
                  <a:gd name="T12" fmla="*/ 402 w 1188"/>
                  <a:gd name="T13" fmla="*/ 638 h 924"/>
                  <a:gd name="T14" fmla="*/ 44 w 1188"/>
                  <a:gd name="T15" fmla="*/ 0 h 924"/>
                  <a:gd name="T16" fmla="*/ 49 w 1188"/>
                  <a:gd name="T17" fmla="*/ 8 h 924"/>
                  <a:gd name="T18" fmla="*/ 55 w 1188"/>
                  <a:gd name="T19" fmla="*/ 205 h 924"/>
                  <a:gd name="T20" fmla="*/ 12 w 1188"/>
                  <a:gd name="T21" fmla="*/ 248 h 924"/>
                  <a:gd name="T22" fmla="*/ 4 w 1188"/>
                  <a:gd name="T23" fmla="*/ 259 h 924"/>
                  <a:gd name="T24" fmla="*/ 11 w 1188"/>
                  <a:gd name="T25" fmla="*/ 268 h 924"/>
                  <a:gd name="T26" fmla="*/ 72 w 1188"/>
                  <a:gd name="T27" fmla="*/ 324 h 924"/>
                  <a:gd name="T28" fmla="*/ 171 w 1188"/>
                  <a:gd name="T29" fmla="*/ 361 h 924"/>
                  <a:gd name="T30" fmla="*/ 177 w 1188"/>
                  <a:gd name="T31" fmla="*/ 351 h 924"/>
                  <a:gd name="T32" fmla="*/ 236 w 1188"/>
                  <a:gd name="T33" fmla="*/ 411 h 924"/>
                  <a:gd name="T34" fmla="*/ 238 w 1188"/>
                  <a:gd name="T35" fmla="*/ 412 h 924"/>
                  <a:gd name="T36" fmla="*/ 280 w 1188"/>
                  <a:gd name="T37" fmla="*/ 371 h 924"/>
                  <a:gd name="T38" fmla="*/ 237 w 1188"/>
                  <a:gd name="T39" fmla="*/ 412 h 924"/>
                  <a:gd name="T40" fmla="*/ 287 w 1188"/>
                  <a:gd name="T41" fmla="*/ 477 h 924"/>
                  <a:gd name="T42" fmla="*/ 330 w 1188"/>
                  <a:gd name="T43" fmla="*/ 636 h 924"/>
                  <a:gd name="T44" fmla="*/ 329 w 1188"/>
                  <a:gd name="T45" fmla="*/ 660 h 924"/>
                  <a:gd name="T46" fmla="*/ 373 w 1188"/>
                  <a:gd name="T47" fmla="*/ 715 h 924"/>
                  <a:gd name="T48" fmla="*/ 458 w 1188"/>
                  <a:gd name="T49" fmla="*/ 710 h 924"/>
                  <a:gd name="T50" fmla="*/ 668 w 1188"/>
                  <a:gd name="T51" fmla="*/ 759 h 924"/>
                  <a:gd name="T52" fmla="*/ 859 w 1188"/>
                  <a:gd name="T53" fmla="*/ 915 h 924"/>
                  <a:gd name="T54" fmla="*/ 1014 w 1188"/>
                  <a:gd name="T55" fmla="*/ 882 h 924"/>
                  <a:gd name="T56" fmla="*/ 967 w 1188"/>
                  <a:gd name="T57" fmla="*/ 703 h 924"/>
                  <a:gd name="T58" fmla="*/ 575 w 1188"/>
                  <a:gd name="T59" fmla="*/ 311 h 924"/>
                  <a:gd name="T60" fmla="*/ 559 w 1188"/>
                  <a:gd name="T61" fmla="*/ 372 h 924"/>
                  <a:gd name="T62" fmla="*/ 387 w 1188"/>
                  <a:gd name="T63" fmla="*/ 465 h 924"/>
                  <a:gd name="T64" fmla="*/ 366 w 1188"/>
                  <a:gd name="T65" fmla="*/ 384 h 924"/>
                  <a:gd name="T66" fmla="*/ 406 w 1188"/>
                  <a:gd name="T67" fmla="*/ 360 h 924"/>
                  <a:gd name="T68" fmla="*/ 538 w 1188"/>
                  <a:gd name="T69" fmla="*/ 290 h 924"/>
                  <a:gd name="T70" fmla="*/ 457 w 1188"/>
                  <a:gd name="T71" fmla="*/ 193 h 924"/>
                  <a:gd name="T72" fmla="*/ 358 w 1188"/>
                  <a:gd name="T73" fmla="*/ 117 h 924"/>
                  <a:gd name="T74" fmla="*/ 266 w 1188"/>
                  <a:gd name="T75" fmla="*/ 284 h 924"/>
                  <a:gd name="T76" fmla="*/ 207 w 1188"/>
                  <a:gd name="T77" fmla="*/ 300 h 924"/>
                  <a:gd name="T78" fmla="*/ 191 w 1188"/>
                  <a:gd name="T79" fmla="*/ 239 h 924"/>
                  <a:gd name="T80" fmla="*/ 129 w 1188"/>
                  <a:gd name="T81" fmla="*/ 85 h 924"/>
                  <a:gd name="T82" fmla="*/ 55 w 1188"/>
                  <a:gd name="T83" fmla="*/ 11 h 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188" h="924">
                    <a:moveTo>
                      <a:pt x="402" y="638"/>
                    </a:moveTo>
                    <a:cubicBezTo>
                      <a:pt x="402" y="638"/>
                      <a:pt x="402" y="638"/>
                      <a:pt x="402" y="638"/>
                    </a:cubicBezTo>
                    <a:cubicBezTo>
                      <a:pt x="402" y="614"/>
                      <a:pt x="421" y="594"/>
                      <a:pt x="445" y="594"/>
                    </a:cubicBezTo>
                    <a:cubicBezTo>
                      <a:pt x="619" y="594"/>
                      <a:pt x="619" y="594"/>
                      <a:pt x="619" y="594"/>
                    </a:cubicBezTo>
                    <a:cubicBezTo>
                      <a:pt x="632" y="594"/>
                      <a:pt x="645" y="601"/>
                      <a:pt x="652" y="611"/>
                    </a:cubicBezTo>
                    <a:cubicBezTo>
                      <a:pt x="658" y="618"/>
                      <a:pt x="662" y="627"/>
                      <a:pt x="662" y="637"/>
                    </a:cubicBezTo>
                    <a:cubicBezTo>
                      <a:pt x="662" y="638"/>
                      <a:pt x="662" y="645"/>
                      <a:pt x="662" y="646"/>
                    </a:cubicBezTo>
                    <a:cubicBezTo>
                      <a:pt x="661" y="668"/>
                      <a:pt x="642" y="692"/>
                      <a:pt x="619" y="692"/>
                    </a:cubicBezTo>
                    <a:cubicBezTo>
                      <a:pt x="587" y="692"/>
                      <a:pt x="587" y="692"/>
                      <a:pt x="587" y="692"/>
                    </a:cubicBezTo>
                    <a:cubicBezTo>
                      <a:pt x="504" y="692"/>
                      <a:pt x="504" y="692"/>
                      <a:pt x="504" y="692"/>
                    </a:cubicBezTo>
                    <a:cubicBezTo>
                      <a:pt x="446" y="692"/>
                      <a:pt x="446" y="692"/>
                      <a:pt x="446" y="692"/>
                    </a:cubicBezTo>
                    <a:cubicBezTo>
                      <a:pt x="422" y="692"/>
                      <a:pt x="403" y="668"/>
                      <a:pt x="402" y="645"/>
                    </a:cubicBezTo>
                    <a:cubicBezTo>
                      <a:pt x="402" y="645"/>
                      <a:pt x="402" y="643"/>
                      <a:pt x="402" y="642"/>
                    </a:cubicBezTo>
                    <a:cubicBezTo>
                      <a:pt x="402" y="641"/>
                      <a:pt x="402" y="639"/>
                      <a:pt x="402" y="638"/>
                    </a:cubicBezTo>
                    <a:cubicBezTo>
                      <a:pt x="402" y="638"/>
                      <a:pt x="402" y="638"/>
                      <a:pt x="402" y="638"/>
                    </a:cubicBezTo>
                    <a:moveTo>
                      <a:pt x="4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6" y="2"/>
                      <a:pt x="48" y="5"/>
                      <a:pt x="49" y="8"/>
                    </a:cubicBezTo>
                    <a:cubicBezTo>
                      <a:pt x="53" y="15"/>
                      <a:pt x="55" y="23"/>
                      <a:pt x="55" y="31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5" y="205"/>
                      <a:pt x="55" y="205"/>
                      <a:pt x="55" y="205"/>
                    </a:cubicBezTo>
                    <a:cubicBezTo>
                      <a:pt x="55" y="229"/>
                      <a:pt x="36" y="248"/>
                      <a:pt x="12" y="248"/>
                    </a:cubicBezTo>
                    <a:cubicBezTo>
                      <a:pt x="9" y="248"/>
                      <a:pt x="7" y="248"/>
                      <a:pt x="4" y="247"/>
                    </a:cubicBezTo>
                    <a:cubicBezTo>
                      <a:pt x="4" y="259"/>
                      <a:pt x="4" y="259"/>
                      <a:pt x="4" y="259"/>
                    </a:cubicBezTo>
                    <a:cubicBezTo>
                      <a:pt x="2" y="259"/>
                      <a:pt x="1" y="259"/>
                      <a:pt x="0" y="258"/>
                    </a:cubicBezTo>
                    <a:cubicBezTo>
                      <a:pt x="11" y="268"/>
                      <a:pt x="11" y="268"/>
                      <a:pt x="11" y="268"/>
                    </a:cubicBezTo>
                    <a:cubicBezTo>
                      <a:pt x="72" y="324"/>
                      <a:pt x="72" y="324"/>
                      <a:pt x="72" y="324"/>
                    </a:cubicBezTo>
                    <a:cubicBezTo>
                      <a:pt x="72" y="324"/>
                      <a:pt x="72" y="324"/>
                      <a:pt x="72" y="324"/>
                    </a:cubicBezTo>
                    <a:cubicBezTo>
                      <a:pt x="72" y="324"/>
                      <a:pt x="72" y="324"/>
                      <a:pt x="72" y="324"/>
                    </a:cubicBezTo>
                    <a:cubicBezTo>
                      <a:pt x="107" y="331"/>
                      <a:pt x="141" y="343"/>
                      <a:pt x="171" y="361"/>
                    </a:cubicBezTo>
                    <a:cubicBezTo>
                      <a:pt x="195" y="375"/>
                      <a:pt x="217" y="392"/>
                      <a:pt x="236" y="411"/>
                    </a:cubicBezTo>
                    <a:cubicBezTo>
                      <a:pt x="177" y="351"/>
                      <a:pt x="177" y="351"/>
                      <a:pt x="177" y="351"/>
                    </a:cubicBezTo>
                    <a:cubicBezTo>
                      <a:pt x="177" y="351"/>
                      <a:pt x="177" y="351"/>
                      <a:pt x="177" y="351"/>
                    </a:cubicBezTo>
                    <a:cubicBezTo>
                      <a:pt x="236" y="411"/>
                      <a:pt x="236" y="411"/>
                      <a:pt x="236" y="411"/>
                    </a:cubicBezTo>
                    <a:cubicBezTo>
                      <a:pt x="237" y="412"/>
                      <a:pt x="237" y="412"/>
                      <a:pt x="237" y="412"/>
                    </a:cubicBezTo>
                    <a:cubicBezTo>
                      <a:pt x="238" y="412"/>
                      <a:pt x="238" y="412"/>
                      <a:pt x="238" y="412"/>
                    </a:cubicBezTo>
                    <a:cubicBezTo>
                      <a:pt x="280" y="371"/>
                      <a:pt x="280" y="371"/>
                      <a:pt x="280" y="371"/>
                    </a:cubicBezTo>
                    <a:cubicBezTo>
                      <a:pt x="280" y="371"/>
                      <a:pt x="280" y="371"/>
                      <a:pt x="280" y="371"/>
                    </a:cubicBezTo>
                    <a:cubicBezTo>
                      <a:pt x="238" y="412"/>
                      <a:pt x="238" y="412"/>
                      <a:pt x="238" y="412"/>
                    </a:cubicBezTo>
                    <a:cubicBezTo>
                      <a:pt x="237" y="412"/>
                      <a:pt x="237" y="412"/>
                      <a:pt x="237" y="412"/>
                    </a:cubicBezTo>
                    <a:cubicBezTo>
                      <a:pt x="238" y="412"/>
                      <a:pt x="238" y="412"/>
                      <a:pt x="238" y="412"/>
                    </a:cubicBezTo>
                    <a:cubicBezTo>
                      <a:pt x="257" y="432"/>
                      <a:pt x="274" y="454"/>
                      <a:pt x="287" y="477"/>
                    </a:cubicBezTo>
                    <a:cubicBezTo>
                      <a:pt x="305" y="508"/>
                      <a:pt x="318" y="541"/>
                      <a:pt x="324" y="577"/>
                    </a:cubicBezTo>
                    <a:cubicBezTo>
                      <a:pt x="328" y="596"/>
                      <a:pt x="330" y="616"/>
                      <a:pt x="330" y="636"/>
                    </a:cubicBezTo>
                    <a:cubicBezTo>
                      <a:pt x="330" y="637"/>
                      <a:pt x="330" y="638"/>
                      <a:pt x="330" y="638"/>
                    </a:cubicBezTo>
                    <a:cubicBezTo>
                      <a:pt x="330" y="645"/>
                      <a:pt x="330" y="653"/>
                      <a:pt x="329" y="660"/>
                    </a:cubicBezTo>
                    <a:cubicBezTo>
                      <a:pt x="328" y="683"/>
                      <a:pt x="323" y="705"/>
                      <a:pt x="317" y="727"/>
                    </a:cubicBezTo>
                    <a:cubicBezTo>
                      <a:pt x="335" y="722"/>
                      <a:pt x="354" y="718"/>
                      <a:pt x="373" y="715"/>
                    </a:cubicBezTo>
                    <a:cubicBezTo>
                      <a:pt x="398" y="712"/>
                      <a:pt x="423" y="710"/>
                      <a:pt x="449" y="710"/>
                    </a:cubicBezTo>
                    <a:cubicBezTo>
                      <a:pt x="452" y="710"/>
                      <a:pt x="455" y="710"/>
                      <a:pt x="458" y="710"/>
                    </a:cubicBezTo>
                    <a:cubicBezTo>
                      <a:pt x="487" y="711"/>
                      <a:pt x="516" y="713"/>
                      <a:pt x="544" y="719"/>
                    </a:cubicBezTo>
                    <a:cubicBezTo>
                      <a:pt x="588" y="727"/>
                      <a:pt x="629" y="741"/>
                      <a:pt x="668" y="759"/>
                    </a:cubicBezTo>
                    <a:cubicBezTo>
                      <a:pt x="721" y="784"/>
                      <a:pt x="769" y="818"/>
                      <a:pt x="811" y="860"/>
                    </a:cubicBezTo>
                    <a:cubicBezTo>
                      <a:pt x="828" y="877"/>
                      <a:pt x="844" y="896"/>
                      <a:pt x="859" y="915"/>
                    </a:cubicBezTo>
                    <a:cubicBezTo>
                      <a:pt x="883" y="904"/>
                      <a:pt x="908" y="896"/>
                      <a:pt x="935" y="891"/>
                    </a:cubicBezTo>
                    <a:cubicBezTo>
                      <a:pt x="960" y="885"/>
                      <a:pt x="987" y="882"/>
                      <a:pt x="1014" y="882"/>
                    </a:cubicBezTo>
                    <a:cubicBezTo>
                      <a:pt x="1077" y="882"/>
                      <a:pt x="1135" y="897"/>
                      <a:pt x="1188" y="924"/>
                    </a:cubicBezTo>
                    <a:cubicBezTo>
                      <a:pt x="967" y="703"/>
                      <a:pt x="967" y="703"/>
                      <a:pt x="967" y="703"/>
                    </a:cubicBezTo>
                    <a:cubicBezTo>
                      <a:pt x="902" y="638"/>
                      <a:pt x="902" y="638"/>
                      <a:pt x="902" y="638"/>
                    </a:cubicBezTo>
                    <a:cubicBezTo>
                      <a:pt x="575" y="311"/>
                      <a:pt x="575" y="311"/>
                      <a:pt x="575" y="311"/>
                    </a:cubicBezTo>
                    <a:cubicBezTo>
                      <a:pt x="580" y="320"/>
                      <a:pt x="582" y="329"/>
                      <a:pt x="581" y="338"/>
                    </a:cubicBezTo>
                    <a:cubicBezTo>
                      <a:pt x="580" y="352"/>
                      <a:pt x="572" y="365"/>
                      <a:pt x="559" y="372"/>
                    </a:cubicBezTo>
                    <a:cubicBezTo>
                      <a:pt x="409" y="459"/>
                      <a:pt x="409" y="459"/>
                      <a:pt x="409" y="459"/>
                    </a:cubicBezTo>
                    <a:cubicBezTo>
                      <a:pt x="402" y="463"/>
                      <a:pt x="395" y="465"/>
                      <a:pt x="387" y="465"/>
                    </a:cubicBezTo>
                    <a:cubicBezTo>
                      <a:pt x="372" y="465"/>
                      <a:pt x="358" y="457"/>
                      <a:pt x="350" y="443"/>
                    </a:cubicBezTo>
                    <a:cubicBezTo>
                      <a:pt x="338" y="422"/>
                      <a:pt x="345" y="396"/>
                      <a:pt x="366" y="384"/>
                    </a:cubicBezTo>
                    <a:cubicBezTo>
                      <a:pt x="373" y="379"/>
                      <a:pt x="373" y="379"/>
                      <a:pt x="373" y="379"/>
                    </a:cubicBezTo>
                    <a:cubicBezTo>
                      <a:pt x="406" y="360"/>
                      <a:pt x="406" y="360"/>
                      <a:pt x="406" y="360"/>
                    </a:cubicBezTo>
                    <a:cubicBezTo>
                      <a:pt x="517" y="295"/>
                      <a:pt x="517" y="295"/>
                      <a:pt x="517" y="295"/>
                    </a:cubicBezTo>
                    <a:cubicBezTo>
                      <a:pt x="523" y="291"/>
                      <a:pt x="531" y="290"/>
                      <a:pt x="538" y="290"/>
                    </a:cubicBezTo>
                    <a:cubicBezTo>
                      <a:pt x="546" y="290"/>
                      <a:pt x="553" y="292"/>
                      <a:pt x="560" y="295"/>
                    </a:cubicBezTo>
                    <a:cubicBezTo>
                      <a:pt x="457" y="193"/>
                      <a:pt x="457" y="193"/>
                      <a:pt x="457" y="193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8" y="97"/>
                      <a:pt x="360" y="107"/>
                      <a:pt x="358" y="117"/>
                    </a:cubicBezTo>
                    <a:cubicBezTo>
                      <a:pt x="358" y="123"/>
                      <a:pt x="356" y="129"/>
                      <a:pt x="353" y="134"/>
                    </a:cubicBezTo>
                    <a:cubicBezTo>
                      <a:pt x="266" y="284"/>
                      <a:pt x="266" y="284"/>
                      <a:pt x="266" y="284"/>
                    </a:cubicBezTo>
                    <a:cubicBezTo>
                      <a:pt x="258" y="298"/>
                      <a:pt x="244" y="306"/>
                      <a:pt x="229" y="306"/>
                    </a:cubicBezTo>
                    <a:cubicBezTo>
                      <a:pt x="221" y="306"/>
                      <a:pt x="214" y="304"/>
                      <a:pt x="207" y="300"/>
                    </a:cubicBezTo>
                    <a:cubicBezTo>
                      <a:pt x="192" y="291"/>
                      <a:pt x="184" y="274"/>
                      <a:pt x="186" y="257"/>
                    </a:cubicBezTo>
                    <a:cubicBezTo>
                      <a:pt x="186" y="251"/>
                      <a:pt x="188" y="245"/>
                      <a:pt x="191" y="239"/>
                    </a:cubicBezTo>
                    <a:cubicBezTo>
                      <a:pt x="225" y="181"/>
                      <a:pt x="225" y="181"/>
                      <a:pt x="225" y="181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65340" y="3081203"/>
                <a:ext cx="11113" cy="50800"/>
              </a:xfrm>
              <a:custGeom>
                <a:avLst/>
                <a:gdLst>
                  <a:gd name="T0" fmla="*/ 45 w 51"/>
                  <a:gd name="T1" fmla="*/ 0 h 240"/>
                  <a:gd name="T2" fmla="*/ 47 w 51"/>
                  <a:gd name="T3" fmla="*/ 5 h 240"/>
                  <a:gd name="T4" fmla="*/ 48 w 51"/>
                  <a:gd name="T5" fmla="*/ 22 h 240"/>
                  <a:gd name="T6" fmla="*/ 48 w 51"/>
                  <a:gd name="T7" fmla="*/ 103 h 240"/>
                  <a:gd name="T8" fmla="*/ 48 w 51"/>
                  <a:gd name="T9" fmla="*/ 139 h 240"/>
                  <a:gd name="T10" fmla="*/ 48 w 51"/>
                  <a:gd name="T11" fmla="*/ 150 h 240"/>
                  <a:gd name="T12" fmla="*/ 48 w 51"/>
                  <a:gd name="T13" fmla="*/ 195 h 240"/>
                  <a:gd name="T14" fmla="*/ 40 w 51"/>
                  <a:gd name="T15" fmla="*/ 217 h 240"/>
                  <a:gd name="T16" fmla="*/ 0 w 51"/>
                  <a:gd name="T17" fmla="*/ 238 h 240"/>
                  <a:gd name="T18" fmla="*/ 0 w 51"/>
                  <a:gd name="T19" fmla="*/ 239 h 240"/>
                  <a:gd name="T20" fmla="*/ 8 w 51"/>
                  <a:gd name="T21" fmla="*/ 240 h 240"/>
                  <a:gd name="T22" fmla="*/ 51 w 51"/>
                  <a:gd name="T23" fmla="*/ 197 h 240"/>
                  <a:gd name="T24" fmla="*/ 51 w 51"/>
                  <a:gd name="T25" fmla="*/ 197 h 240"/>
                  <a:gd name="T26" fmla="*/ 51 w 51"/>
                  <a:gd name="T27" fmla="*/ 23 h 240"/>
                  <a:gd name="T28" fmla="*/ 45 w 51"/>
                  <a:gd name="T29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240">
                    <a:moveTo>
                      <a:pt x="45" y="0"/>
                    </a:moveTo>
                    <a:cubicBezTo>
                      <a:pt x="45" y="2"/>
                      <a:pt x="46" y="4"/>
                      <a:pt x="47" y="5"/>
                    </a:cubicBezTo>
                    <a:cubicBezTo>
                      <a:pt x="49" y="10"/>
                      <a:pt x="48" y="16"/>
                      <a:pt x="48" y="22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39"/>
                      <a:pt x="48" y="139"/>
                      <a:pt x="48" y="139"/>
                    </a:cubicBezTo>
                    <a:cubicBezTo>
                      <a:pt x="48" y="150"/>
                      <a:pt x="48" y="150"/>
                      <a:pt x="48" y="150"/>
                    </a:cubicBezTo>
                    <a:cubicBezTo>
                      <a:pt x="48" y="195"/>
                      <a:pt x="48" y="195"/>
                      <a:pt x="48" y="195"/>
                    </a:cubicBezTo>
                    <a:cubicBezTo>
                      <a:pt x="48" y="203"/>
                      <a:pt x="44" y="210"/>
                      <a:pt x="40" y="217"/>
                    </a:cubicBezTo>
                    <a:cubicBezTo>
                      <a:pt x="32" y="229"/>
                      <a:pt x="16" y="238"/>
                      <a:pt x="0" y="238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3" y="240"/>
                      <a:pt x="5" y="240"/>
                      <a:pt x="8" y="240"/>
                    </a:cubicBezTo>
                    <a:cubicBezTo>
                      <a:pt x="32" y="240"/>
                      <a:pt x="51" y="221"/>
                      <a:pt x="51" y="197"/>
                    </a:cubicBezTo>
                    <a:cubicBezTo>
                      <a:pt x="51" y="197"/>
                      <a:pt x="51" y="197"/>
                      <a:pt x="51" y="197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15"/>
                      <a:pt x="49" y="7"/>
                      <a:pt x="45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49478" y="3206616"/>
                <a:ext cx="53975" cy="9525"/>
              </a:xfrm>
              <a:custGeom>
                <a:avLst/>
                <a:gdLst>
                  <a:gd name="T0" fmla="*/ 217 w 250"/>
                  <a:gd name="T1" fmla="*/ 0 h 48"/>
                  <a:gd name="T2" fmla="*/ 43 w 250"/>
                  <a:gd name="T3" fmla="*/ 0 h 48"/>
                  <a:gd name="T4" fmla="*/ 0 w 250"/>
                  <a:gd name="T5" fmla="*/ 44 h 48"/>
                  <a:gd name="T6" fmla="*/ 0 w 250"/>
                  <a:gd name="T7" fmla="*/ 44 h 48"/>
                  <a:gd name="T8" fmla="*/ 0 w 250"/>
                  <a:gd name="T9" fmla="*/ 48 h 48"/>
                  <a:gd name="T10" fmla="*/ 0 w 250"/>
                  <a:gd name="T11" fmla="*/ 46 h 48"/>
                  <a:gd name="T12" fmla="*/ 23 w 250"/>
                  <a:gd name="T13" fmla="*/ 8 h 48"/>
                  <a:gd name="T14" fmla="*/ 44 w 250"/>
                  <a:gd name="T15" fmla="*/ 2 h 48"/>
                  <a:gd name="T16" fmla="*/ 101 w 250"/>
                  <a:gd name="T17" fmla="*/ 2 h 48"/>
                  <a:gd name="T18" fmla="*/ 217 w 250"/>
                  <a:gd name="T19" fmla="*/ 2 h 48"/>
                  <a:gd name="T20" fmla="*/ 250 w 250"/>
                  <a:gd name="T21" fmla="*/ 17 h 48"/>
                  <a:gd name="T22" fmla="*/ 217 w 250"/>
                  <a:gd name="T2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0" h="48">
                    <a:moveTo>
                      <a:pt x="217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20"/>
                      <a:pt x="0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0" y="47"/>
                      <a:pt x="0" y="46"/>
                      <a:pt x="0" y="46"/>
                    </a:cubicBezTo>
                    <a:cubicBezTo>
                      <a:pt x="0" y="29"/>
                      <a:pt x="9" y="15"/>
                      <a:pt x="23" y="8"/>
                    </a:cubicBezTo>
                    <a:cubicBezTo>
                      <a:pt x="29" y="5"/>
                      <a:pt x="36" y="2"/>
                      <a:pt x="44" y="2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217" y="2"/>
                      <a:pt x="217" y="2"/>
                      <a:pt x="217" y="2"/>
                    </a:cubicBezTo>
                    <a:cubicBezTo>
                      <a:pt x="230" y="2"/>
                      <a:pt x="243" y="8"/>
                      <a:pt x="250" y="17"/>
                    </a:cubicBezTo>
                    <a:cubicBezTo>
                      <a:pt x="243" y="7"/>
                      <a:pt x="230" y="0"/>
                      <a:pt x="217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36778" y="3151053"/>
                <a:ext cx="50800" cy="26988"/>
              </a:xfrm>
              <a:custGeom>
                <a:avLst/>
                <a:gdLst>
                  <a:gd name="T0" fmla="*/ 243 w 243"/>
                  <a:gd name="T1" fmla="*/ 0 h 127"/>
                  <a:gd name="T2" fmla="*/ 221 w 243"/>
                  <a:gd name="T3" fmla="*/ 32 h 127"/>
                  <a:gd name="T4" fmla="*/ 129 w 243"/>
                  <a:gd name="T5" fmla="*/ 85 h 127"/>
                  <a:gd name="T6" fmla="*/ 71 w 243"/>
                  <a:gd name="T7" fmla="*/ 119 h 127"/>
                  <a:gd name="T8" fmla="*/ 50 w 243"/>
                  <a:gd name="T9" fmla="*/ 125 h 127"/>
                  <a:gd name="T10" fmla="*/ 31 w 243"/>
                  <a:gd name="T11" fmla="*/ 119 h 127"/>
                  <a:gd name="T12" fmla="*/ 18 w 243"/>
                  <a:gd name="T13" fmla="*/ 103 h 127"/>
                  <a:gd name="T14" fmla="*/ 18 w 243"/>
                  <a:gd name="T15" fmla="*/ 103 h 127"/>
                  <a:gd name="T16" fmla="*/ 31 w 243"/>
                  <a:gd name="T17" fmla="*/ 44 h 127"/>
                  <a:gd name="T18" fmla="*/ 35 w 243"/>
                  <a:gd name="T19" fmla="*/ 41 h 127"/>
                  <a:gd name="T20" fmla="*/ 28 w 243"/>
                  <a:gd name="T21" fmla="*/ 46 h 127"/>
                  <a:gd name="T22" fmla="*/ 12 w 243"/>
                  <a:gd name="T23" fmla="*/ 105 h 127"/>
                  <a:gd name="T24" fmla="*/ 49 w 243"/>
                  <a:gd name="T25" fmla="*/ 127 h 127"/>
                  <a:gd name="T26" fmla="*/ 71 w 243"/>
                  <a:gd name="T27" fmla="*/ 121 h 127"/>
                  <a:gd name="T28" fmla="*/ 221 w 243"/>
                  <a:gd name="T29" fmla="*/ 34 h 127"/>
                  <a:gd name="T30" fmla="*/ 243 w 243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3" h="127">
                    <a:moveTo>
                      <a:pt x="243" y="0"/>
                    </a:moveTo>
                    <a:cubicBezTo>
                      <a:pt x="241" y="13"/>
                      <a:pt x="234" y="25"/>
                      <a:pt x="221" y="32"/>
                    </a:cubicBezTo>
                    <a:cubicBezTo>
                      <a:pt x="129" y="85"/>
                      <a:pt x="129" y="85"/>
                      <a:pt x="129" y="85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64" y="123"/>
                      <a:pt x="57" y="125"/>
                      <a:pt x="50" y="125"/>
                    </a:cubicBezTo>
                    <a:cubicBezTo>
                      <a:pt x="42" y="125"/>
                      <a:pt x="37" y="123"/>
                      <a:pt x="31" y="119"/>
                    </a:cubicBezTo>
                    <a:cubicBezTo>
                      <a:pt x="24" y="115"/>
                      <a:pt x="18" y="110"/>
                      <a:pt x="18" y="103"/>
                    </a:cubicBezTo>
                    <a:cubicBezTo>
                      <a:pt x="18" y="103"/>
                      <a:pt x="18" y="103"/>
                      <a:pt x="18" y="103"/>
                    </a:cubicBezTo>
                    <a:cubicBezTo>
                      <a:pt x="2" y="82"/>
                      <a:pt x="10" y="56"/>
                      <a:pt x="31" y="44"/>
                    </a:cubicBezTo>
                    <a:cubicBezTo>
                      <a:pt x="35" y="41"/>
                      <a:pt x="35" y="41"/>
                      <a:pt x="35" y="4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7" y="58"/>
                      <a:pt x="0" y="84"/>
                      <a:pt x="12" y="105"/>
                    </a:cubicBezTo>
                    <a:cubicBezTo>
                      <a:pt x="20" y="119"/>
                      <a:pt x="34" y="127"/>
                      <a:pt x="49" y="127"/>
                    </a:cubicBezTo>
                    <a:cubicBezTo>
                      <a:pt x="57" y="127"/>
                      <a:pt x="64" y="125"/>
                      <a:pt x="71" y="121"/>
                    </a:cubicBezTo>
                    <a:cubicBezTo>
                      <a:pt x="221" y="34"/>
                      <a:pt x="221" y="34"/>
                      <a:pt x="221" y="34"/>
                    </a:cubicBezTo>
                    <a:cubicBezTo>
                      <a:pt x="234" y="27"/>
                      <a:pt x="242" y="14"/>
                      <a:pt x="243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03440" y="3105016"/>
                <a:ext cx="36513" cy="39688"/>
              </a:xfrm>
              <a:custGeom>
                <a:avLst/>
                <a:gdLst>
                  <a:gd name="T0" fmla="*/ 174 w 174"/>
                  <a:gd name="T1" fmla="*/ 0 h 189"/>
                  <a:gd name="T2" fmla="*/ 169 w 174"/>
                  <a:gd name="T3" fmla="*/ 15 h 189"/>
                  <a:gd name="T4" fmla="*/ 105 w 174"/>
                  <a:gd name="T5" fmla="*/ 127 h 189"/>
                  <a:gd name="T6" fmla="*/ 82 w 174"/>
                  <a:gd name="T7" fmla="*/ 166 h 189"/>
                  <a:gd name="T8" fmla="*/ 45 w 174"/>
                  <a:gd name="T9" fmla="*/ 187 h 189"/>
                  <a:gd name="T10" fmla="*/ 23 w 174"/>
                  <a:gd name="T11" fmla="*/ 181 h 189"/>
                  <a:gd name="T12" fmla="*/ 7 w 174"/>
                  <a:gd name="T13" fmla="*/ 166 h 189"/>
                  <a:gd name="T14" fmla="*/ 2 w 174"/>
                  <a:gd name="T15" fmla="*/ 140 h 189"/>
                  <a:gd name="T16" fmla="*/ 23 w 174"/>
                  <a:gd name="T17" fmla="*/ 183 h 189"/>
                  <a:gd name="T18" fmla="*/ 45 w 174"/>
                  <a:gd name="T19" fmla="*/ 189 h 189"/>
                  <a:gd name="T20" fmla="*/ 82 w 174"/>
                  <a:gd name="T21" fmla="*/ 167 h 189"/>
                  <a:gd name="T22" fmla="*/ 169 w 174"/>
                  <a:gd name="T23" fmla="*/ 17 h 189"/>
                  <a:gd name="T24" fmla="*/ 174 w 174"/>
                  <a:gd name="T25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4" h="189">
                    <a:moveTo>
                      <a:pt x="174" y="0"/>
                    </a:moveTo>
                    <a:cubicBezTo>
                      <a:pt x="174" y="5"/>
                      <a:pt x="172" y="11"/>
                      <a:pt x="169" y="15"/>
                    </a:cubicBezTo>
                    <a:cubicBezTo>
                      <a:pt x="105" y="127"/>
                      <a:pt x="105" y="127"/>
                      <a:pt x="105" y="127"/>
                    </a:cubicBezTo>
                    <a:cubicBezTo>
                      <a:pt x="82" y="166"/>
                      <a:pt x="82" y="166"/>
                      <a:pt x="82" y="166"/>
                    </a:cubicBezTo>
                    <a:cubicBezTo>
                      <a:pt x="74" y="179"/>
                      <a:pt x="60" y="187"/>
                      <a:pt x="45" y="187"/>
                    </a:cubicBezTo>
                    <a:cubicBezTo>
                      <a:pt x="38" y="187"/>
                      <a:pt x="30" y="185"/>
                      <a:pt x="23" y="181"/>
                    </a:cubicBezTo>
                    <a:cubicBezTo>
                      <a:pt x="16" y="177"/>
                      <a:pt x="11" y="172"/>
                      <a:pt x="7" y="166"/>
                    </a:cubicBezTo>
                    <a:cubicBezTo>
                      <a:pt x="3" y="158"/>
                      <a:pt x="1" y="149"/>
                      <a:pt x="2" y="140"/>
                    </a:cubicBezTo>
                    <a:cubicBezTo>
                      <a:pt x="0" y="157"/>
                      <a:pt x="8" y="174"/>
                      <a:pt x="23" y="183"/>
                    </a:cubicBezTo>
                    <a:cubicBezTo>
                      <a:pt x="30" y="187"/>
                      <a:pt x="37" y="189"/>
                      <a:pt x="45" y="189"/>
                    </a:cubicBezTo>
                    <a:cubicBezTo>
                      <a:pt x="60" y="189"/>
                      <a:pt x="74" y="181"/>
                      <a:pt x="82" y="167"/>
                    </a:cubicBezTo>
                    <a:cubicBezTo>
                      <a:pt x="169" y="17"/>
                      <a:pt x="169" y="17"/>
                      <a:pt x="169" y="17"/>
                    </a:cubicBezTo>
                    <a:cubicBezTo>
                      <a:pt x="172" y="12"/>
                      <a:pt x="174" y="6"/>
                      <a:pt x="174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32015" y="3220903"/>
                <a:ext cx="1588" cy="12700"/>
              </a:xfrm>
              <a:custGeom>
                <a:avLst/>
                <a:gdLst>
                  <a:gd name="T0" fmla="*/ 12 w 12"/>
                  <a:gd name="T1" fmla="*/ 0 h 67"/>
                  <a:gd name="T2" fmla="*/ 11 w 12"/>
                  <a:gd name="T3" fmla="*/ 11 h 67"/>
                  <a:gd name="T4" fmla="*/ 0 w 12"/>
                  <a:gd name="T5" fmla="*/ 67 h 67"/>
                  <a:gd name="T6" fmla="*/ 0 w 12"/>
                  <a:gd name="T7" fmla="*/ 67 h 67"/>
                  <a:gd name="T8" fmla="*/ 12 w 12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7">
                    <a:moveTo>
                      <a:pt x="12" y="0"/>
                    </a:moveTo>
                    <a:cubicBezTo>
                      <a:pt x="12" y="3"/>
                      <a:pt x="12" y="7"/>
                      <a:pt x="11" y="11"/>
                    </a:cubicBezTo>
                    <a:cubicBezTo>
                      <a:pt x="9" y="30"/>
                      <a:pt x="5" y="49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6" y="45"/>
                      <a:pt x="11" y="23"/>
                      <a:pt x="12" y="0"/>
                    </a:cubicBezTo>
                  </a:path>
                </a:pathLst>
              </a:custGeom>
              <a:solidFill>
                <a:srgbClr val="E27A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60578" y="3130416"/>
                <a:ext cx="3175" cy="4763"/>
              </a:xfrm>
              <a:custGeom>
                <a:avLst/>
                <a:gdLst>
                  <a:gd name="T0" fmla="*/ 0 w 21"/>
                  <a:gd name="T1" fmla="*/ 0 h 18"/>
                  <a:gd name="T2" fmla="*/ 21 w 21"/>
                  <a:gd name="T3" fmla="*/ 18 h 18"/>
                  <a:gd name="T4" fmla="*/ 0 w 21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0" y="0"/>
                    </a:moveTo>
                    <a:cubicBezTo>
                      <a:pt x="6" y="6"/>
                      <a:pt x="13" y="14"/>
                      <a:pt x="21" y="1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55865" y="3584441"/>
                <a:ext cx="47625" cy="46038"/>
              </a:xfrm>
              <a:custGeom>
                <a:avLst/>
                <a:gdLst>
                  <a:gd name="T0" fmla="*/ 221 w 221"/>
                  <a:gd name="T1" fmla="*/ 0 h 214"/>
                  <a:gd name="T2" fmla="*/ 0 w 221"/>
                  <a:gd name="T3" fmla="*/ 214 h 214"/>
                  <a:gd name="T4" fmla="*/ 17 w 221"/>
                  <a:gd name="T5" fmla="*/ 203 h 214"/>
                  <a:gd name="T6" fmla="*/ 17 w 221"/>
                  <a:gd name="T7" fmla="*/ 203 h 214"/>
                  <a:gd name="T8" fmla="*/ 116 w 221"/>
                  <a:gd name="T9" fmla="*/ 110 h 214"/>
                  <a:gd name="T10" fmla="*/ 205 w 221"/>
                  <a:gd name="T11" fmla="*/ 17 h 214"/>
                  <a:gd name="T12" fmla="*/ 221 w 221"/>
                  <a:gd name="T13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1" h="214">
                    <a:moveTo>
                      <a:pt x="221" y="0"/>
                    </a:moveTo>
                    <a:cubicBezTo>
                      <a:pt x="152" y="76"/>
                      <a:pt x="79" y="148"/>
                      <a:pt x="0" y="214"/>
                    </a:cubicBezTo>
                    <a:cubicBezTo>
                      <a:pt x="5" y="210"/>
                      <a:pt x="11" y="207"/>
                      <a:pt x="17" y="203"/>
                    </a:cubicBezTo>
                    <a:cubicBezTo>
                      <a:pt x="17" y="203"/>
                      <a:pt x="17" y="203"/>
                      <a:pt x="17" y="203"/>
                    </a:cubicBezTo>
                    <a:cubicBezTo>
                      <a:pt x="49" y="173"/>
                      <a:pt x="83" y="142"/>
                      <a:pt x="116" y="110"/>
                    </a:cubicBezTo>
                    <a:cubicBezTo>
                      <a:pt x="148" y="80"/>
                      <a:pt x="176" y="49"/>
                      <a:pt x="205" y="17"/>
                    </a:cubicBezTo>
                    <a:cubicBezTo>
                      <a:pt x="210" y="11"/>
                      <a:pt x="215" y="6"/>
                      <a:pt x="221" y="0"/>
                    </a:cubicBezTo>
                  </a:path>
                </a:pathLst>
              </a:custGeom>
              <a:solidFill>
                <a:srgbClr val="F5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20890" y="3292341"/>
                <a:ext cx="534988" cy="431800"/>
              </a:xfrm>
              <a:custGeom>
                <a:avLst/>
                <a:gdLst>
                  <a:gd name="T0" fmla="*/ 1488 w 2514"/>
                  <a:gd name="T1" fmla="*/ 0 h 2035"/>
                  <a:gd name="T2" fmla="*/ 1558 w 2514"/>
                  <a:gd name="T3" fmla="*/ 97 h 2035"/>
                  <a:gd name="T4" fmla="*/ 1599 w 2514"/>
                  <a:gd name="T5" fmla="*/ 270 h 2035"/>
                  <a:gd name="T6" fmla="*/ 1599 w 2514"/>
                  <a:gd name="T7" fmla="*/ 282 h 2035"/>
                  <a:gd name="T8" fmla="*/ 1884 w 2514"/>
                  <a:gd name="T9" fmla="*/ 605 h 2035"/>
                  <a:gd name="T10" fmla="*/ 1887 w 2514"/>
                  <a:gd name="T11" fmla="*/ 646 h 2035"/>
                  <a:gd name="T12" fmla="*/ 1887 w 2514"/>
                  <a:gd name="T13" fmla="*/ 654 h 2035"/>
                  <a:gd name="T14" fmla="*/ 1885 w 2514"/>
                  <a:gd name="T15" fmla="*/ 690 h 2035"/>
                  <a:gd name="T16" fmla="*/ 1503 w 2514"/>
                  <a:gd name="T17" fmla="*/ 1040 h 2035"/>
                  <a:gd name="T18" fmla="*/ 944 w 2514"/>
                  <a:gd name="T19" fmla="*/ 1040 h 2035"/>
                  <a:gd name="T20" fmla="*/ 1125 w 2514"/>
                  <a:gd name="T21" fmla="*/ 1220 h 2035"/>
                  <a:gd name="T22" fmla="*/ 1125 w 2514"/>
                  <a:gd name="T23" fmla="*/ 1220 h 2035"/>
                  <a:gd name="T24" fmla="*/ 944 w 2514"/>
                  <a:gd name="T25" fmla="*/ 1040 h 2035"/>
                  <a:gd name="T26" fmla="*/ 226 w 2514"/>
                  <a:gd name="T27" fmla="*/ 1040 h 2035"/>
                  <a:gd name="T28" fmla="*/ 226 w 2514"/>
                  <a:gd name="T29" fmla="*/ 1040 h 2035"/>
                  <a:gd name="T30" fmla="*/ 223 w 2514"/>
                  <a:gd name="T31" fmla="*/ 1040 h 2035"/>
                  <a:gd name="T32" fmla="*/ 0 w 2514"/>
                  <a:gd name="T33" fmla="*/ 969 h 2035"/>
                  <a:gd name="T34" fmla="*/ 213 w 2514"/>
                  <a:gd name="T35" fmla="*/ 1182 h 2035"/>
                  <a:gd name="T36" fmla="*/ 257 w 2514"/>
                  <a:gd name="T37" fmla="*/ 1226 h 2035"/>
                  <a:gd name="T38" fmla="*/ 1065 w 2514"/>
                  <a:gd name="T39" fmla="*/ 2035 h 2035"/>
                  <a:gd name="T40" fmla="*/ 1517 w 2514"/>
                  <a:gd name="T41" fmla="*/ 1905 h 2035"/>
                  <a:gd name="T42" fmla="*/ 1517 w 2514"/>
                  <a:gd name="T43" fmla="*/ 1905 h 2035"/>
                  <a:gd name="T44" fmla="*/ 1568 w 2514"/>
                  <a:gd name="T45" fmla="*/ 1884 h 2035"/>
                  <a:gd name="T46" fmla="*/ 1716 w 2514"/>
                  <a:gd name="T47" fmla="*/ 1811 h 2035"/>
                  <a:gd name="T48" fmla="*/ 1125 w 2514"/>
                  <a:gd name="T49" fmla="*/ 1219 h 2035"/>
                  <a:gd name="T50" fmla="*/ 1125 w 2514"/>
                  <a:gd name="T51" fmla="*/ 1219 h 2035"/>
                  <a:gd name="T52" fmla="*/ 1717 w 2514"/>
                  <a:gd name="T53" fmla="*/ 1810 h 2035"/>
                  <a:gd name="T54" fmla="*/ 1802 w 2514"/>
                  <a:gd name="T55" fmla="*/ 1760 h 2035"/>
                  <a:gd name="T56" fmla="*/ 1802 w 2514"/>
                  <a:gd name="T57" fmla="*/ 1760 h 2035"/>
                  <a:gd name="T58" fmla="*/ 1853 w 2514"/>
                  <a:gd name="T59" fmla="*/ 1728 h 2035"/>
                  <a:gd name="T60" fmla="*/ 1853 w 2514"/>
                  <a:gd name="T61" fmla="*/ 1729 h 2035"/>
                  <a:gd name="T62" fmla="*/ 1949 w 2514"/>
                  <a:gd name="T63" fmla="*/ 1661 h 2035"/>
                  <a:gd name="T64" fmla="*/ 1949 w 2514"/>
                  <a:gd name="T65" fmla="*/ 1661 h 2035"/>
                  <a:gd name="T66" fmla="*/ 2044 w 2514"/>
                  <a:gd name="T67" fmla="*/ 1590 h 2035"/>
                  <a:gd name="T68" fmla="*/ 2265 w 2514"/>
                  <a:gd name="T69" fmla="*/ 1376 h 2035"/>
                  <a:gd name="T70" fmla="*/ 2291 w 2514"/>
                  <a:gd name="T71" fmla="*/ 1345 h 2035"/>
                  <a:gd name="T72" fmla="*/ 2326 w 2514"/>
                  <a:gd name="T73" fmla="*/ 1303 h 2035"/>
                  <a:gd name="T74" fmla="*/ 2362 w 2514"/>
                  <a:gd name="T75" fmla="*/ 1256 h 2035"/>
                  <a:gd name="T76" fmla="*/ 2419 w 2514"/>
                  <a:gd name="T77" fmla="*/ 1178 h 2035"/>
                  <a:gd name="T78" fmla="*/ 2504 w 2514"/>
                  <a:gd name="T79" fmla="*/ 1043 h 2035"/>
                  <a:gd name="T80" fmla="*/ 2514 w 2514"/>
                  <a:gd name="T81" fmla="*/ 1026 h 2035"/>
                  <a:gd name="T82" fmla="*/ 2377 w 2514"/>
                  <a:gd name="T83" fmla="*/ 889 h 2035"/>
                  <a:gd name="T84" fmla="*/ 1488 w 2514"/>
                  <a:gd name="T85" fmla="*/ 0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14" h="2035">
                    <a:moveTo>
                      <a:pt x="1488" y="0"/>
                    </a:moveTo>
                    <a:cubicBezTo>
                      <a:pt x="1516" y="28"/>
                      <a:pt x="1540" y="61"/>
                      <a:pt x="1558" y="97"/>
                    </a:cubicBezTo>
                    <a:cubicBezTo>
                      <a:pt x="1584" y="149"/>
                      <a:pt x="1599" y="208"/>
                      <a:pt x="1599" y="270"/>
                    </a:cubicBezTo>
                    <a:cubicBezTo>
                      <a:pt x="1599" y="274"/>
                      <a:pt x="1599" y="278"/>
                      <a:pt x="1599" y="282"/>
                    </a:cubicBezTo>
                    <a:cubicBezTo>
                      <a:pt x="1749" y="321"/>
                      <a:pt x="1864" y="448"/>
                      <a:pt x="1884" y="605"/>
                    </a:cubicBezTo>
                    <a:cubicBezTo>
                      <a:pt x="1886" y="618"/>
                      <a:pt x="1887" y="632"/>
                      <a:pt x="1887" y="646"/>
                    </a:cubicBezTo>
                    <a:cubicBezTo>
                      <a:pt x="1887" y="649"/>
                      <a:pt x="1887" y="651"/>
                      <a:pt x="1887" y="654"/>
                    </a:cubicBezTo>
                    <a:cubicBezTo>
                      <a:pt x="1887" y="666"/>
                      <a:pt x="1887" y="678"/>
                      <a:pt x="1885" y="690"/>
                    </a:cubicBezTo>
                    <a:cubicBezTo>
                      <a:pt x="1868" y="886"/>
                      <a:pt x="1704" y="1040"/>
                      <a:pt x="1503" y="1040"/>
                    </a:cubicBezTo>
                    <a:cubicBezTo>
                      <a:pt x="944" y="1040"/>
                      <a:pt x="944" y="1040"/>
                      <a:pt x="944" y="1040"/>
                    </a:cubicBezTo>
                    <a:cubicBezTo>
                      <a:pt x="1125" y="1220"/>
                      <a:pt x="1125" y="1220"/>
                      <a:pt x="1125" y="1220"/>
                    </a:cubicBezTo>
                    <a:cubicBezTo>
                      <a:pt x="1125" y="1220"/>
                      <a:pt x="1125" y="1220"/>
                      <a:pt x="1125" y="1220"/>
                    </a:cubicBezTo>
                    <a:cubicBezTo>
                      <a:pt x="944" y="1040"/>
                      <a:pt x="944" y="1040"/>
                      <a:pt x="944" y="1040"/>
                    </a:cubicBezTo>
                    <a:cubicBezTo>
                      <a:pt x="226" y="1040"/>
                      <a:pt x="226" y="1040"/>
                      <a:pt x="226" y="1040"/>
                    </a:cubicBezTo>
                    <a:cubicBezTo>
                      <a:pt x="226" y="1040"/>
                      <a:pt x="226" y="1040"/>
                      <a:pt x="226" y="1040"/>
                    </a:cubicBezTo>
                    <a:cubicBezTo>
                      <a:pt x="225" y="1040"/>
                      <a:pt x="224" y="1040"/>
                      <a:pt x="223" y="1040"/>
                    </a:cubicBezTo>
                    <a:cubicBezTo>
                      <a:pt x="140" y="1040"/>
                      <a:pt x="63" y="1014"/>
                      <a:pt x="0" y="969"/>
                    </a:cubicBezTo>
                    <a:cubicBezTo>
                      <a:pt x="213" y="1182"/>
                      <a:pt x="213" y="1182"/>
                      <a:pt x="213" y="1182"/>
                    </a:cubicBezTo>
                    <a:cubicBezTo>
                      <a:pt x="257" y="1226"/>
                      <a:pt x="257" y="1226"/>
                      <a:pt x="257" y="1226"/>
                    </a:cubicBezTo>
                    <a:cubicBezTo>
                      <a:pt x="1065" y="2035"/>
                      <a:pt x="1065" y="2035"/>
                      <a:pt x="1065" y="2035"/>
                    </a:cubicBezTo>
                    <a:cubicBezTo>
                      <a:pt x="1223" y="2009"/>
                      <a:pt x="1373" y="1965"/>
                      <a:pt x="1517" y="1905"/>
                    </a:cubicBezTo>
                    <a:cubicBezTo>
                      <a:pt x="1517" y="1905"/>
                      <a:pt x="1517" y="1905"/>
                      <a:pt x="1517" y="1905"/>
                    </a:cubicBezTo>
                    <a:cubicBezTo>
                      <a:pt x="1533" y="1898"/>
                      <a:pt x="1552" y="1891"/>
                      <a:pt x="1568" y="1884"/>
                    </a:cubicBezTo>
                    <a:cubicBezTo>
                      <a:pt x="1618" y="1862"/>
                      <a:pt x="1668" y="1837"/>
                      <a:pt x="1716" y="1811"/>
                    </a:cubicBezTo>
                    <a:cubicBezTo>
                      <a:pt x="1125" y="1219"/>
                      <a:pt x="1125" y="1219"/>
                      <a:pt x="1125" y="1219"/>
                    </a:cubicBezTo>
                    <a:cubicBezTo>
                      <a:pt x="1125" y="1219"/>
                      <a:pt x="1125" y="1219"/>
                      <a:pt x="1125" y="1219"/>
                    </a:cubicBezTo>
                    <a:cubicBezTo>
                      <a:pt x="1717" y="1810"/>
                      <a:pt x="1717" y="1810"/>
                      <a:pt x="1717" y="1810"/>
                    </a:cubicBezTo>
                    <a:cubicBezTo>
                      <a:pt x="1746" y="1794"/>
                      <a:pt x="1774" y="1776"/>
                      <a:pt x="1802" y="1760"/>
                    </a:cubicBezTo>
                    <a:cubicBezTo>
                      <a:pt x="1802" y="1760"/>
                      <a:pt x="1802" y="1760"/>
                      <a:pt x="1802" y="1760"/>
                    </a:cubicBezTo>
                    <a:cubicBezTo>
                      <a:pt x="1819" y="1744"/>
                      <a:pt x="1837" y="1739"/>
                      <a:pt x="1853" y="1728"/>
                    </a:cubicBezTo>
                    <a:cubicBezTo>
                      <a:pt x="1853" y="1729"/>
                      <a:pt x="1853" y="1729"/>
                      <a:pt x="1853" y="1729"/>
                    </a:cubicBezTo>
                    <a:cubicBezTo>
                      <a:pt x="1885" y="1707"/>
                      <a:pt x="1917" y="1684"/>
                      <a:pt x="1949" y="1661"/>
                    </a:cubicBezTo>
                    <a:cubicBezTo>
                      <a:pt x="1949" y="1661"/>
                      <a:pt x="1949" y="1661"/>
                      <a:pt x="1949" y="1661"/>
                    </a:cubicBezTo>
                    <a:cubicBezTo>
                      <a:pt x="1977" y="1638"/>
                      <a:pt x="2005" y="1614"/>
                      <a:pt x="2044" y="1590"/>
                    </a:cubicBezTo>
                    <a:cubicBezTo>
                      <a:pt x="2123" y="1524"/>
                      <a:pt x="2196" y="1452"/>
                      <a:pt x="2265" y="1376"/>
                    </a:cubicBezTo>
                    <a:cubicBezTo>
                      <a:pt x="2273" y="1366"/>
                      <a:pt x="2282" y="1355"/>
                      <a:pt x="2291" y="1345"/>
                    </a:cubicBezTo>
                    <a:cubicBezTo>
                      <a:pt x="2303" y="1331"/>
                      <a:pt x="2314" y="1317"/>
                      <a:pt x="2326" y="1303"/>
                    </a:cubicBezTo>
                    <a:cubicBezTo>
                      <a:pt x="2338" y="1287"/>
                      <a:pt x="2350" y="1272"/>
                      <a:pt x="2362" y="1256"/>
                    </a:cubicBezTo>
                    <a:cubicBezTo>
                      <a:pt x="2382" y="1230"/>
                      <a:pt x="2401" y="1204"/>
                      <a:pt x="2419" y="1178"/>
                    </a:cubicBezTo>
                    <a:cubicBezTo>
                      <a:pt x="2449" y="1134"/>
                      <a:pt x="2478" y="1089"/>
                      <a:pt x="2504" y="1043"/>
                    </a:cubicBezTo>
                    <a:cubicBezTo>
                      <a:pt x="2508" y="1038"/>
                      <a:pt x="2511" y="1032"/>
                      <a:pt x="2514" y="1026"/>
                    </a:cubicBezTo>
                    <a:cubicBezTo>
                      <a:pt x="2377" y="889"/>
                      <a:pt x="2377" y="889"/>
                      <a:pt x="2377" y="889"/>
                    </a:cubicBezTo>
                    <a:cubicBezTo>
                      <a:pt x="1488" y="0"/>
                      <a:pt x="1488" y="0"/>
                      <a:pt x="1488" y="0"/>
                    </a:cubicBezTo>
                  </a:path>
                </a:pathLst>
              </a:custGeom>
              <a:solidFill>
                <a:srgbClr val="D24A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20890" y="3438391"/>
                <a:ext cx="401638" cy="74613"/>
              </a:xfrm>
              <a:custGeom>
                <a:avLst/>
                <a:gdLst>
                  <a:gd name="T0" fmla="*/ 1891 w 1891"/>
                  <a:gd name="T1" fmla="*/ 0 h 350"/>
                  <a:gd name="T2" fmla="*/ 1877 w 1891"/>
                  <a:gd name="T3" fmla="*/ 75 h 350"/>
                  <a:gd name="T4" fmla="*/ 1853 w 1891"/>
                  <a:gd name="T5" fmla="*/ 135 h 350"/>
                  <a:gd name="T6" fmla="*/ 1824 w 1891"/>
                  <a:gd name="T7" fmla="*/ 184 h 350"/>
                  <a:gd name="T8" fmla="*/ 1783 w 1891"/>
                  <a:gd name="T9" fmla="*/ 233 h 350"/>
                  <a:gd name="T10" fmla="*/ 1677 w 1891"/>
                  <a:gd name="T11" fmla="*/ 310 h 350"/>
                  <a:gd name="T12" fmla="*/ 1519 w 1891"/>
                  <a:gd name="T13" fmla="*/ 348 h 350"/>
                  <a:gd name="T14" fmla="*/ 1519 w 1891"/>
                  <a:gd name="T15" fmla="*/ 349 h 350"/>
                  <a:gd name="T16" fmla="*/ 1509 w 1891"/>
                  <a:gd name="T17" fmla="*/ 350 h 350"/>
                  <a:gd name="T18" fmla="*/ 1335 w 1891"/>
                  <a:gd name="T19" fmla="*/ 350 h 350"/>
                  <a:gd name="T20" fmla="*/ 1168 w 1891"/>
                  <a:gd name="T21" fmla="*/ 350 h 350"/>
                  <a:gd name="T22" fmla="*/ 1085 w 1891"/>
                  <a:gd name="T23" fmla="*/ 350 h 350"/>
                  <a:gd name="T24" fmla="*/ 1027 w 1891"/>
                  <a:gd name="T25" fmla="*/ 350 h 350"/>
                  <a:gd name="T26" fmla="*/ 950 w 1891"/>
                  <a:gd name="T27" fmla="*/ 350 h 350"/>
                  <a:gd name="T28" fmla="*/ 730 w 1891"/>
                  <a:gd name="T29" fmla="*/ 350 h 350"/>
                  <a:gd name="T30" fmla="*/ 451 w 1891"/>
                  <a:gd name="T31" fmla="*/ 350 h 350"/>
                  <a:gd name="T32" fmla="*/ 231 w 1891"/>
                  <a:gd name="T33" fmla="*/ 350 h 350"/>
                  <a:gd name="T34" fmla="*/ 229 w 1891"/>
                  <a:gd name="T35" fmla="*/ 349 h 350"/>
                  <a:gd name="T36" fmla="*/ 219 w 1891"/>
                  <a:gd name="T37" fmla="*/ 349 h 350"/>
                  <a:gd name="T38" fmla="*/ 0 w 1891"/>
                  <a:gd name="T39" fmla="*/ 272 h 350"/>
                  <a:gd name="T40" fmla="*/ 6 w 1891"/>
                  <a:gd name="T41" fmla="*/ 279 h 350"/>
                  <a:gd name="T42" fmla="*/ 229 w 1891"/>
                  <a:gd name="T43" fmla="*/ 350 h 350"/>
                  <a:gd name="T44" fmla="*/ 232 w 1891"/>
                  <a:gd name="T45" fmla="*/ 350 h 350"/>
                  <a:gd name="T46" fmla="*/ 232 w 1891"/>
                  <a:gd name="T47" fmla="*/ 350 h 350"/>
                  <a:gd name="T48" fmla="*/ 950 w 1891"/>
                  <a:gd name="T49" fmla="*/ 350 h 350"/>
                  <a:gd name="T50" fmla="*/ 950 w 1891"/>
                  <a:gd name="T51" fmla="*/ 350 h 350"/>
                  <a:gd name="T52" fmla="*/ 950 w 1891"/>
                  <a:gd name="T53" fmla="*/ 350 h 350"/>
                  <a:gd name="T54" fmla="*/ 1509 w 1891"/>
                  <a:gd name="T55" fmla="*/ 350 h 350"/>
                  <a:gd name="T56" fmla="*/ 1891 w 1891"/>
                  <a:gd name="T5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891" h="350">
                    <a:moveTo>
                      <a:pt x="1891" y="0"/>
                    </a:moveTo>
                    <a:cubicBezTo>
                      <a:pt x="1889" y="26"/>
                      <a:pt x="1884" y="51"/>
                      <a:pt x="1877" y="75"/>
                    </a:cubicBezTo>
                    <a:cubicBezTo>
                      <a:pt x="1871" y="96"/>
                      <a:pt x="1863" y="116"/>
                      <a:pt x="1853" y="135"/>
                    </a:cubicBezTo>
                    <a:cubicBezTo>
                      <a:pt x="1845" y="152"/>
                      <a:pt x="1835" y="168"/>
                      <a:pt x="1824" y="184"/>
                    </a:cubicBezTo>
                    <a:cubicBezTo>
                      <a:pt x="1812" y="201"/>
                      <a:pt x="1798" y="218"/>
                      <a:pt x="1783" y="233"/>
                    </a:cubicBezTo>
                    <a:cubicBezTo>
                      <a:pt x="1753" y="264"/>
                      <a:pt x="1717" y="290"/>
                      <a:pt x="1677" y="310"/>
                    </a:cubicBezTo>
                    <a:cubicBezTo>
                      <a:pt x="1629" y="333"/>
                      <a:pt x="1576" y="347"/>
                      <a:pt x="1519" y="348"/>
                    </a:cubicBezTo>
                    <a:cubicBezTo>
                      <a:pt x="1519" y="349"/>
                      <a:pt x="1519" y="349"/>
                      <a:pt x="1519" y="349"/>
                    </a:cubicBezTo>
                    <a:cubicBezTo>
                      <a:pt x="1516" y="349"/>
                      <a:pt x="1513" y="350"/>
                      <a:pt x="1509" y="350"/>
                    </a:cubicBezTo>
                    <a:cubicBezTo>
                      <a:pt x="1335" y="350"/>
                      <a:pt x="1335" y="350"/>
                      <a:pt x="1335" y="350"/>
                    </a:cubicBezTo>
                    <a:cubicBezTo>
                      <a:pt x="1168" y="350"/>
                      <a:pt x="1168" y="350"/>
                      <a:pt x="1168" y="350"/>
                    </a:cubicBezTo>
                    <a:cubicBezTo>
                      <a:pt x="1085" y="350"/>
                      <a:pt x="1085" y="350"/>
                      <a:pt x="1085" y="350"/>
                    </a:cubicBezTo>
                    <a:cubicBezTo>
                      <a:pt x="1027" y="350"/>
                      <a:pt x="1027" y="350"/>
                      <a:pt x="1027" y="350"/>
                    </a:cubicBezTo>
                    <a:cubicBezTo>
                      <a:pt x="950" y="350"/>
                      <a:pt x="950" y="350"/>
                      <a:pt x="950" y="350"/>
                    </a:cubicBezTo>
                    <a:cubicBezTo>
                      <a:pt x="730" y="350"/>
                      <a:pt x="730" y="350"/>
                      <a:pt x="730" y="350"/>
                    </a:cubicBezTo>
                    <a:cubicBezTo>
                      <a:pt x="451" y="350"/>
                      <a:pt x="451" y="350"/>
                      <a:pt x="451" y="350"/>
                    </a:cubicBezTo>
                    <a:cubicBezTo>
                      <a:pt x="231" y="350"/>
                      <a:pt x="231" y="350"/>
                      <a:pt x="231" y="350"/>
                    </a:cubicBezTo>
                    <a:cubicBezTo>
                      <a:pt x="231" y="350"/>
                      <a:pt x="230" y="349"/>
                      <a:pt x="229" y="349"/>
                    </a:cubicBezTo>
                    <a:cubicBezTo>
                      <a:pt x="225" y="349"/>
                      <a:pt x="222" y="349"/>
                      <a:pt x="219" y="349"/>
                    </a:cubicBezTo>
                    <a:cubicBezTo>
                      <a:pt x="137" y="347"/>
                      <a:pt x="61" y="318"/>
                      <a:pt x="0" y="272"/>
                    </a:cubicBezTo>
                    <a:cubicBezTo>
                      <a:pt x="6" y="279"/>
                      <a:pt x="6" y="279"/>
                      <a:pt x="6" y="279"/>
                    </a:cubicBezTo>
                    <a:cubicBezTo>
                      <a:pt x="69" y="324"/>
                      <a:pt x="146" y="350"/>
                      <a:pt x="229" y="350"/>
                    </a:cubicBezTo>
                    <a:cubicBezTo>
                      <a:pt x="230" y="350"/>
                      <a:pt x="231" y="350"/>
                      <a:pt x="232" y="350"/>
                    </a:cubicBezTo>
                    <a:cubicBezTo>
                      <a:pt x="232" y="350"/>
                      <a:pt x="232" y="350"/>
                      <a:pt x="232" y="350"/>
                    </a:cubicBezTo>
                    <a:cubicBezTo>
                      <a:pt x="950" y="350"/>
                      <a:pt x="950" y="350"/>
                      <a:pt x="950" y="350"/>
                    </a:cubicBezTo>
                    <a:cubicBezTo>
                      <a:pt x="950" y="350"/>
                      <a:pt x="950" y="350"/>
                      <a:pt x="950" y="350"/>
                    </a:cubicBezTo>
                    <a:cubicBezTo>
                      <a:pt x="950" y="350"/>
                      <a:pt x="950" y="350"/>
                      <a:pt x="950" y="350"/>
                    </a:cubicBezTo>
                    <a:cubicBezTo>
                      <a:pt x="1509" y="350"/>
                      <a:pt x="1509" y="350"/>
                      <a:pt x="1509" y="350"/>
                    </a:cubicBezTo>
                    <a:cubicBezTo>
                      <a:pt x="1710" y="350"/>
                      <a:pt x="1874" y="196"/>
                      <a:pt x="1891" y="0"/>
                    </a:cubicBezTo>
                  </a:path>
                </a:pathLst>
              </a:custGeom>
              <a:solidFill>
                <a:srgbClr val="F5C9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60578" y="3128828"/>
                <a:ext cx="1588" cy="1588"/>
              </a:xfrm>
              <a:prstGeom prst="rect">
                <a:avLst/>
              </a:pr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60578" y="3128828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8390" y="3290753"/>
                <a:ext cx="0" cy="158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38390" y="3290753"/>
                <a:ext cx="0" cy="1588"/>
              </a:xfrm>
              <a:custGeom>
                <a:avLst/>
                <a:gdLst>
                  <a:gd name="T0" fmla="*/ 0 h 1"/>
                  <a:gd name="T1" fmla="*/ 1 h 1"/>
                  <a:gd name="T2" fmla="*/ 0 h 1"/>
                  <a:gd name="T3" fmla="*/ 1 h 1"/>
                  <a:gd name="T4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22565" y="2858953"/>
                <a:ext cx="869950" cy="871538"/>
              </a:xfrm>
              <a:prstGeom prst="ellipse">
                <a:avLst/>
              </a:pr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57540" y="3155816"/>
                <a:ext cx="261938" cy="360363"/>
              </a:xfrm>
              <a:custGeom>
                <a:avLst/>
                <a:gdLst>
                  <a:gd name="T0" fmla="*/ 998 w 1229"/>
                  <a:gd name="T1" fmla="*/ 0 h 1690"/>
                  <a:gd name="T2" fmla="*/ 0 w 1229"/>
                  <a:gd name="T3" fmla="*/ 0 h 1690"/>
                  <a:gd name="T4" fmla="*/ 0 w 1229"/>
                  <a:gd name="T5" fmla="*/ 1690 h 1690"/>
                  <a:gd name="T6" fmla="*/ 1229 w 1229"/>
                  <a:gd name="T7" fmla="*/ 1690 h 1690"/>
                  <a:gd name="T8" fmla="*/ 1229 w 1229"/>
                  <a:gd name="T9" fmla="*/ 230 h 1690"/>
                  <a:gd name="T10" fmla="*/ 998 w 1229"/>
                  <a:gd name="T11" fmla="*/ 0 h 1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9" h="1690">
                    <a:moveTo>
                      <a:pt x="99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90"/>
                      <a:pt x="0" y="1690"/>
                      <a:pt x="0" y="1690"/>
                    </a:cubicBezTo>
                    <a:cubicBezTo>
                      <a:pt x="1229" y="1690"/>
                      <a:pt x="1229" y="1690"/>
                      <a:pt x="1229" y="1690"/>
                    </a:cubicBezTo>
                    <a:cubicBezTo>
                      <a:pt x="1229" y="230"/>
                      <a:pt x="1229" y="230"/>
                      <a:pt x="1229" y="230"/>
                    </a:cubicBezTo>
                    <a:cubicBezTo>
                      <a:pt x="1102" y="230"/>
                      <a:pt x="998" y="127"/>
                      <a:pt x="998" y="0"/>
                    </a:cubicBezTo>
                  </a:path>
                </a:pathLst>
              </a:custGeom>
              <a:solidFill>
                <a:srgbClr val="3B4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5603" y="3155816"/>
                <a:ext cx="261938" cy="360363"/>
              </a:xfrm>
              <a:custGeom>
                <a:avLst/>
                <a:gdLst>
                  <a:gd name="T0" fmla="*/ 231 w 1229"/>
                  <a:gd name="T1" fmla="*/ 0 h 1690"/>
                  <a:gd name="T2" fmla="*/ 0 w 1229"/>
                  <a:gd name="T3" fmla="*/ 230 h 1690"/>
                  <a:gd name="T4" fmla="*/ 0 w 1229"/>
                  <a:gd name="T5" fmla="*/ 1690 h 1690"/>
                  <a:gd name="T6" fmla="*/ 1229 w 1229"/>
                  <a:gd name="T7" fmla="*/ 1690 h 1690"/>
                  <a:gd name="T8" fmla="*/ 1229 w 1229"/>
                  <a:gd name="T9" fmla="*/ 0 h 1690"/>
                  <a:gd name="T10" fmla="*/ 231 w 1229"/>
                  <a:gd name="T11" fmla="*/ 0 h 1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29" h="1690">
                    <a:moveTo>
                      <a:pt x="231" y="0"/>
                    </a:moveTo>
                    <a:cubicBezTo>
                      <a:pt x="231" y="127"/>
                      <a:pt x="127" y="230"/>
                      <a:pt x="0" y="230"/>
                    </a:cubicBezTo>
                    <a:cubicBezTo>
                      <a:pt x="0" y="1690"/>
                      <a:pt x="0" y="1690"/>
                      <a:pt x="0" y="1690"/>
                    </a:cubicBezTo>
                    <a:cubicBezTo>
                      <a:pt x="1229" y="1690"/>
                      <a:pt x="1229" y="1690"/>
                      <a:pt x="1229" y="1690"/>
                    </a:cubicBezTo>
                    <a:cubicBezTo>
                      <a:pt x="1229" y="0"/>
                      <a:pt x="1229" y="0"/>
                      <a:pt x="1229" y="0"/>
                    </a:cubicBezTo>
                    <a:cubicBezTo>
                      <a:pt x="231" y="0"/>
                      <a:pt x="231" y="0"/>
                      <a:pt x="231" y="0"/>
                    </a:cubicBezTo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70265" y="3155816"/>
                <a:ext cx="49213" cy="49213"/>
              </a:xfrm>
              <a:custGeom>
                <a:avLst/>
                <a:gdLst>
                  <a:gd name="T0" fmla="*/ 0 w 231"/>
                  <a:gd name="T1" fmla="*/ 0 h 230"/>
                  <a:gd name="T2" fmla="*/ 231 w 231"/>
                  <a:gd name="T3" fmla="*/ 230 h 230"/>
                  <a:gd name="T4" fmla="*/ 231 w 231"/>
                  <a:gd name="T5" fmla="*/ 0 h 230"/>
                  <a:gd name="T6" fmla="*/ 0 w 231"/>
                  <a:gd name="T7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1" h="230">
                    <a:moveTo>
                      <a:pt x="0" y="0"/>
                    </a:moveTo>
                    <a:cubicBezTo>
                      <a:pt x="0" y="127"/>
                      <a:pt x="104" y="230"/>
                      <a:pt x="231" y="230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5603" y="3155816"/>
                <a:ext cx="49213" cy="49213"/>
              </a:xfrm>
              <a:custGeom>
                <a:avLst/>
                <a:gdLst>
                  <a:gd name="T0" fmla="*/ 231 w 231"/>
                  <a:gd name="T1" fmla="*/ 0 h 230"/>
                  <a:gd name="T2" fmla="*/ 0 w 231"/>
                  <a:gd name="T3" fmla="*/ 0 h 230"/>
                  <a:gd name="T4" fmla="*/ 0 w 231"/>
                  <a:gd name="T5" fmla="*/ 230 h 230"/>
                  <a:gd name="T6" fmla="*/ 231 w 231"/>
                  <a:gd name="T7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1" h="230">
                    <a:moveTo>
                      <a:pt x="2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30"/>
                      <a:pt x="0" y="230"/>
                      <a:pt x="0" y="230"/>
                    </a:cubicBezTo>
                    <a:cubicBezTo>
                      <a:pt x="127" y="230"/>
                      <a:pt x="231" y="127"/>
                      <a:pt x="231" y="0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84515" y="3090728"/>
                <a:ext cx="15875" cy="6508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84515" y="3090728"/>
                <a:ext cx="15875" cy="65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14690" y="3090728"/>
                <a:ext cx="15875" cy="6508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14690" y="3090728"/>
                <a:ext cx="15875" cy="65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68640" y="3073266"/>
                <a:ext cx="179388" cy="33338"/>
              </a:xfrm>
              <a:custGeom>
                <a:avLst/>
                <a:gdLst>
                  <a:gd name="T0" fmla="*/ 768 w 844"/>
                  <a:gd name="T1" fmla="*/ 154 h 154"/>
                  <a:gd name="T2" fmla="*/ 76 w 844"/>
                  <a:gd name="T3" fmla="*/ 154 h 154"/>
                  <a:gd name="T4" fmla="*/ 0 w 844"/>
                  <a:gd name="T5" fmla="*/ 77 h 154"/>
                  <a:gd name="T6" fmla="*/ 76 w 844"/>
                  <a:gd name="T7" fmla="*/ 0 h 154"/>
                  <a:gd name="T8" fmla="*/ 768 w 844"/>
                  <a:gd name="T9" fmla="*/ 0 h 154"/>
                  <a:gd name="T10" fmla="*/ 844 w 844"/>
                  <a:gd name="T11" fmla="*/ 77 h 154"/>
                  <a:gd name="T12" fmla="*/ 768 w 844"/>
                  <a:gd name="T13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4" h="154">
                    <a:moveTo>
                      <a:pt x="768" y="154"/>
                    </a:moveTo>
                    <a:cubicBezTo>
                      <a:pt x="76" y="154"/>
                      <a:pt x="76" y="154"/>
                      <a:pt x="76" y="154"/>
                    </a:cubicBezTo>
                    <a:cubicBezTo>
                      <a:pt x="34" y="154"/>
                      <a:pt x="0" y="120"/>
                      <a:pt x="0" y="77"/>
                    </a:cubicBezTo>
                    <a:cubicBezTo>
                      <a:pt x="0" y="35"/>
                      <a:pt x="34" y="0"/>
                      <a:pt x="76" y="0"/>
                    </a:cubicBezTo>
                    <a:cubicBezTo>
                      <a:pt x="768" y="0"/>
                      <a:pt x="768" y="0"/>
                      <a:pt x="768" y="0"/>
                    </a:cubicBezTo>
                    <a:cubicBezTo>
                      <a:pt x="810" y="0"/>
                      <a:pt x="844" y="35"/>
                      <a:pt x="844" y="77"/>
                    </a:cubicBezTo>
                    <a:cubicBezTo>
                      <a:pt x="844" y="120"/>
                      <a:pt x="810" y="154"/>
                      <a:pt x="768" y="154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90878" y="3344728"/>
                <a:ext cx="142875" cy="96838"/>
              </a:xfrm>
              <a:custGeom>
                <a:avLst/>
                <a:gdLst>
                  <a:gd name="T0" fmla="*/ 653 w 673"/>
                  <a:gd name="T1" fmla="*/ 233 h 456"/>
                  <a:gd name="T2" fmla="*/ 673 w 673"/>
                  <a:gd name="T3" fmla="*/ 159 h 456"/>
                  <a:gd name="T4" fmla="*/ 79 w 673"/>
                  <a:gd name="T5" fmla="*/ 0 h 456"/>
                  <a:gd name="T6" fmla="*/ 59 w 673"/>
                  <a:gd name="T7" fmla="*/ 74 h 456"/>
                  <a:gd name="T8" fmla="*/ 114 w 673"/>
                  <a:gd name="T9" fmla="*/ 169 h 456"/>
                  <a:gd name="T10" fmla="*/ 19 w 673"/>
                  <a:gd name="T11" fmla="*/ 223 h 456"/>
                  <a:gd name="T12" fmla="*/ 0 w 673"/>
                  <a:gd name="T13" fmla="*/ 297 h 456"/>
                  <a:gd name="T14" fmla="*/ 593 w 673"/>
                  <a:gd name="T15" fmla="*/ 456 h 456"/>
                  <a:gd name="T16" fmla="*/ 613 w 673"/>
                  <a:gd name="T17" fmla="*/ 382 h 456"/>
                  <a:gd name="T18" fmla="*/ 559 w 673"/>
                  <a:gd name="T19" fmla="*/ 288 h 456"/>
                  <a:gd name="T20" fmla="*/ 653 w 673"/>
                  <a:gd name="T21" fmla="*/ 233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3" h="456">
                    <a:moveTo>
                      <a:pt x="653" y="233"/>
                    </a:moveTo>
                    <a:cubicBezTo>
                      <a:pt x="673" y="159"/>
                      <a:pt x="673" y="159"/>
                      <a:pt x="673" y="159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100" y="85"/>
                      <a:pt x="125" y="128"/>
                      <a:pt x="114" y="169"/>
                    </a:cubicBezTo>
                    <a:cubicBezTo>
                      <a:pt x="103" y="210"/>
                      <a:pt x="60" y="234"/>
                      <a:pt x="19" y="223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593" y="456"/>
                      <a:pt x="593" y="456"/>
                      <a:pt x="593" y="456"/>
                    </a:cubicBezTo>
                    <a:cubicBezTo>
                      <a:pt x="613" y="382"/>
                      <a:pt x="613" y="382"/>
                      <a:pt x="613" y="382"/>
                    </a:cubicBezTo>
                    <a:cubicBezTo>
                      <a:pt x="572" y="371"/>
                      <a:pt x="548" y="329"/>
                      <a:pt x="559" y="288"/>
                    </a:cubicBezTo>
                    <a:cubicBezTo>
                      <a:pt x="570" y="247"/>
                      <a:pt x="612" y="223"/>
                      <a:pt x="653" y="2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25803" y="3368541"/>
                <a:ext cx="71438" cy="49213"/>
              </a:xfrm>
              <a:custGeom>
                <a:avLst/>
                <a:gdLst>
                  <a:gd name="T0" fmla="*/ 0 w 45"/>
                  <a:gd name="T1" fmla="*/ 20 h 31"/>
                  <a:gd name="T2" fmla="*/ 40 w 45"/>
                  <a:gd name="T3" fmla="*/ 31 h 31"/>
                  <a:gd name="T4" fmla="*/ 45 w 45"/>
                  <a:gd name="T5" fmla="*/ 11 h 31"/>
                  <a:gd name="T6" fmla="*/ 6 w 45"/>
                  <a:gd name="T7" fmla="*/ 0 h 31"/>
                  <a:gd name="T8" fmla="*/ 0 w 45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1">
                    <a:moveTo>
                      <a:pt x="0" y="20"/>
                    </a:moveTo>
                    <a:lnTo>
                      <a:pt x="40" y="31"/>
                    </a:lnTo>
                    <a:lnTo>
                      <a:pt x="45" y="11"/>
                    </a:lnTo>
                    <a:lnTo>
                      <a:pt x="6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BEE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87678" y="3266941"/>
                <a:ext cx="106363" cy="106363"/>
              </a:xfrm>
              <a:custGeom>
                <a:avLst/>
                <a:gdLst>
                  <a:gd name="T0" fmla="*/ 476 w 500"/>
                  <a:gd name="T1" fmla="*/ 208 h 500"/>
                  <a:gd name="T2" fmla="*/ 292 w 500"/>
                  <a:gd name="T3" fmla="*/ 477 h 500"/>
                  <a:gd name="T4" fmla="*/ 23 w 500"/>
                  <a:gd name="T5" fmla="*/ 292 h 500"/>
                  <a:gd name="T6" fmla="*/ 208 w 500"/>
                  <a:gd name="T7" fmla="*/ 24 h 500"/>
                  <a:gd name="T8" fmla="*/ 476 w 500"/>
                  <a:gd name="T9" fmla="*/ 208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0" h="500">
                    <a:moveTo>
                      <a:pt x="476" y="208"/>
                    </a:moveTo>
                    <a:cubicBezTo>
                      <a:pt x="500" y="333"/>
                      <a:pt x="417" y="453"/>
                      <a:pt x="292" y="477"/>
                    </a:cubicBezTo>
                    <a:cubicBezTo>
                      <a:pt x="167" y="500"/>
                      <a:pt x="46" y="417"/>
                      <a:pt x="23" y="292"/>
                    </a:cubicBezTo>
                    <a:cubicBezTo>
                      <a:pt x="0" y="167"/>
                      <a:pt x="83" y="47"/>
                      <a:pt x="208" y="24"/>
                    </a:cubicBezTo>
                    <a:cubicBezTo>
                      <a:pt x="333" y="0"/>
                      <a:pt x="453" y="83"/>
                      <a:pt x="476" y="20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05140" y="3284403"/>
                <a:ext cx="69850" cy="57150"/>
              </a:xfrm>
              <a:custGeom>
                <a:avLst/>
                <a:gdLst>
                  <a:gd name="T0" fmla="*/ 318 w 323"/>
                  <a:gd name="T1" fmla="*/ 138 h 266"/>
                  <a:gd name="T2" fmla="*/ 139 w 323"/>
                  <a:gd name="T3" fmla="*/ 15 h 266"/>
                  <a:gd name="T4" fmla="*/ 16 w 323"/>
                  <a:gd name="T5" fmla="*/ 194 h 266"/>
                  <a:gd name="T6" fmla="*/ 50 w 323"/>
                  <a:gd name="T7" fmla="*/ 266 h 266"/>
                  <a:gd name="T8" fmla="*/ 312 w 323"/>
                  <a:gd name="T9" fmla="*/ 217 h 266"/>
                  <a:gd name="T10" fmla="*/ 318 w 323"/>
                  <a:gd name="T11" fmla="*/ 13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3" h="266">
                    <a:moveTo>
                      <a:pt x="318" y="138"/>
                    </a:moveTo>
                    <a:cubicBezTo>
                      <a:pt x="302" y="55"/>
                      <a:pt x="222" y="0"/>
                      <a:pt x="139" y="15"/>
                    </a:cubicBezTo>
                    <a:cubicBezTo>
                      <a:pt x="55" y="31"/>
                      <a:pt x="0" y="111"/>
                      <a:pt x="16" y="194"/>
                    </a:cubicBezTo>
                    <a:cubicBezTo>
                      <a:pt x="21" y="222"/>
                      <a:pt x="33" y="246"/>
                      <a:pt x="50" y="266"/>
                    </a:cubicBezTo>
                    <a:cubicBezTo>
                      <a:pt x="312" y="217"/>
                      <a:pt x="312" y="217"/>
                      <a:pt x="312" y="217"/>
                    </a:cubicBezTo>
                    <a:cubicBezTo>
                      <a:pt x="320" y="193"/>
                      <a:pt x="323" y="166"/>
                      <a:pt x="318" y="138"/>
                    </a:cubicBezTo>
                    <a:close/>
                  </a:path>
                </a:pathLst>
              </a:custGeom>
              <a:solidFill>
                <a:srgbClr val="BEE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16253" y="3330441"/>
                <a:ext cx="55563" cy="23813"/>
              </a:xfrm>
              <a:custGeom>
                <a:avLst/>
                <a:gdLst>
                  <a:gd name="T0" fmla="*/ 0 w 262"/>
                  <a:gd name="T1" fmla="*/ 49 h 110"/>
                  <a:gd name="T2" fmla="*/ 145 w 262"/>
                  <a:gd name="T3" fmla="*/ 100 h 110"/>
                  <a:gd name="T4" fmla="*/ 262 w 262"/>
                  <a:gd name="T5" fmla="*/ 0 h 110"/>
                  <a:gd name="T6" fmla="*/ 0 w 262"/>
                  <a:gd name="T7" fmla="*/ 4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2" h="110">
                    <a:moveTo>
                      <a:pt x="0" y="49"/>
                    </a:moveTo>
                    <a:cubicBezTo>
                      <a:pt x="35" y="89"/>
                      <a:pt x="89" y="110"/>
                      <a:pt x="145" y="100"/>
                    </a:cubicBezTo>
                    <a:cubicBezTo>
                      <a:pt x="201" y="90"/>
                      <a:pt x="244" y="50"/>
                      <a:pt x="262" y="0"/>
                    </a:cubicBez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9ED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22603" y="3300278"/>
                <a:ext cx="33338" cy="14288"/>
              </a:xfrm>
              <a:custGeom>
                <a:avLst/>
                <a:gdLst>
                  <a:gd name="T0" fmla="*/ 1 w 21"/>
                  <a:gd name="T1" fmla="*/ 9 h 9"/>
                  <a:gd name="T2" fmla="*/ 0 w 21"/>
                  <a:gd name="T3" fmla="*/ 4 h 9"/>
                  <a:gd name="T4" fmla="*/ 20 w 21"/>
                  <a:gd name="T5" fmla="*/ 0 h 9"/>
                  <a:gd name="T6" fmla="*/ 21 w 21"/>
                  <a:gd name="T7" fmla="*/ 5 h 9"/>
                  <a:gd name="T8" fmla="*/ 1 w 2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1" y="9"/>
                    </a:moveTo>
                    <a:lnTo>
                      <a:pt x="0" y="4"/>
                    </a:lnTo>
                    <a:lnTo>
                      <a:pt x="20" y="0"/>
                    </a:lnTo>
                    <a:lnTo>
                      <a:pt x="21" y="5"/>
                    </a:lnTo>
                    <a:lnTo>
                      <a:pt x="1" y="9"/>
                    </a:lnTo>
                    <a:close/>
                  </a:path>
                </a:pathLst>
              </a:custGeom>
              <a:solidFill>
                <a:srgbClr val="9ED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22603" y="3316153"/>
                <a:ext cx="38100" cy="15875"/>
              </a:xfrm>
              <a:custGeom>
                <a:avLst/>
                <a:gdLst>
                  <a:gd name="T0" fmla="*/ 1 w 24"/>
                  <a:gd name="T1" fmla="*/ 10 h 10"/>
                  <a:gd name="T2" fmla="*/ 0 w 24"/>
                  <a:gd name="T3" fmla="*/ 5 h 10"/>
                  <a:gd name="T4" fmla="*/ 23 w 24"/>
                  <a:gd name="T5" fmla="*/ 0 h 10"/>
                  <a:gd name="T6" fmla="*/ 24 w 24"/>
                  <a:gd name="T7" fmla="*/ 5 h 10"/>
                  <a:gd name="T8" fmla="*/ 1 w 2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0">
                    <a:moveTo>
                      <a:pt x="1" y="10"/>
                    </a:moveTo>
                    <a:lnTo>
                      <a:pt x="0" y="5"/>
                    </a:lnTo>
                    <a:lnTo>
                      <a:pt x="23" y="0"/>
                    </a:lnTo>
                    <a:lnTo>
                      <a:pt x="24" y="5"/>
                    </a:lnTo>
                    <a:lnTo>
                      <a:pt x="1" y="10"/>
                    </a:lnTo>
                    <a:close/>
                  </a:path>
                </a:pathLst>
              </a:custGeom>
              <a:solidFill>
                <a:srgbClr val="9ED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78178" y="3235191"/>
                <a:ext cx="71438" cy="71438"/>
              </a:xfrm>
              <a:custGeom>
                <a:avLst/>
                <a:gdLst>
                  <a:gd name="T0" fmla="*/ 45 w 45"/>
                  <a:gd name="T1" fmla="*/ 41 h 45"/>
                  <a:gd name="T2" fmla="*/ 4 w 45"/>
                  <a:gd name="T3" fmla="*/ 45 h 45"/>
                  <a:gd name="T4" fmla="*/ 0 w 45"/>
                  <a:gd name="T5" fmla="*/ 4 h 45"/>
                  <a:gd name="T6" fmla="*/ 41 w 45"/>
                  <a:gd name="T7" fmla="*/ 0 h 45"/>
                  <a:gd name="T8" fmla="*/ 45 w 45"/>
                  <a:gd name="T9" fmla="*/ 4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5">
                    <a:moveTo>
                      <a:pt x="45" y="41"/>
                    </a:moveTo>
                    <a:lnTo>
                      <a:pt x="4" y="45"/>
                    </a:lnTo>
                    <a:lnTo>
                      <a:pt x="0" y="4"/>
                    </a:lnTo>
                    <a:lnTo>
                      <a:pt x="41" y="0"/>
                    </a:lnTo>
                    <a:lnTo>
                      <a:pt x="45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95640" y="3252653"/>
                <a:ext cx="34925" cy="36513"/>
              </a:xfrm>
              <a:custGeom>
                <a:avLst/>
                <a:gdLst>
                  <a:gd name="T0" fmla="*/ 22 w 22"/>
                  <a:gd name="T1" fmla="*/ 21 h 23"/>
                  <a:gd name="T2" fmla="*/ 2 w 22"/>
                  <a:gd name="T3" fmla="*/ 23 h 23"/>
                  <a:gd name="T4" fmla="*/ 0 w 22"/>
                  <a:gd name="T5" fmla="*/ 2 h 23"/>
                  <a:gd name="T6" fmla="*/ 21 w 22"/>
                  <a:gd name="T7" fmla="*/ 0 h 23"/>
                  <a:gd name="T8" fmla="*/ 22 w 22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3">
                    <a:moveTo>
                      <a:pt x="22" y="21"/>
                    </a:moveTo>
                    <a:lnTo>
                      <a:pt x="2" y="23"/>
                    </a:lnTo>
                    <a:lnTo>
                      <a:pt x="0" y="2"/>
                    </a:lnTo>
                    <a:lnTo>
                      <a:pt x="21" y="0"/>
                    </a:lnTo>
                    <a:lnTo>
                      <a:pt x="22" y="21"/>
                    </a:lnTo>
                    <a:close/>
                  </a:path>
                </a:pathLst>
              </a:custGeom>
              <a:solidFill>
                <a:srgbClr val="BEE2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5603" y="3466966"/>
                <a:ext cx="49213" cy="49213"/>
              </a:xfrm>
              <a:custGeom>
                <a:avLst/>
                <a:gdLst>
                  <a:gd name="T0" fmla="*/ 231 w 231"/>
                  <a:gd name="T1" fmla="*/ 231 h 231"/>
                  <a:gd name="T2" fmla="*/ 0 w 231"/>
                  <a:gd name="T3" fmla="*/ 0 h 231"/>
                  <a:gd name="T4" fmla="*/ 0 w 231"/>
                  <a:gd name="T5" fmla="*/ 231 h 231"/>
                  <a:gd name="T6" fmla="*/ 231 w 231"/>
                  <a:gd name="T7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1" h="231">
                    <a:moveTo>
                      <a:pt x="231" y="231"/>
                    </a:moveTo>
                    <a:cubicBezTo>
                      <a:pt x="231" y="103"/>
                      <a:pt x="127" y="0"/>
                      <a:pt x="0" y="0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231" y="231"/>
                      <a:pt x="231" y="231"/>
                      <a:pt x="231" y="231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70265" y="3466966"/>
                <a:ext cx="49213" cy="49213"/>
              </a:xfrm>
              <a:custGeom>
                <a:avLst/>
                <a:gdLst>
                  <a:gd name="T0" fmla="*/ 0 w 231"/>
                  <a:gd name="T1" fmla="*/ 231 h 231"/>
                  <a:gd name="T2" fmla="*/ 231 w 231"/>
                  <a:gd name="T3" fmla="*/ 231 h 231"/>
                  <a:gd name="T4" fmla="*/ 231 w 231"/>
                  <a:gd name="T5" fmla="*/ 0 h 231"/>
                  <a:gd name="T6" fmla="*/ 0 w 231"/>
                  <a:gd name="T7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1" h="231">
                    <a:moveTo>
                      <a:pt x="0" y="231"/>
                    </a:moveTo>
                    <a:cubicBezTo>
                      <a:pt x="231" y="231"/>
                      <a:pt x="231" y="231"/>
                      <a:pt x="231" y="231"/>
                    </a:cubicBezTo>
                    <a:cubicBezTo>
                      <a:pt x="231" y="0"/>
                      <a:pt x="231" y="0"/>
                      <a:pt x="231" y="0"/>
                    </a:cubicBezTo>
                    <a:cubicBezTo>
                      <a:pt x="104" y="0"/>
                      <a:pt x="0" y="103"/>
                      <a:pt x="0" y="231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1815" y="3101841"/>
                <a:ext cx="11113" cy="11113"/>
              </a:xfrm>
              <a:prstGeom prst="rect">
                <a:avLst/>
              </a:pr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00390" y="3078028"/>
                <a:ext cx="220663" cy="77788"/>
              </a:xfrm>
              <a:custGeom>
                <a:avLst/>
                <a:gdLst>
                  <a:gd name="T0" fmla="*/ 538 w 1034"/>
                  <a:gd name="T1" fmla="*/ 138 h 362"/>
                  <a:gd name="T2" fmla="*/ 533 w 1034"/>
                  <a:gd name="T3" fmla="*/ 138 h 362"/>
                  <a:gd name="T4" fmla="*/ 0 w 1034"/>
                  <a:gd name="T5" fmla="*/ 138 h 362"/>
                  <a:gd name="T6" fmla="*/ 0 w 1034"/>
                  <a:gd name="T7" fmla="*/ 362 h 362"/>
                  <a:gd name="T8" fmla="*/ 126 w 1034"/>
                  <a:gd name="T9" fmla="*/ 362 h 362"/>
                  <a:gd name="T10" fmla="*/ 269 w 1034"/>
                  <a:gd name="T11" fmla="*/ 362 h 362"/>
                  <a:gd name="T12" fmla="*/ 301 w 1034"/>
                  <a:gd name="T13" fmla="*/ 362 h 362"/>
                  <a:gd name="T14" fmla="*/ 538 w 1034"/>
                  <a:gd name="T15" fmla="*/ 362 h 362"/>
                  <a:gd name="T16" fmla="*/ 538 w 1034"/>
                  <a:gd name="T17" fmla="*/ 138 h 362"/>
                  <a:gd name="T18" fmla="*/ 669 w 1034"/>
                  <a:gd name="T19" fmla="*/ 0 h 362"/>
                  <a:gd name="T20" fmla="*/ 684 w 1034"/>
                  <a:gd name="T21" fmla="*/ 23 h 362"/>
                  <a:gd name="T22" fmla="*/ 691 w 1034"/>
                  <a:gd name="T23" fmla="*/ 56 h 362"/>
                  <a:gd name="T24" fmla="*/ 615 w 1034"/>
                  <a:gd name="T25" fmla="*/ 133 h 362"/>
                  <a:gd name="T26" fmla="*/ 615 w 1034"/>
                  <a:gd name="T27" fmla="*/ 133 h 362"/>
                  <a:gd name="T28" fmla="*/ 615 w 1034"/>
                  <a:gd name="T29" fmla="*/ 362 h 362"/>
                  <a:gd name="T30" fmla="*/ 1034 w 1034"/>
                  <a:gd name="T31" fmla="*/ 362 h 362"/>
                  <a:gd name="T32" fmla="*/ 722 w 1034"/>
                  <a:gd name="T33" fmla="*/ 52 h 362"/>
                  <a:gd name="T34" fmla="*/ 669 w 1034"/>
                  <a:gd name="T3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34" h="362">
                    <a:moveTo>
                      <a:pt x="538" y="138"/>
                    </a:moveTo>
                    <a:cubicBezTo>
                      <a:pt x="533" y="138"/>
                      <a:pt x="533" y="138"/>
                      <a:pt x="533" y="138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362"/>
                      <a:pt x="0" y="362"/>
                      <a:pt x="0" y="362"/>
                    </a:cubicBezTo>
                    <a:cubicBezTo>
                      <a:pt x="126" y="362"/>
                      <a:pt x="126" y="362"/>
                      <a:pt x="126" y="362"/>
                    </a:cubicBezTo>
                    <a:cubicBezTo>
                      <a:pt x="269" y="362"/>
                      <a:pt x="269" y="362"/>
                      <a:pt x="269" y="362"/>
                    </a:cubicBezTo>
                    <a:cubicBezTo>
                      <a:pt x="301" y="362"/>
                      <a:pt x="301" y="362"/>
                      <a:pt x="301" y="362"/>
                    </a:cubicBezTo>
                    <a:cubicBezTo>
                      <a:pt x="538" y="362"/>
                      <a:pt x="538" y="362"/>
                      <a:pt x="538" y="362"/>
                    </a:cubicBezTo>
                    <a:cubicBezTo>
                      <a:pt x="538" y="138"/>
                      <a:pt x="538" y="138"/>
                      <a:pt x="538" y="138"/>
                    </a:cubicBezTo>
                    <a:moveTo>
                      <a:pt x="669" y="0"/>
                    </a:moveTo>
                    <a:cubicBezTo>
                      <a:pt x="675" y="7"/>
                      <a:pt x="680" y="15"/>
                      <a:pt x="684" y="23"/>
                    </a:cubicBezTo>
                    <a:cubicBezTo>
                      <a:pt x="689" y="33"/>
                      <a:pt x="691" y="44"/>
                      <a:pt x="691" y="56"/>
                    </a:cubicBezTo>
                    <a:cubicBezTo>
                      <a:pt x="691" y="99"/>
                      <a:pt x="657" y="133"/>
                      <a:pt x="615" y="133"/>
                    </a:cubicBezTo>
                    <a:cubicBezTo>
                      <a:pt x="615" y="133"/>
                      <a:pt x="615" y="133"/>
                      <a:pt x="615" y="133"/>
                    </a:cubicBezTo>
                    <a:cubicBezTo>
                      <a:pt x="615" y="362"/>
                      <a:pt x="615" y="362"/>
                      <a:pt x="615" y="362"/>
                    </a:cubicBezTo>
                    <a:cubicBezTo>
                      <a:pt x="1034" y="362"/>
                      <a:pt x="1034" y="362"/>
                      <a:pt x="1034" y="362"/>
                    </a:cubicBezTo>
                    <a:cubicBezTo>
                      <a:pt x="722" y="52"/>
                      <a:pt x="722" y="52"/>
                      <a:pt x="722" y="52"/>
                    </a:cubicBezTo>
                    <a:cubicBezTo>
                      <a:pt x="669" y="0"/>
                      <a:pt x="669" y="0"/>
                      <a:pt x="669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00390" y="3108191"/>
                <a:ext cx="0" cy="47625"/>
              </a:xfrm>
              <a:custGeom>
                <a:avLst/>
                <a:gdLst>
                  <a:gd name="T0" fmla="*/ 0 h 30"/>
                  <a:gd name="T1" fmla="*/ 0 h 30"/>
                  <a:gd name="T2" fmla="*/ 14 h 30"/>
                  <a:gd name="T3" fmla="*/ 30 h 30"/>
                  <a:gd name="T4" fmla="*/ 30 h 30"/>
                  <a:gd name="T5" fmla="*/ 0 h 3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0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00390" y="3108191"/>
                <a:ext cx="0" cy="47625"/>
              </a:xfrm>
              <a:custGeom>
                <a:avLst/>
                <a:gdLst>
                  <a:gd name="T0" fmla="*/ 0 h 30"/>
                  <a:gd name="T1" fmla="*/ 0 h 30"/>
                  <a:gd name="T2" fmla="*/ 14 h 30"/>
                  <a:gd name="T3" fmla="*/ 30 h 30"/>
                  <a:gd name="T4" fmla="*/ 30 h 30"/>
                  <a:gd name="T5" fmla="*/ 0 h 3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30">
                    <a:moveTo>
                      <a:pt x="0" y="0"/>
                    </a:moveTo>
                    <a:lnTo>
                      <a:pt x="0" y="0"/>
                    </a:lnTo>
                    <a:lnTo>
                      <a:pt x="0" y="14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14690" y="3106603"/>
                <a:ext cx="15875" cy="49213"/>
              </a:xfrm>
              <a:custGeom>
                <a:avLst/>
                <a:gdLst>
                  <a:gd name="T0" fmla="*/ 10 w 10"/>
                  <a:gd name="T1" fmla="*/ 0 h 31"/>
                  <a:gd name="T2" fmla="*/ 9 w 10"/>
                  <a:gd name="T3" fmla="*/ 0 h 31"/>
                  <a:gd name="T4" fmla="*/ 9 w 10"/>
                  <a:gd name="T5" fmla="*/ 31 h 31"/>
                  <a:gd name="T6" fmla="*/ 1 w 10"/>
                  <a:gd name="T7" fmla="*/ 31 h 31"/>
                  <a:gd name="T8" fmla="*/ 1 w 10"/>
                  <a:gd name="T9" fmla="*/ 1 h 31"/>
                  <a:gd name="T10" fmla="*/ 0 w 10"/>
                  <a:gd name="T11" fmla="*/ 1 h 31"/>
                  <a:gd name="T12" fmla="*/ 0 w 10"/>
                  <a:gd name="T13" fmla="*/ 31 h 31"/>
                  <a:gd name="T14" fmla="*/ 10 w 10"/>
                  <a:gd name="T15" fmla="*/ 31 h 31"/>
                  <a:gd name="T16" fmla="*/ 10 w 10"/>
                  <a:gd name="T17" fmla="*/ 31 h 31"/>
                  <a:gd name="T18" fmla="*/ 10 w 10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31">
                    <a:moveTo>
                      <a:pt x="10" y="0"/>
                    </a:moveTo>
                    <a:lnTo>
                      <a:pt x="9" y="0"/>
                    </a:lnTo>
                    <a:lnTo>
                      <a:pt x="9" y="31"/>
                    </a:lnTo>
                    <a:lnTo>
                      <a:pt x="1" y="3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14690" y="3106603"/>
                <a:ext cx="15875" cy="49213"/>
              </a:xfrm>
              <a:custGeom>
                <a:avLst/>
                <a:gdLst>
                  <a:gd name="T0" fmla="*/ 10 w 10"/>
                  <a:gd name="T1" fmla="*/ 0 h 31"/>
                  <a:gd name="T2" fmla="*/ 9 w 10"/>
                  <a:gd name="T3" fmla="*/ 0 h 31"/>
                  <a:gd name="T4" fmla="*/ 9 w 10"/>
                  <a:gd name="T5" fmla="*/ 31 h 31"/>
                  <a:gd name="T6" fmla="*/ 1 w 10"/>
                  <a:gd name="T7" fmla="*/ 31 h 31"/>
                  <a:gd name="T8" fmla="*/ 1 w 10"/>
                  <a:gd name="T9" fmla="*/ 1 h 31"/>
                  <a:gd name="T10" fmla="*/ 0 w 10"/>
                  <a:gd name="T11" fmla="*/ 1 h 31"/>
                  <a:gd name="T12" fmla="*/ 0 w 10"/>
                  <a:gd name="T13" fmla="*/ 31 h 31"/>
                  <a:gd name="T14" fmla="*/ 10 w 10"/>
                  <a:gd name="T15" fmla="*/ 31 h 31"/>
                  <a:gd name="T16" fmla="*/ 10 w 10"/>
                  <a:gd name="T17" fmla="*/ 31 h 31"/>
                  <a:gd name="T18" fmla="*/ 10 w 10"/>
                  <a:gd name="T1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31">
                    <a:moveTo>
                      <a:pt x="10" y="0"/>
                    </a:moveTo>
                    <a:lnTo>
                      <a:pt x="9" y="0"/>
                    </a:lnTo>
                    <a:lnTo>
                      <a:pt x="9" y="31"/>
                    </a:lnTo>
                    <a:lnTo>
                      <a:pt x="1" y="31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0" y="31"/>
                    </a:lnTo>
                    <a:lnTo>
                      <a:pt x="10" y="31"/>
                    </a:lnTo>
                    <a:lnTo>
                      <a:pt x="10" y="31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28978" y="3082791"/>
                <a:ext cx="19050" cy="23813"/>
              </a:xfrm>
              <a:custGeom>
                <a:avLst/>
                <a:gdLst>
                  <a:gd name="T0" fmla="*/ 79 w 86"/>
                  <a:gd name="T1" fmla="*/ 0 h 110"/>
                  <a:gd name="T2" fmla="*/ 86 w 86"/>
                  <a:gd name="T3" fmla="*/ 31 h 110"/>
                  <a:gd name="T4" fmla="*/ 82 w 86"/>
                  <a:gd name="T5" fmla="*/ 32 h 110"/>
                  <a:gd name="T6" fmla="*/ 0 w 86"/>
                  <a:gd name="T7" fmla="*/ 110 h 110"/>
                  <a:gd name="T8" fmla="*/ 0 w 86"/>
                  <a:gd name="T9" fmla="*/ 110 h 110"/>
                  <a:gd name="T10" fmla="*/ 10 w 86"/>
                  <a:gd name="T11" fmla="*/ 110 h 110"/>
                  <a:gd name="T12" fmla="*/ 86 w 86"/>
                  <a:gd name="T13" fmla="*/ 33 h 110"/>
                  <a:gd name="T14" fmla="*/ 79 w 86"/>
                  <a:gd name="T15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110">
                    <a:moveTo>
                      <a:pt x="79" y="0"/>
                    </a:moveTo>
                    <a:cubicBezTo>
                      <a:pt x="83" y="10"/>
                      <a:pt x="85" y="20"/>
                      <a:pt x="86" y="31"/>
                    </a:cubicBezTo>
                    <a:cubicBezTo>
                      <a:pt x="86" y="31"/>
                      <a:pt x="82" y="32"/>
                      <a:pt x="82" y="32"/>
                    </a:cubicBezTo>
                    <a:cubicBezTo>
                      <a:pt x="82" y="75"/>
                      <a:pt x="48" y="110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10" y="110"/>
                      <a:pt x="10" y="110"/>
                      <a:pt x="10" y="110"/>
                    </a:cubicBezTo>
                    <a:cubicBezTo>
                      <a:pt x="52" y="110"/>
                      <a:pt x="86" y="76"/>
                      <a:pt x="86" y="33"/>
                    </a:cubicBezTo>
                    <a:cubicBezTo>
                      <a:pt x="86" y="21"/>
                      <a:pt x="84" y="10"/>
                      <a:pt x="79" y="0"/>
                    </a:cubicBezTo>
                  </a:path>
                </a:pathLst>
              </a:cu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55953" y="3328853"/>
                <a:ext cx="436563" cy="401638"/>
              </a:xfrm>
              <a:custGeom>
                <a:avLst/>
                <a:gdLst>
                  <a:gd name="T0" fmla="*/ 9 w 2055"/>
                  <a:gd name="T1" fmla="*/ 1888 h 1888"/>
                  <a:gd name="T2" fmla="*/ 9 w 2055"/>
                  <a:gd name="T3" fmla="*/ 1888 h 1888"/>
                  <a:gd name="T4" fmla="*/ 9 w 2055"/>
                  <a:gd name="T5" fmla="*/ 1888 h 1888"/>
                  <a:gd name="T6" fmla="*/ 14 w 2055"/>
                  <a:gd name="T7" fmla="*/ 1888 h 1888"/>
                  <a:gd name="T8" fmla="*/ 13 w 2055"/>
                  <a:gd name="T9" fmla="*/ 1888 h 1888"/>
                  <a:gd name="T10" fmla="*/ 14 w 2055"/>
                  <a:gd name="T11" fmla="*/ 1888 h 1888"/>
                  <a:gd name="T12" fmla="*/ 7 w 2055"/>
                  <a:gd name="T13" fmla="*/ 1888 h 1888"/>
                  <a:gd name="T14" fmla="*/ 7 w 2055"/>
                  <a:gd name="T15" fmla="*/ 1888 h 1888"/>
                  <a:gd name="T16" fmla="*/ 7 w 2055"/>
                  <a:gd name="T17" fmla="*/ 1888 h 1888"/>
                  <a:gd name="T18" fmla="*/ 17 w 2055"/>
                  <a:gd name="T19" fmla="*/ 1888 h 1888"/>
                  <a:gd name="T20" fmla="*/ 16 w 2055"/>
                  <a:gd name="T21" fmla="*/ 1888 h 1888"/>
                  <a:gd name="T22" fmla="*/ 17 w 2055"/>
                  <a:gd name="T23" fmla="*/ 1888 h 1888"/>
                  <a:gd name="T24" fmla="*/ 5 w 2055"/>
                  <a:gd name="T25" fmla="*/ 1888 h 1888"/>
                  <a:gd name="T26" fmla="*/ 6 w 2055"/>
                  <a:gd name="T27" fmla="*/ 1888 h 1888"/>
                  <a:gd name="T28" fmla="*/ 5 w 2055"/>
                  <a:gd name="T29" fmla="*/ 1888 h 1888"/>
                  <a:gd name="T30" fmla="*/ 3 w 2055"/>
                  <a:gd name="T31" fmla="*/ 1888 h 1888"/>
                  <a:gd name="T32" fmla="*/ 4 w 2055"/>
                  <a:gd name="T33" fmla="*/ 1888 h 1888"/>
                  <a:gd name="T34" fmla="*/ 3 w 2055"/>
                  <a:gd name="T35" fmla="*/ 1888 h 1888"/>
                  <a:gd name="T36" fmla="*/ 2 w 2055"/>
                  <a:gd name="T37" fmla="*/ 1888 h 1888"/>
                  <a:gd name="T38" fmla="*/ 2 w 2055"/>
                  <a:gd name="T39" fmla="*/ 1888 h 1888"/>
                  <a:gd name="T40" fmla="*/ 2 w 2055"/>
                  <a:gd name="T41" fmla="*/ 1888 h 1888"/>
                  <a:gd name="T42" fmla="*/ 22 w 2055"/>
                  <a:gd name="T43" fmla="*/ 1888 h 1888"/>
                  <a:gd name="T44" fmla="*/ 22 w 2055"/>
                  <a:gd name="T45" fmla="*/ 1888 h 1888"/>
                  <a:gd name="T46" fmla="*/ 22 w 2055"/>
                  <a:gd name="T47" fmla="*/ 1888 h 1888"/>
                  <a:gd name="T48" fmla="*/ 0 w 2055"/>
                  <a:gd name="T49" fmla="*/ 1888 h 1888"/>
                  <a:gd name="T50" fmla="*/ 0 w 2055"/>
                  <a:gd name="T51" fmla="*/ 1888 h 1888"/>
                  <a:gd name="T52" fmla="*/ 0 w 2055"/>
                  <a:gd name="T53" fmla="*/ 1888 h 1888"/>
                  <a:gd name="T54" fmla="*/ 25 w 2055"/>
                  <a:gd name="T55" fmla="*/ 1888 h 1888"/>
                  <a:gd name="T56" fmla="*/ 25 w 2055"/>
                  <a:gd name="T57" fmla="*/ 1888 h 1888"/>
                  <a:gd name="T58" fmla="*/ 25 w 2055"/>
                  <a:gd name="T59" fmla="*/ 1888 h 1888"/>
                  <a:gd name="T60" fmla="*/ 2053 w 2055"/>
                  <a:gd name="T61" fmla="*/ 0 h 1888"/>
                  <a:gd name="T62" fmla="*/ 1991 w 2055"/>
                  <a:gd name="T63" fmla="*/ 367 h 1888"/>
                  <a:gd name="T64" fmla="*/ 2055 w 2055"/>
                  <a:gd name="T65" fmla="*/ 2 h 1888"/>
                  <a:gd name="T66" fmla="*/ 2053 w 2055"/>
                  <a:gd name="T67" fmla="*/ 0 h 1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5" h="1888">
                    <a:moveTo>
                      <a:pt x="9" y="1888"/>
                    </a:moveTo>
                    <a:cubicBezTo>
                      <a:pt x="9" y="1888"/>
                      <a:pt x="9" y="1888"/>
                      <a:pt x="9" y="1888"/>
                    </a:cubicBezTo>
                    <a:cubicBezTo>
                      <a:pt x="9" y="1888"/>
                      <a:pt x="9" y="1888"/>
                      <a:pt x="9" y="1888"/>
                    </a:cubicBezTo>
                    <a:moveTo>
                      <a:pt x="14" y="1888"/>
                    </a:moveTo>
                    <a:cubicBezTo>
                      <a:pt x="14" y="1888"/>
                      <a:pt x="14" y="1888"/>
                      <a:pt x="13" y="1888"/>
                    </a:cubicBezTo>
                    <a:cubicBezTo>
                      <a:pt x="14" y="1888"/>
                      <a:pt x="14" y="1888"/>
                      <a:pt x="14" y="1888"/>
                    </a:cubicBezTo>
                    <a:moveTo>
                      <a:pt x="7" y="1888"/>
                    </a:moveTo>
                    <a:cubicBezTo>
                      <a:pt x="7" y="1888"/>
                      <a:pt x="7" y="1888"/>
                      <a:pt x="7" y="1888"/>
                    </a:cubicBezTo>
                    <a:cubicBezTo>
                      <a:pt x="7" y="1888"/>
                      <a:pt x="7" y="1888"/>
                      <a:pt x="7" y="1888"/>
                    </a:cubicBezTo>
                    <a:moveTo>
                      <a:pt x="17" y="1888"/>
                    </a:moveTo>
                    <a:cubicBezTo>
                      <a:pt x="17" y="1888"/>
                      <a:pt x="17" y="1888"/>
                      <a:pt x="16" y="1888"/>
                    </a:cubicBezTo>
                    <a:cubicBezTo>
                      <a:pt x="16" y="1888"/>
                      <a:pt x="17" y="1888"/>
                      <a:pt x="17" y="1888"/>
                    </a:cubicBezTo>
                    <a:moveTo>
                      <a:pt x="5" y="1888"/>
                    </a:moveTo>
                    <a:cubicBezTo>
                      <a:pt x="5" y="1888"/>
                      <a:pt x="5" y="1888"/>
                      <a:pt x="6" y="1888"/>
                    </a:cubicBezTo>
                    <a:cubicBezTo>
                      <a:pt x="6" y="1888"/>
                      <a:pt x="5" y="1888"/>
                      <a:pt x="5" y="1888"/>
                    </a:cubicBezTo>
                    <a:moveTo>
                      <a:pt x="3" y="1888"/>
                    </a:moveTo>
                    <a:cubicBezTo>
                      <a:pt x="4" y="1888"/>
                      <a:pt x="4" y="1888"/>
                      <a:pt x="4" y="1888"/>
                    </a:cubicBezTo>
                    <a:cubicBezTo>
                      <a:pt x="4" y="1888"/>
                      <a:pt x="3" y="1888"/>
                      <a:pt x="3" y="1888"/>
                    </a:cubicBezTo>
                    <a:moveTo>
                      <a:pt x="2" y="1888"/>
                    </a:moveTo>
                    <a:cubicBezTo>
                      <a:pt x="2" y="1888"/>
                      <a:pt x="2" y="1888"/>
                      <a:pt x="2" y="1888"/>
                    </a:cubicBezTo>
                    <a:cubicBezTo>
                      <a:pt x="2" y="1888"/>
                      <a:pt x="2" y="1888"/>
                      <a:pt x="2" y="1888"/>
                    </a:cubicBezTo>
                    <a:moveTo>
                      <a:pt x="22" y="1888"/>
                    </a:moveTo>
                    <a:cubicBezTo>
                      <a:pt x="22" y="1888"/>
                      <a:pt x="22" y="1888"/>
                      <a:pt x="22" y="1888"/>
                    </a:cubicBezTo>
                    <a:cubicBezTo>
                      <a:pt x="22" y="1888"/>
                      <a:pt x="22" y="1888"/>
                      <a:pt x="22" y="1888"/>
                    </a:cubicBezTo>
                    <a:moveTo>
                      <a:pt x="0" y="1888"/>
                    </a:moveTo>
                    <a:cubicBezTo>
                      <a:pt x="0" y="1888"/>
                      <a:pt x="0" y="1888"/>
                      <a:pt x="0" y="1888"/>
                    </a:cubicBezTo>
                    <a:cubicBezTo>
                      <a:pt x="0" y="1888"/>
                      <a:pt x="0" y="1888"/>
                      <a:pt x="0" y="1888"/>
                    </a:cubicBezTo>
                    <a:moveTo>
                      <a:pt x="25" y="1888"/>
                    </a:moveTo>
                    <a:cubicBezTo>
                      <a:pt x="25" y="1888"/>
                      <a:pt x="25" y="1888"/>
                      <a:pt x="25" y="1888"/>
                    </a:cubicBezTo>
                    <a:cubicBezTo>
                      <a:pt x="25" y="1888"/>
                      <a:pt x="25" y="1888"/>
                      <a:pt x="25" y="1888"/>
                    </a:cubicBezTo>
                    <a:moveTo>
                      <a:pt x="2053" y="0"/>
                    </a:moveTo>
                    <a:cubicBezTo>
                      <a:pt x="2043" y="126"/>
                      <a:pt x="2022" y="248"/>
                      <a:pt x="1991" y="367"/>
                    </a:cubicBezTo>
                    <a:cubicBezTo>
                      <a:pt x="2022" y="249"/>
                      <a:pt x="2045" y="127"/>
                      <a:pt x="2055" y="2"/>
                    </a:cubicBezTo>
                    <a:cubicBezTo>
                      <a:pt x="2053" y="0"/>
                      <a:pt x="2053" y="0"/>
                      <a:pt x="2053" y="0"/>
                    </a:cubicBezTo>
                  </a:path>
                </a:pathLst>
              </a:custGeom>
              <a:solidFill>
                <a:srgbClr val="FAE6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7190" y="3155816"/>
                <a:ext cx="695325" cy="574675"/>
              </a:xfrm>
              <a:custGeom>
                <a:avLst/>
                <a:gdLst>
                  <a:gd name="T0" fmla="*/ 2460 w 3270"/>
                  <a:gd name="T1" fmla="*/ 0 h 2700"/>
                  <a:gd name="T2" fmla="*/ 2460 w 3270"/>
                  <a:gd name="T3" fmla="*/ 231 h 2700"/>
                  <a:gd name="T4" fmla="*/ 2460 w 3270"/>
                  <a:gd name="T5" fmla="*/ 463 h 2700"/>
                  <a:gd name="T6" fmla="*/ 2460 w 3270"/>
                  <a:gd name="T7" fmla="*/ 1371 h 2700"/>
                  <a:gd name="T8" fmla="*/ 2460 w 3270"/>
                  <a:gd name="T9" fmla="*/ 1460 h 2700"/>
                  <a:gd name="T10" fmla="*/ 2460 w 3270"/>
                  <a:gd name="T11" fmla="*/ 1692 h 2700"/>
                  <a:gd name="T12" fmla="*/ 2226 w 3270"/>
                  <a:gd name="T13" fmla="*/ 1692 h 2700"/>
                  <a:gd name="T14" fmla="*/ 1572 w 3270"/>
                  <a:gd name="T15" fmla="*/ 1692 h 2700"/>
                  <a:gd name="T16" fmla="*/ 1228 w 3270"/>
                  <a:gd name="T17" fmla="*/ 1692 h 2700"/>
                  <a:gd name="T18" fmla="*/ 884 w 3270"/>
                  <a:gd name="T19" fmla="*/ 1692 h 2700"/>
                  <a:gd name="T20" fmla="*/ 230 w 3270"/>
                  <a:gd name="T21" fmla="*/ 1692 h 2700"/>
                  <a:gd name="T22" fmla="*/ 0 w 3270"/>
                  <a:gd name="T23" fmla="*/ 1692 h 2700"/>
                  <a:gd name="T24" fmla="*/ 884 w 3270"/>
                  <a:gd name="T25" fmla="*/ 2576 h 2700"/>
                  <a:gd name="T26" fmla="*/ 995 w 3270"/>
                  <a:gd name="T27" fmla="*/ 2687 h 2700"/>
                  <a:gd name="T28" fmla="*/ 1217 w 3270"/>
                  <a:gd name="T29" fmla="*/ 2700 h 2700"/>
                  <a:gd name="T30" fmla="*/ 1217 w 3270"/>
                  <a:gd name="T31" fmla="*/ 2700 h 2700"/>
                  <a:gd name="T32" fmla="*/ 1219 w 3270"/>
                  <a:gd name="T33" fmla="*/ 2700 h 2700"/>
                  <a:gd name="T34" fmla="*/ 1219 w 3270"/>
                  <a:gd name="T35" fmla="*/ 2700 h 2700"/>
                  <a:gd name="T36" fmla="*/ 1220 w 3270"/>
                  <a:gd name="T37" fmla="*/ 2700 h 2700"/>
                  <a:gd name="T38" fmla="*/ 1221 w 3270"/>
                  <a:gd name="T39" fmla="*/ 2700 h 2700"/>
                  <a:gd name="T40" fmla="*/ 1222 w 3270"/>
                  <a:gd name="T41" fmla="*/ 2700 h 2700"/>
                  <a:gd name="T42" fmla="*/ 1223 w 3270"/>
                  <a:gd name="T43" fmla="*/ 2700 h 2700"/>
                  <a:gd name="T44" fmla="*/ 1224 w 3270"/>
                  <a:gd name="T45" fmla="*/ 2700 h 2700"/>
                  <a:gd name="T46" fmla="*/ 1224 w 3270"/>
                  <a:gd name="T47" fmla="*/ 2700 h 2700"/>
                  <a:gd name="T48" fmla="*/ 1226 w 3270"/>
                  <a:gd name="T49" fmla="*/ 2700 h 2700"/>
                  <a:gd name="T50" fmla="*/ 1226 w 3270"/>
                  <a:gd name="T51" fmla="*/ 2700 h 2700"/>
                  <a:gd name="T52" fmla="*/ 1228 w 3270"/>
                  <a:gd name="T53" fmla="*/ 2700 h 2700"/>
                  <a:gd name="T54" fmla="*/ 1230 w 3270"/>
                  <a:gd name="T55" fmla="*/ 2700 h 2700"/>
                  <a:gd name="T56" fmla="*/ 1231 w 3270"/>
                  <a:gd name="T57" fmla="*/ 2700 h 2700"/>
                  <a:gd name="T58" fmla="*/ 1233 w 3270"/>
                  <a:gd name="T59" fmla="*/ 2700 h 2700"/>
                  <a:gd name="T60" fmla="*/ 1234 w 3270"/>
                  <a:gd name="T61" fmla="*/ 2700 h 2700"/>
                  <a:gd name="T62" fmla="*/ 1239 w 3270"/>
                  <a:gd name="T63" fmla="*/ 2700 h 2700"/>
                  <a:gd name="T64" fmla="*/ 1239 w 3270"/>
                  <a:gd name="T65" fmla="*/ 2700 h 2700"/>
                  <a:gd name="T66" fmla="*/ 1242 w 3270"/>
                  <a:gd name="T67" fmla="*/ 2700 h 2700"/>
                  <a:gd name="T68" fmla="*/ 1242 w 3270"/>
                  <a:gd name="T69" fmla="*/ 2700 h 2700"/>
                  <a:gd name="T70" fmla="*/ 1572 w 3270"/>
                  <a:gd name="T71" fmla="*/ 2671 h 2700"/>
                  <a:gd name="T72" fmla="*/ 2908 w 3270"/>
                  <a:gd name="T73" fmla="*/ 1823 h 2700"/>
                  <a:gd name="T74" fmla="*/ 3200 w 3270"/>
                  <a:gd name="T75" fmla="*/ 1207 h 2700"/>
                  <a:gd name="T76" fmla="*/ 3208 w 3270"/>
                  <a:gd name="T77" fmla="*/ 1179 h 2700"/>
                  <a:gd name="T78" fmla="*/ 3270 w 3270"/>
                  <a:gd name="T79" fmla="*/ 812 h 2700"/>
                  <a:gd name="T80" fmla="*/ 2460 w 3270"/>
                  <a:gd name="T81" fmla="*/ 0 h 2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70" h="2700">
                    <a:moveTo>
                      <a:pt x="2460" y="0"/>
                    </a:moveTo>
                    <a:cubicBezTo>
                      <a:pt x="2460" y="231"/>
                      <a:pt x="2460" y="231"/>
                      <a:pt x="2460" y="231"/>
                    </a:cubicBezTo>
                    <a:cubicBezTo>
                      <a:pt x="2460" y="463"/>
                      <a:pt x="2460" y="463"/>
                      <a:pt x="2460" y="463"/>
                    </a:cubicBezTo>
                    <a:cubicBezTo>
                      <a:pt x="2460" y="1371"/>
                      <a:pt x="2460" y="1371"/>
                      <a:pt x="2460" y="1371"/>
                    </a:cubicBezTo>
                    <a:cubicBezTo>
                      <a:pt x="2460" y="1460"/>
                      <a:pt x="2460" y="1460"/>
                      <a:pt x="2460" y="1460"/>
                    </a:cubicBezTo>
                    <a:cubicBezTo>
                      <a:pt x="2460" y="1692"/>
                      <a:pt x="2460" y="1692"/>
                      <a:pt x="2460" y="1692"/>
                    </a:cubicBezTo>
                    <a:cubicBezTo>
                      <a:pt x="2226" y="1692"/>
                      <a:pt x="2226" y="1692"/>
                      <a:pt x="2226" y="1692"/>
                    </a:cubicBezTo>
                    <a:cubicBezTo>
                      <a:pt x="1572" y="1692"/>
                      <a:pt x="1572" y="1692"/>
                      <a:pt x="1572" y="1692"/>
                    </a:cubicBezTo>
                    <a:cubicBezTo>
                      <a:pt x="1228" y="1692"/>
                      <a:pt x="1228" y="1692"/>
                      <a:pt x="1228" y="1692"/>
                    </a:cubicBezTo>
                    <a:cubicBezTo>
                      <a:pt x="884" y="1692"/>
                      <a:pt x="884" y="1692"/>
                      <a:pt x="884" y="1692"/>
                    </a:cubicBezTo>
                    <a:cubicBezTo>
                      <a:pt x="230" y="1692"/>
                      <a:pt x="230" y="1692"/>
                      <a:pt x="230" y="1692"/>
                    </a:cubicBezTo>
                    <a:cubicBezTo>
                      <a:pt x="0" y="1692"/>
                      <a:pt x="0" y="1692"/>
                      <a:pt x="0" y="1692"/>
                    </a:cubicBezTo>
                    <a:cubicBezTo>
                      <a:pt x="884" y="2576"/>
                      <a:pt x="884" y="2576"/>
                      <a:pt x="884" y="2576"/>
                    </a:cubicBezTo>
                    <a:cubicBezTo>
                      <a:pt x="995" y="2687"/>
                      <a:pt x="995" y="2687"/>
                      <a:pt x="995" y="2687"/>
                    </a:cubicBezTo>
                    <a:cubicBezTo>
                      <a:pt x="1068" y="2695"/>
                      <a:pt x="1142" y="2700"/>
                      <a:pt x="1217" y="2700"/>
                    </a:cubicBezTo>
                    <a:cubicBezTo>
                      <a:pt x="1217" y="2700"/>
                      <a:pt x="1217" y="2700"/>
                      <a:pt x="1217" y="2700"/>
                    </a:cubicBezTo>
                    <a:cubicBezTo>
                      <a:pt x="1218" y="2700"/>
                      <a:pt x="1218" y="2700"/>
                      <a:pt x="1219" y="2700"/>
                    </a:cubicBezTo>
                    <a:cubicBezTo>
                      <a:pt x="1219" y="2700"/>
                      <a:pt x="1219" y="2700"/>
                      <a:pt x="1219" y="2700"/>
                    </a:cubicBezTo>
                    <a:cubicBezTo>
                      <a:pt x="1219" y="2700"/>
                      <a:pt x="1220" y="2700"/>
                      <a:pt x="1220" y="2700"/>
                    </a:cubicBezTo>
                    <a:cubicBezTo>
                      <a:pt x="1220" y="2700"/>
                      <a:pt x="1221" y="2700"/>
                      <a:pt x="1221" y="2700"/>
                    </a:cubicBezTo>
                    <a:cubicBezTo>
                      <a:pt x="1221" y="2700"/>
                      <a:pt x="1222" y="2700"/>
                      <a:pt x="1222" y="2700"/>
                    </a:cubicBezTo>
                    <a:cubicBezTo>
                      <a:pt x="1222" y="2700"/>
                      <a:pt x="1223" y="2700"/>
                      <a:pt x="1223" y="2700"/>
                    </a:cubicBezTo>
                    <a:cubicBezTo>
                      <a:pt x="1223" y="2700"/>
                      <a:pt x="1223" y="2700"/>
                      <a:pt x="1224" y="2700"/>
                    </a:cubicBezTo>
                    <a:cubicBezTo>
                      <a:pt x="1224" y="2700"/>
                      <a:pt x="1224" y="2700"/>
                      <a:pt x="1224" y="2700"/>
                    </a:cubicBezTo>
                    <a:cubicBezTo>
                      <a:pt x="1225" y="2700"/>
                      <a:pt x="1225" y="2700"/>
                      <a:pt x="1226" y="2700"/>
                    </a:cubicBezTo>
                    <a:cubicBezTo>
                      <a:pt x="1226" y="2700"/>
                      <a:pt x="1226" y="2700"/>
                      <a:pt x="1226" y="2700"/>
                    </a:cubicBezTo>
                    <a:cubicBezTo>
                      <a:pt x="1227" y="2700"/>
                      <a:pt x="1227" y="2700"/>
                      <a:pt x="1228" y="2700"/>
                    </a:cubicBezTo>
                    <a:cubicBezTo>
                      <a:pt x="1229" y="2700"/>
                      <a:pt x="1230" y="2700"/>
                      <a:pt x="1230" y="2700"/>
                    </a:cubicBezTo>
                    <a:cubicBezTo>
                      <a:pt x="1231" y="2700"/>
                      <a:pt x="1231" y="2700"/>
                      <a:pt x="1231" y="2700"/>
                    </a:cubicBezTo>
                    <a:cubicBezTo>
                      <a:pt x="1232" y="2700"/>
                      <a:pt x="1233" y="2700"/>
                      <a:pt x="1233" y="2700"/>
                    </a:cubicBezTo>
                    <a:cubicBezTo>
                      <a:pt x="1234" y="2700"/>
                      <a:pt x="1234" y="2700"/>
                      <a:pt x="1234" y="2700"/>
                    </a:cubicBezTo>
                    <a:cubicBezTo>
                      <a:pt x="1235" y="2700"/>
                      <a:pt x="1237" y="2700"/>
                      <a:pt x="1239" y="2700"/>
                    </a:cubicBezTo>
                    <a:cubicBezTo>
                      <a:pt x="1239" y="2700"/>
                      <a:pt x="1239" y="2700"/>
                      <a:pt x="1239" y="2700"/>
                    </a:cubicBezTo>
                    <a:cubicBezTo>
                      <a:pt x="1240" y="2700"/>
                      <a:pt x="1241" y="2700"/>
                      <a:pt x="1242" y="2700"/>
                    </a:cubicBezTo>
                    <a:cubicBezTo>
                      <a:pt x="1242" y="2700"/>
                      <a:pt x="1242" y="2700"/>
                      <a:pt x="1242" y="2700"/>
                    </a:cubicBezTo>
                    <a:cubicBezTo>
                      <a:pt x="1354" y="2699"/>
                      <a:pt x="1465" y="2689"/>
                      <a:pt x="1572" y="2671"/>
                    </a:cubicBezTo>
                    <a:cubicBezTo>
                      <a:pt x="2124" y="2578"/>
                      <a:pt x="2600" y="2264"/>
                      <a:pt x="2908" y="1823"/>
                    </a:cubicBezTo>
                    <a:cubicBezTo>
                      <a:pt x="3038" y="1638"/>
                      <a:pt x="3137" y="1430"/>
                      <a:pt x="3200" y="1207"/>
                    </a:cubicBezTo>
                    <a:cubicBezTo>
                      <a:pt x="3203" y="1198"/>
                      <a:pt x="3205" y="1188"/>
                      <a:pt x="3208" y="1179"/>
                    </a:cubicBezTo>
                    <a:cubicBezTo>
                      <a:pt x="3239" y="1060"/>
                      <a:pt x="3260" y="938"/>
                      <a:pt x="3270" y="812"/>
                    </a:cubicBezTo>
                    <a:cubicBezTo>
                      <a:pt x="2460" y="0"/>
                      <a:pt x="2460" y="0"/>
                      <a:pt x="2460" y="0"/>
                    </a:cubicBezTo>
                  </a:path>
                </a:pathLst>
              </a:custGeom>
              <a:solidFill>
                <a:srgbClr val="E99C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102053" y="2858953"/>
                <a:ext cx="871538" cy="871538"/>
              </a:xfrm>
              <a:prstGeom prst="ellipse">
                <a:avLst/>
              </a:pr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94165" y="3547928"/>
                <a:ext cx="68263" cy="66675"/>
              </a:xfrm>
              <a:custGeom>
                <a:avLst/>
                <a:gdLst>
                  <a:gd name="T0" fmla="*/ 0 w 316"/>
                  <a:gd name="T1" fmla="*/ 0 h 309"/>
                  <a:gd name="T2" fmla="*/ 0 w 316"/>
                  <a:gd name="T3" fmla="*/ 309 h 309"/>
                  <a:gd name="T4" fmla="*/ 0 w 316"/>
                  <a:gd name="T5" fmla="*/ 9 h 309"/>
                  <a:gd name="T6" fmla="*/ 1 w 316"/>
                  <a:gd name="T7" fmla="*/ 1 h 309"/>
                  <a:gd name="T8" fmla="*/ 64 w 316"/>
                  <a:gd name="T9" fmla="*/ 17 h 309"/>
                  <a:gd name="T10" fmla="*/ 64 w 316"/>
                  <a:gd name="T11" fmla="*/ 309 h 309"/>
                  <a:gd name="T12" fmla="*/ 256 w 316"/>
                  <a:gd name="T13" fmla="*/ 309 h 309"/>
                  <a:gd name="T14" fmla="*/ 256 w 316"/>
                  <a:gd name="T15" fmla="*/ 47 h 309"/>
                  <a:gd name="T16" fmla="*/ 316 w 316"/>
                  <a:gd name="T17" fmla="*/ 51 h 309"/>
                  <a:gd name="T18" fmla="*/ 316 w 316"/>
                  <a:gd name="T19" fmla="*/ 51 h 309"/>
                  <a:gd name="T20" fmla="*/ 256 w 316"/>
                  <a:gd name="T21" fmla="*/ 47 h 309"/>
                  <a:gd name="T22" fmla="*/ 64 w 316"/>
                  <a:gd name="T23" fmla="*/ 17 h 309"/>
                  <a:gd name="T24" fmla="*/ 1 w 316"/>
                  <a:gd name="T25" fmla="*/ 1 h 309"/>
                  <a:gd name="T26" fmla="*/ 0 w 316"/>
                  <a:gd name="T2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6" h="309">
                    <a:moveTo>
                      <a:pt x="0" y="0"/>
                    </a:moveTo>
                    <a:cubicBezTo>
                      <a:pt x="0" y="309"/>
                      <a:pt x="0" y="309"/>
                      <a:pt x="0" y="30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6"/>
                      <a:pt x="1" y="4"/>
                      <a:pt x="1" y="1"/>
                    </a:cubicBezTo>
                    <a:cubicBezTo>
                      <a:pt x="22" y="7"/>
                      <a:pt x="43" y="12"/>
                      <a:pt x="64" y="17"/>
                    </a:cubicBezTo>
                    <a:cubicBezTo>
                      <a:pt x="64" y="309"/>
                      <a:pt x="64" y="309"/>
                      <a:pt x="64" y="309"/>
                    </a:cubicBezTo>
                    <a:cubicBezTo>
                      <a:pt x="256" y="309"/>
                      <a:pt x="256" y="309"/>
                      <a:pt x="256" y="309"/>
                    </a:cubicBezTo>
                    <a:cubicBezTo>
                      <a:pt x="256" y="47"/>
                      <a:pt x="256" y="47"/>
                      <a:pt x="256" y="47"/>
                    </a:cubicBezTo>
                    <a:cubicBezTo>
                      <a:pt x="276" y="49"/>
                      <a:pt x="296" y="50"/>
                      <a:pt x="316" y="51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296" y="50"/>
                      <a:pt x="276" y="49"/>
                      <a:pt x="256" y="47"/>
                    </a:cubicBezTo>
                    <a:cubicBezTo>
                      <a:pt x="189" y="42"/>
                      <a:pt x="125" y="31"/>
                      <a:pt x="64" y="17"/>
                    </a:cubicBezTo>
                    <a:cubicBezTo>
                      <a:pt x="43" y="12"/>
                      <a:pt x="22" y="7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94165" y="3547928"/>
                <a:ext cx="14288" cy="66675"/>
              </a:xfrm>
              <a:custGeom>
                <a:avLst/>
                <a:gdLst>
                  <a:gd name="T0" fmla="*/ 64 w 64"/>
                  <a:gd name="T1" fmla="*/ 16 h 308"/>
                  <a:gd name="T2" fmla="*/ 1 w 64"/>
                  <a:gd name="T3" fmla="*/ 0 h 308"/>
                  <a:gd name="T4" fmla="*/ 0 w 64"/>
                  <a:gd name="T5" fmla="*/ 8 h 308"/>
                  <a:gd name="T6" fmla="*/ 0 w 64"/>
                  <a:gd name="T7" fmla="*/ 308 h 308"/>
                  <a:gd name="T8" fmla="*/ 64 w 64"/>
                  <a:gd name="T9" fmla="*/ 308 h 308"/>
                  <a:gd name="T10" fmla="*/ 64 w 64"/>
                  <a:gd name="T11" fmla="*/ 16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08">
                    <a:moveTo>
                      <a:pt x="64" y="16"/>
                    </a:moveTo>
                    <a:cubicBezTo>
                      <a:pt x="43" y="11"/>
                      <a:pt x="22" y="6"/>
                      <a:pt x="1" y="0"/>
                    </a:cubicBezTo>
                    <a:cubicBezTo>
                      <a:pt x="1" y="3"/>
                      <a:pt x="0" y="5"/>
                      <a:pt x="0" y="8"/>
                    </a:cubicBezTo>
                    <a:cubicBezTo>
                      <a:pt x="0" y="308"/>
                      <a:pt x="0" y="308"/>
                      <a:pt x="0" y="308"/>
                    </a:cubicBezTo>
                    <a:cubicBezTo>
                      <a:pt x="64" y="308"/>
                      <a:pt x="64" y="308"/>
                      <a:pt x="64" y="308"/>
                    </a:cubicBezTo>
                    <a:cubicBezTo>
                      <a:pt x="64" y="16"/>
                      <a:pt x="64" y="16"/>
                      <a:pt x="64" y="16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48140" y="3559041"/>
                <a:ext cx="14288" cy="55563"/>
              </a:xfrm>
              <a:custGeom>
                <a:avLst/>
                <a:gdLst>
                  <a:gd name="T0" fmla="*/ 0 w 64"/>
                  <a:gd name="T1" fmla="*/ 0 h 262"/>
                  <a:gd name="T2" fmla="*/ 0 w 64"/>
                  <a:gd name="T3" fmla="*/ 262 h 262"/>
                  <a:gd name="T4" fmla="*/ 64 w 64"/>
                  <a:gd name="T5" fmla="*/ 262 h 262"/>
                  <a:gd name="T6" fmla="*/ 64 w 64"/>
                  <a:gd name="T7" fmla="*/ 5 h 262"/>
                  <a:gd name="T8" fmla="*/ 0 w 64"/>
                  <a:gd name="T9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262">
                    <a:moveTo>
                      <a:pt x="0" y="0"/>
                    </a:moveTo>
                    <a:cubicBezTo>
                      <a:pt x="0" y="262"/>
                      <a:pt x="0" y="262"/>
                      <a:pt x="0" y="262"/>
                    </a:cubicBezTo>
                    <a:cubicBezTo>
                      <a:pt x="64" y="262"/>
                      <a:pt x="64" y="262"/>
                      <a:pt x="64" y="262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42" y="4"/>
                      <a:pt x="21" y="2"/>
                      <a:pt x="0" y="0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24303" y="3068503"/>
                <a:ext cx="558800" cy="490538"/>
              </a:xfrm>
              <a:custGeom>
                <a:avLst/>
                <a:gdLst>
                  <a:gd name="T0" fmla="*/ 1057 w 2625"/>
                  <a:gd name="T1" fmla="*/ 2298 h 2304"/>
                  <a:gd name="T2" fmla="*/ 1121 w 2625"/>
                  <a:gd name="T3" fmla="*/ 2303 h 2304"/>
                  <a:gd name="T4" fmla="*/ 1184 w 2625"/>
                  <a:gd name="T5" fmla="*/ 2304 h 2304"/>
                  <a:gd name="T6" fmla="*/ 2625 w 2625"/>
                  <a:gd name="T7" fmla="*/ 1280 h 2304"/>
                  <a:gd name="T8" fmla="*/ 1729 w 2625"/>
                  <a:gd name="T9" fmla="*/ 1280 h 2304"/>
                  <a:gd name="T10" fmla="*/ 1077 w 2625"/>
                  <a:gd name="T11" fmla="*/ 1932 h 2304"/>
                  <a:gd name="T12" fmla="*/ 1077 w 2625"/>
                  <a:gd name="T13" fmla="*/ 1280 h 2304"/>
                  <a:gd name="T14" fmla="*/ 577 w 2625"/>
                  <a:gd name="T15" fmla="*/ 1280 h 2304"/>
                  <a:gd name="T16" fmla="*/ 577 w 2625"/>
                  <a:gd name="T17" fmla="*/ 213 h 2304"/>
                  <a:gd name="T18" fmla="*/ 321 w 2625"/>
                  <a:gd name="T19" fmla="*/ 0 h 2304"/>
                  <a:gd name="T20" fmla="*/ 65 w 2625"/>
                  <a:gd name="T21" fmla="*/ 213 h 2304"/>
                  <a:gd name="T22" fmla="*/ 64 w 2625"/>
                  <a:gd name="T23" fmla="*/ 224 h 2304"/>
                  <a:gd name="T24" fmla="*/ 65 w 2625"/>
                  <a:gd name="T25" fmla="*/ 224 h 2304"/>
                  <a:gd name="T26" fmla="*/ 97 w 2625"/>
                  <a:gd name="T27" fmla="*/ 256 h 2304"/>
                  <a:gd name="T28" fmla="*/ 65 w 2625"/>
                  <a:gd name="T29" fmla="*/ 288 h 2304"/>
                  <a:gd name="T30" fmla="*/ 61 w 2625"/>
                  <a:gd name="T31" fmla="*/ 288 h 2304"/>
                  <a:gd name="T32" fmla="*/ 1 w 2625"/>
                  <a:gd name="T33" fmla="*/ 1280 h 2304"/>
                  <a:gd name="T34" fmla="*/ 0 w 2625"/>
                  <a:gd name="T35" fmla="*/ 1280 h 2304"/>
                  <a:gd name="T36" fmla="*/ 802 w 2625"/>
                  <a:gd name="T37" fmla="*/ 2252 h 2304"/>
                  <a:gd name="T38" fmla="*/ 865 w 2625"/>
                  <a:gd name="T39" fmla="*/ 2268 h 2304"/>
                  <a:gd name="T40" fmla="*/ 1057 w 2625"/>
                  <a:gd name="T41" fmla="*/ 2298 h 2304"/>
                  <a:gd name="T42" fmla="*/ 321 w 2625"/>
                  <a:gd name="T43" fmla="*/ 192 h 2304"/>
                  <a:gd name="T44" fmla="*/ 369 w 2625"/>
                  <a:gd name="T45" fmla="*/ 240 h 2304"/>
                  <a:gd name="T46" fmla="*/ 321 w 2625"/>
                  <a:gd name="T47" fmla="*/ 288 h 2304"/>
                  <a:gd name="T48" fmla="*/ 273 w 2625"/>
                  <a:gd name="T49" fmla="*/ 240 h 2304"/>
                  <a:gd name="T50" fmla="*/ 321 w 2625"/>
                  <a:gd name="T51" fmla="*/ 192 h 2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25" h="2304">
                    <a:moveTo>
                      <a:pt x="1057" y="2298"/>
                    </a:moveTo>
                    <a:cubicBezTo>
                      <a:pt x="1078" y="2300"/>
                      <a:pt x="1099" y="2302"/>
                      <a:pt x="1121" y="2303"/>
                    </a:cubicBezTo>
                    <a:cubicBezTo>
                      <a:pt x="1142" y="2303"/>
                      <a:pt x="1163" y="2304"/>
                      <a:pt x="1184" y="2304"/>
                    </a:cubicBezTo>
                    <a:cubicBezTo>
                      <a:pt x="2113" y="2304"/>
                      <a:pt x="2229" y="1280"/>
                      <a:pt x="2625" y="1280"/>
                    </a:cubicBezTo>
                    <a:cubicBezTo>
                      <a:pt x="1729" y="1280"/>
                      <a:pt x="1729" y="1280"/>
                      <a:pt x="1729" y="1280"/>
                    </a:cubicBezTo>
                    <a:cubicBezTo>
                      <a:pt x="1729" y="1640"/>
                      <a:pt x="1437" y="1932"/>
                      <a:pt x="1077" y="1932"/>
                    </a:cubicBezTo>
                    <a:cubicBezTo>
                      <a:pt x="1077" y="1280"/>
                      <a:pt x="1077" y="1280"/>
                      <a:pt x="1077" y="1280"/>
                    </a:cubicBezTo>
                    <a:cubicBezTo>
                      <a:pt x="577" y="1280"/>
                      <a:pt x="577" y="1280"/>
                      <a:pt x="577" y="1280"/>
                    </a:cubicBezTo>
                    <a:cubicBezTo>
                      <a:pt x="577" y="213"/>
                      <a:pt x="577" y="213"/>
                      <a:pt x="577" y="213"/>
                    </a:cubicBezTo>
                    <a:cubicBezTo>
                      <a:pt x="577" y="96"/>
                      <a:pt x="462" y="0"/>
                      <a:pt x="321" y="0"/>
                    </a:cubicBezTo>
                    <a:cubicBezTo>
                      <a:pt x="180" y="0"/>
                      <a:pt x="65" y="96"/>
                      <a:pt x="65" y="213"/>
                    </a:cubicBezTo>
                    <a:cubicBezTo>
                      <a:pt x="64" y="224"/>
                      <a:pt x="64" y="224"/>
                      <a:pt x="64" y="224"/>
                    </a:cubicBezTo>
                    <a:cubicBezTo>
                      <a:pt x="65" y="224"/>
                      <a:pt x="65" y="224"/>
                      <a:pt x="65" y="224"/>
                    </a:cubicBezTo>
                    <a:cubicBezTo>
                      <a:pt x="83" y="224"/>
                      <a:pt x="97" y="238"/>
                      <a:pt x="97" y="256"/>
                    </a:cubicBezTo>
                    <a:cubicBezTo>
                      <a:pt x="97" y="274"/>
                      <a:pt x="83" y="288"/>
                      <a:pt x="65" y="288"/>
                    </a:cubicBezTo>
                    <a:cubicBezTo>
                      <a:pt x="61" y="288"/>
                      <a:pt x="61" y="288"/>
                      <a:pt x="61" y="288"/>
                    </a:cubicBezTo>
                    <a:cubicBezTo>
                      <a:pt x="1" y="1280"/>
                      <a:pt x="1" y="1280"/>
                      <a:pt x="1" y="1280"/>
                    </a:cubicBezTo>
                    <a:cubicBezTo>
                      <a:pt x="0" y="1280"/>
                      <a:pt x="0" y="1280"/>
                      <a:pt x="0" y="1280"/>
                    </a:cubicBezTo>
                    <a:cubicBezTo>
                      <a:pt x="0" y="1665"/>
                      <a:pt x="287" y="2103"/>
                      <a:pt x="802" y="2252"/>
                    </a:cubicBezTo>
                    <a:cubicBezTo>
                      <a:pt x="823" y="2258"/>
                      <a:pt x="844" y="2263"/>
                      <a:pt x="865" y="2268"/>
                    </a:cubicBezTo>
                    <a:cubicBezTo>
                      <a:pt x="926" y="2282"/>
                      <a:pt x="990" y="2293"/>
                      <a:pt x="1057" y="2298"/>
                    </a:cubicBezTo>
                    <a:moveTo>
                      <a:pt x="321" y="192"/>
                    </a:moveTo>
                    <a:cubicBezTo>
                      <a:pt x="348" y="192"/>
                      <a:pt x="369" y="214"/>
                      <a:pt x="369" y="240"/>
                    </a:cubicBezTo>
                    <a:cubicBezTo>
                      <a:pt x="369" y="267"/>
                      <a:pt x="348" y="288"/>
                      <a:pt x="321" y="288"/>
                    </a:cubicBezTo>
                    <a:cubicBezTo>
                      <a:pt x="294" y="288"/>
                      <a:pt x="273" y="267"/>
                      <a:pt x="273" y="240"/>
                    </a:cubicBezTo>
                    <a:cubicBezTo>
                      <a:pt x="273" y="214"/>
                      <a:pt x="294" y="192"/>
                      <a:pt x="321" y="19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90965" y="3117716"/>
                <a:ext cx="53975" cy="12700"/>
              </a:xfrm>
              <a:custGeom>
                <a:avLst/>
                <a:gdLst>
                  <a:gd name="T0" fmla="*/ 256 w 256"/>
                  <a:gd name="T1" fmla="*/ 32 h 64"/>
                  <a:gd name="T2" fmla="*/ 224 w 256"/>
                  <a:gd name="T3" fmla="*/ 0 h 64"/>
                  <a:gd name="T4" fmla="*/ 223 w 256"/>
                  <a:gd name="T5" fmla="*/ 0 h 64"/>
                  <a:gd name="T6" fmla="*/ 32 w 256"/>
                  <a:gd name="T7" fmla="*/ 0 h 64"/>
                  <a:gd name="T8" fmla="*/ 0 w 256"/>
                  <a:gd name="T9" fmla="*/ 32 h 64"/>
                  <a:gd name="T10" fmla="*/ 32 w 256"/>
                  <a:gd name="T11" fmla="*/ 64 h 64"/>
                  <a:gd name="T12" fmla="*/ 220 w 256"/>
                  <a:gd name="T13" fmla="*/ 64 h 64"/>
                  <a:gd name="T14" fmla="*/ 224 w 256"/>
                  <a:gd name="T15" fmla="*/ 64 h 64"/>
                  <a:gd name="T16" fmla="*/ 256 w 256"/>
                  <a:gd name="T17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64">
                    <a:moveTo>
                      <a:pt x="256" y="32"/>
                    </a:moveTo>
                    <a:cubicBezTo>
                      <a:pt x="256" y="14"/>
                      <a:pt x="242" y="0"/>
                      <a:pt x="224" y="0"/>
                    </a:cubicBezTo>
                    <a:cubicBezTo>
                      <a:pt x="223" y="0"/>
                      <a:pt x="223" y="0"/>
                      <a:pt x="223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4"/>
                      <a:pt x="32" y="64"/>
                    </a:cubicBezTo>
                    <a:cubicBezTo>
                      <a:pt x="220" y="64"/>
                      <a:pt x="220" y="64"/>
                      <a:pt x="220" y="64"/>
                    </a:cubicBezTo>
                    <a:cubicBezTo>
                      <a:pt x="224" y="64"/>
                      <a:pt x="224" y="64"/>
                      <a:pt x="224" y="64"/>
                    </a:cubicBezTo>
                    <a:cubicBezTo>
                      <a:pt x="242" y="64"/>
                      <a:pt x="256" y="50"/>
                      <a:pt x="256" y="32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81453" y="3109778"/>
                <a:ext cx="20638" cy="20638"/>
              </a:xfrm>
              <a:prstGeom prst="ellipse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52903" y="3341553"/>
                <a:ext cx="139700" cy="138113"/>
              </a:xfrm>
              <a:custGeom>
                <a:avLst/>
                <a:gdLst>
                  <a:gd name="T0" fmla="*/ 652 w 652"/>
                  <a:gd name="T1" fmla="*/ 0 h 652"/>
                  <a:gd name="T2" fmla="*/ 0 w 652"/>
                  <a:gd name="T3" fmla="*/ 0 h 652"/>
                  <a:gd name="T4" fmla="*/ 0 w 652"/>
                  <a:gd name="T5" fmla="*/ 652 h 652"/>
                  <a:gd name="T6" fmla="*/ 652 w 652"/>
                  <a:gd name="T7" fmla="*/ 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2" h="652">
                    <a:moveTo>
                      <a:pt x="65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52"/>
                      <a:pt x="0" y="652"/>
                      <a:pt x="0" y="652"/>
                    </a:cubicBezTo>
                    <a:cubicBezTo>
                      <a:pt x="360" y="652"/>
                      <a:pt x="652" y="360"/>
                      <a:pt x="652" y="0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19578" y="3614603"/>
                <a:ext cx="130175" cy="93663"/>
              </a:xfrm>
              <a:custGeom>
                <a:avLst/>
                <a:gdLst>
                  <a:gd name="T0" fmla="*/ 352 w 608"/>
                  <a:gd name="T1" fmla="*/ 0 h 445"/>
                  <a:gd name="T2" fmla="*/ 0 w 608"/>
                  <a:gd name="T3" fmla="*/ 0 h 445"/>
                  <a:gd name="T4" fmla="*/ 256 w 608"/>
                  <a:gd name="T5" fmla="*/ 256 h 445"/>
                  <a:gd name="T6" fmla="*/ 256 w 608"/>
                  <a:gd name="T7" fmla="*/ 445 h 445"/>
                  <a:gd name="T8" fmla="*/ 608 w 608"/>
                  <a:gd name="T9" fmla="*/ 291 h 445"/>
                  <a:gd name="T10" fmla="*/ 608 w 608"/>
                  <a:gd name="T11" fmla="*/ 256 h 445"/>
                  <a:gd name="T12" fmla="*/ 352 w 608"/>
                  <a:gd name="T13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8" h="445">
                    <a:moveTo>
                      <a:pt x="35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41" y="0"/>
                      <a:pt x="256" y="115"/>
                      <a:pt x="256" y="256"/>
                    </a:cubicBezTo>
                    <a:cubicBezTo>
                      <a:pt x="256" y="445"/>
                      <a:pt x="256" y="445"/>
                      <a:pt x="256" y="445"/>
                    </a:cubicBezTo>
                    <a:cubicBezTo>
                      <a:pt x="379" y="405"/>
                      <a:pt x="497" y="353"/>
                      <a:pt x="608" y="291"/>
                    </a:cubicBezTo>
                    <a:cubicBezTo>
                      <a:pt x="608" y="256"/>
                      <a:pt x="608" y="256"/>
                      <a:pt x="608" y="256"/>
                    </a:cubicBezTo>
                    <a:cubicBezTo>
                      <a:pt x="608" y="115"/>
                      <a:pt x="493" y="0"/>
                      <a:pt x="352" y="0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48115" y="3614603"/>
                <a:ext cx="327025" cy="115888"/>
              </a:xfrm>
              <a:custGeom>
                <a:avLst/>
                <a:gdLst>
                  <a:gd name="T0" fmla="*/ 1536 w 1536"/>
                  <a:gd name="T1" fmla="*/ 445 h 549"/>
                  <a:gd name="T2" fmla="*/ 1536 w 1536"/>
                  <a:gd name="T3" fmla="*/ 256 h 549"/>
                  <a:gd name="T4" fmla="*/ 1280 w 1536"/>
                  <a:gd name="T5" fmla="*/ 0 h 549"/>
                  <a:gd name="T6" fmla="*/ 1008 w 1536"/>
                  <a:gd name="T7" fmla="*/ 0 h 549"/>
                  <a:gd name="T8" fmla="*/ 944 w 1536"/>
                  <a:gd name="T9" fmla="*/ 0 h 549"/>
                  <a:gd name="T10" fmla="*/ 752 w 1536"/>
                  <a:gd name="T11" fmla="*/ 0 h 549"/>
                  <a:gd name="T12" fmla="*/ 688 w 1536"/>
                  <a:gd name="T13" fmla="*/ 0 h 549"/>
                  <a:gd name="T14" fmla="*/ 608 w 1536"/>
                  <a:gd name="T15" fmla="*/ 0 h 549"/>
                  <a:gd name="T16" fmla="*/ 256 w 1536"/>
                  <a:gd name="T17" fmla="*/ 0 h 549"/>
                  <a:gd name="T18" fmla="*/ 0 w 1536"/>
                  <a:gd name="T19" fmla="*/ 256 h 549"/>
                  <a:gd name="T20" fmla="*/ 0 w 1536"/>
                  <a:gd name="T21" fmla="*/ 345 h 549"/>
                  <a:gd name="T22" fmla="*/ 892 w 1536"/>
                  <a:gd name="T23" fmla="*/ 549 h 549"/>
                  <a:gd name="T24" fmla="*/ 1536 w 1536"/>
                  <a:gd name="T25" fmla="*/ 445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36" h="549">
                    <a:moveTo>
                      <a:pt x="1536" y="445"/>
                    </a:moveTo>
                    <a:cubicBezTo>
                      <a:pt x="1536" y="256"/>
                      <a:pt x="1536" y="256"/>
                      <a:pt x="1536" y="256"/>
                    </a:cubicBezTo>
                    <a:cubicBezTo>
                      <a:pt x="1536" y="115"/>
                      <a:pt x="1421" y="0"/>
                      <a:pt x="1280" y="0"/>
                    </a:cubicBezTo>
                    <a:cubicBezTo>
                      <a:pt x="1008" y="0"/>
                      <a:pt x="1008" y="0"/>
                      <a:pt x="1008" y="0"/>
                    </a:cubicBezTo>
                    <a:cubicBezTo>
                      <a:pt x="944" y="0"/>
                      <a:pt x="944" y="0"/>
                      <a:pt x="944" y="0"/>
                    </a:cubicBezTo>
                    <a:cubicBezTo>
                      <a:pt x="752" y="0"/>
                      <a:pt x="752" y="0"/>
                      <a:pt x="752" y="0"/>
                    </a:cubicBezTo>
                    <a:cubicBezTo>
                      <a:pt x="688" y="0"/>
                      <a:pt x="688" y="0"/>
                      <a:pt x="688" y="0"/>
                    </a:cubicBezTo>
                    <a:cubicBezTo>
                      <a:pt x="608" y="0"/>
                      <a:pt x="608" y="0"/>
                      <a:pt x="608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115" y="0"/>
                      <a:pt x="0" y="115"/>
                      <a:pt x="0" y="256"/>
                    </a:cubicBezTo>
                    <a:cubicBezTo>
                      <a:pt x="0" y="345"/>
                      <a:pt x="0" y="345"/>
                      <a:pt x="0" y="345"/>
                    </a:cubicBezTo>
                    <a:cubicBezTo>
                      <a:pt x="270" y="476"/>
                      <a:pt x="572" y="549"/>
                      <a:pt x="892" y="549"/>
                    </a:cubicBezTo>
                    <a:cubicBezTo>
                      <a:pt x="1117" y="549"/>
                      <a:pt x="1334" y="513"/>
                      <a:pt x="1536" y="445"/>
                    </a:cubicBezTo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92553" y="3128828"/>
                <a:ext cx="44450" cy="42863"/>
              </a:xfrm>
              <a:custGeom>
                <a:avLst/>
                <a:gdLst>
                  <a:gd name="T0" fmla="*/ 2 w 210"/>
                  <a:gd name="T1" fmla="*/ 1 h 197"/>
                  <a:gd name="T2" fmla="*/ 23 w 210"/>
                  <a:gd name="T3" fmla="*/ 21 h 197"/>
                  <a:gd name="T4" fmla="*/ 177 w 210"/>
                  <a:gd name="T5" fmla="*/ 175 h 197"/>
                  <a:gd name="T6" fmla="*/ 199 w 210"/>
                  <a:gd name="T7" fmla="*/ 197 h 197"/>
                  <a:gd name="T8" fmla="*/ 210 w 210"/>
                  <a:gd name="T9" fmla="*/ 11 h 197"/>
                  <a:gd name="T10" fmla="*/ 23 w 210"/>
                  <a:gd name="T11" fmla="*/ 11 h 197"/>
                  <a:gd name="T12" fmla="*/ 2 w 210"/>
                  <a:gd name="T13" fmla="*/ 1 h 197"/>
                  <a:gd name="T14" fmla="*/ 0 w 210"/>
                  <a:gd name="T15" fmla="*/ 0 h 197"/>
                  <a:gd name="T16" fmla="*/ 2 w 210"/>
                  <a:gd name="T17" fmla="*/ 1 h 197"/>
                  <a:gd name="T18" fmla="*/ 0 w 210"/>
                  <a:gd name="T1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0" h="197">
                    <a:moveTo>
                      <a:pt x="2" y="1"/>
                    </a:moveTo>
                    <a:cubicBezTo>
                      <a:pt x="23" y="21"/>
                      <a:pt x="23" y="21"/>
                      <a:pt x="23" y="21"/>
                    </a:cubicBezTo>
                    <a:cubicBezTo>
                      <a:pt x="177" y="175"/>
                      <a:pt x="177" y="175"/>
                      <a:pt x="177" y="175"/>
                    </a:cubicBezTo>
                    <a:cubicBezTo>
                      <a:pt x="199" y="197"/>
                      <a:pt x="199" y="197"/>
                      <a:pt x="199" y="197"/>
                    </a:cubicBezTo>
                    <a:cubicBezTo>
                      <a:pt x="210" y="11"/>
                      <a:pt x="210" y="11"/>
                      <a:pt x="210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5" y="11"/>
                      <a:pt x="8" y="7"/>
                      <a:pt x="2" y="1"/>
                    </a:cubicBezTo>
                    <a:moveTo>
                      <a:pt x="0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33828" y="3132003"/>
                <a:ext cx="3175" cy="39688"/>
              </a:xfrm>
              <a:custGeom>
                <a:avLst/>
                <a:gdLst>
                  <a:gd name="T0" fmla="*/ 2 w 2"/>
                  <a:gd name="T1" fmla="*/ 0 h 25"/>
                  <a:gd name="T2" fmla="*/ 2 w 2"/>
                  <a:gd name="T3" fmla="*/ 0 h 25"/>
                  <a:gd name="T4" fmla="*/ 0 w 2"/>
                  <a:gd name="T5" fmla="*/ 25 h 25"/>
                  <a:gd name="T6" fmla="*/ 0 w 2"/>
                  <a:gd name="T7" fmla="*/ 25 h 25"/>
                  <a:gd name="T8" fmla="*/ 1 w 2"/>
                  <a:gd name="T9" fmla="*/ 19 h 25"/>
                  <a:gd name="T10" fmla="*/ 2 w 2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5">
                    <a:moveTo>
                      <a:pt x="2" y="0"/>
                    </a:moveTo>
                    <a:lnTo>
                      <a:pt x="2" y="0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1" y="1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33828" y="3132003"/>
                <a:ext cx="3175" cy="39688"/>
              </a:xfrm>
              <a:custGeom>
                <a:avLst/>
                <a:gdLst>
                  <a:gd name="T0" fmla="*/ 2 w 2"/>
                  <a:gd name="T1" fmla="*/ 0 h 25"/>
                  <a:gd name="T2" fmla="*/ 2 w 2"/>
                  <a:gd name="T3" fmla="*/ 0 h 25"/>
                  <a:gd name="T4" fmla="*/ 0 w 2"/>
                  <a:gd name="T5" fmla="*/ 25 h 25"/>
                  <a:gd name="T6" fmla="*/ 0 w 2"/>
                  <a:gd name="T7" fmla="*/ 25 h 25"/>
                  <a:gd name="T8" fmla="*/ 1 w 2"/>
                  <a:gd name="T9" fmla="*/ 19 h 25"/>
                  <a:gd name="T10" fmla="*/ 2 w 2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5">
                    <a:moveTo>
                      <a:pt x="2" y="0"/>
                    </a:moveTo>
                    <a:lnTo>
                      <a:pt x="2" y="0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1" y="19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87790" y="3124066"/>
                <a:ext cx="4763" cy="4763"/>
              </a:xfrm>
              <a:custGeom>
                <a:avLst/>
                <a:gdLst>
                  <a:gd name="T0" fmla="*/ 13 w 22"/>
                  <a:gd name="T1" fmla="*/ 0 h 23"/>
                  <a:gd name="T2" fmla="*/ 0 w 22"/>
                  <a:gd name="T3" fmla="*/ 0 h 23"/>
                  <a:gd name="T4" fmla="*/ 22 w 22"/>
                  <a:gd name="T5" fmla="*/ 23 h 23"/>
                  <a:gd name="T6" fmla="*/ 13 w 22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23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17" y="17"/>
                      <a:pt x="13" y="9"/>
                      <a:pt x="13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38603" y="3090728"/>
                <a:ext cx="250825" cy="252413"/>
              </a:xfrm>
              <a:custGeom>
                <a:avLst/>
                <a:gdLst>
                  <a:gd name="T0" fmla="*/ 0 w 1176"/>
                  <a:gd name="T1" fmla="*/ 0 h 1182"/>
                  <a:gd name="T2" fmla="*/ 37 w 1176"/>
                  <a:gd name="T3" fmla="*/ 110 h 1182"/>
                  <a:gd name="T4" fmla="*/ 37 w 1176"/>
                  <a:gd name="T5" fmla="*/ 1177 h 1182"/>
                  <a:gd name="T6" fmla="*/ 537 w 1176"/>
                  <a:gd name="T7" fmla="*/ 1177 h 1182"/>
                  <a:gd name="T8" fmla="*/ 537 w 1176"/>
                  <a:gd name="T9" fmla="*/ 1182 h 1182"/>
                  <a:gd name="T10" fmla="*/ 537 w 1176"/>
                  <a:gd name="T11" fmla="*/ 1177 h 1182"/>
                  <a:gd name="T12" fmla="*/ 1176 w 1176"/>
                  <a:gd name="T13" fmla="*/ 1177 h 1182"/>
                  <a:gd name="T14" fmla="*/ 674 w 1176"/>
                  <a:gd name="T15" fmla="*/ 674 h 1182"/>
                  <a:gd name="T16" fmla="*/ 157 w 1176"/>
                  <a:gd name="T17" fmla="*/ 155 h 1182"/>
                  <a:gd name="T18" fmla="*/ 0 w 1176"/>
                  <a:gd name="T19" fmla="*/ 0 h 1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76" h="1182">
                    <a:moveTo>
                      <a:pt x="0" y="0"/>
                    </a:moveTo>
                    <a:cubicBezTo>
                      <a:pt x="23" y="32"/>
                      <a:pt x="37" y="70"/>
                      <a:pt x="37" y="110"/>
                    </a:cubicBezTo>
                    <a:cubicBezTo>
                      <a:pt x="37" y="1177"/>
                      <a:pt x="37" y="1177"/>
                      <a:pt x="37" y="1177"/>
                    </a:cubicBezTo>
                    <a:cubicBezTo>
                      <a:pt x="537" y="1177"/>
                      <a:pt x="537" y="1177"/>
                      <a:pt x="537" y="1177"/>
                    </a:cubicBezTo>
                    <a:cubicBezTo>
                      <a:pt x="537" y="1182"/>
                      <a:pt x="537" y="1182"/>
                      <a:pt x="537" y="1182"/>
                    </a:cubicBezTo>
                    <a:cubicBezTo>
                      <a:pt x="537" y="1177"/>
                      <a:pt x="537" y="1177"/>
                      <a:pt x="537" y="1177"/>
                    </a:cubicBezTo>
                    <a:cubicBezTo>
                      <a:pt x="1176" y="1177"/>
                      <a:pt x="1176" y="1177"/>
                      <a:pt x="1176" y="1177"/>
                    </a:cubicBezTo>
                    <a:cubicBezTo>
                      <a:pt x="674" y="674"/>
                      <a:pt x="674" y="674"/>
                      <a:pt x="674" y="674"/>
                    </a:cubicBezTo>
                    <a:cubicBezTo>
                      <a:pt x="157" y="155"/>
                      <a:pt x="157" y="155"/>
                      <a:pt x="157" y="15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37015" y="3089141"/>
                <a:ext cx="115888" cy="254000"/>
              </a:xfrm>
              <a:custGeom>
                <a:avLst/>
                <a:gdLst>
                  <a:gd name="T0" fmla="*/ 0 w 548"/>
                  <a:gd name="T1" fmla="*/ 0 h 1193"/>
                  <a:gd name="T2" fmla="*/ 44 w 548"/>
                  <a:gd name="T3" fmla="*/ 121 h 1193"/>
                  <a:gd name="T4" fmla="*/ 44 w 548"/>
                  <a:gd name="T5" fmla="*/ 165 h 1193"/>
                  <a:gd name="T6" fmla="*/ 44 w 548"/>
                  <a:gd name="T7" fmla="*/ 914 h 1193"/>
                  <a:gd name="T8" fmla="*/ 44 w 548"/>
                  <a:gd name="T9" fmla="*/ 1193 h 1193"/>
                  <a:gd name="T10" fmla="*/ 272 w 548"/>
                  <a:gd name="T11" fmla="*/ 1193 h 1193"/>
                  <a:gd name="T12" fmla="*/ 323 w 548"/>
                  <a:gd name="T13" fmla="*/ 1193 h 1193"/>
                  <a:gd name="T14" fmla="*/ 548 w 548"/>
                  <a:gd name="T15" fmla="*/ 1193 h 1193"/>
                  <a:gd name="T16" fmla="*/ 548 w 548"/>
                  <a:gd name="T17" fmla="*/ 1188 h 1193"/>
                  <a:gd name="T18" fmla="*/ 48 w 548"/>
                  <a:gd name="T19" fmla="*/ 1188 h 1193"/>
                  <a:gd name="T20" fmla="*/ 48 w 548"/>
                  <a:gd name="T21" fmla="*/ 121 h 1193"/>
                  <a:gd name="T22" fmla="*/ 11 w 548"/>
                  <a:gd name="T23" fmla="*/ 11 h 1193"/>
                  <a:gd name="T24" fmla="*/ 0 w 548"/>
                  <a:gd name="T25" fmla="*/ 0 h 1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8" h="1193">
                    <a:moveTo>
                      <a:pt x="0" y="0"/>
                    </a:moveTo>
                    <a:cubicBezTo>
                      <a:pt x="29" y="34"/>
                      <a:pt x="44" y="76"/>
                      <a:pt x="44" y="121"/>
                    </a:cubicBezTo>
                    <a:cubicBezTo>
                      <a:pt x="44" y="165"/>
                      <a:pt x="44" y="165"/>
                      <a:pt x="44" y="165"/>
                    </a:cubicBezTo>
                    <a:cubicBezTo>
                      <a:pt x="44" y="914"/>
                      <a:pt x="44" y="914"/>
                      <a:pt x="44" y="914"/>
                    </a:cubicBezTo>
                    <a:cubicBezTo>
                      <a:pt x="44" y="1193"/>
                      <a:pt x="44" y="1193"/>
                      <a:pt x="44" y="1193"/>
                    </a:cubicBezTo>
                    <a:cubicBezTo>
                      <a:pt x="272" y="1193"/>
                      <a:pt x="272" y="1193"/>
                      <a:pt x="272" y="1193"/>
                    </a:cubicBezTo>
                    <a:cubicBezTo>
                      <a:pt x="323" y="1193"/>
                      <a:pt x="323" y="1193"/>
                      <a:pt x="323" y="1193"/>
                    </a:cubicBezTo>
                    <a:cubicBezTo>
                      <a:pt x="548" y="1193"/>
                      <a:pt x="548" y="1193"/>
                      <a:pt x="548" y="1193"/>
                    </a:cubicBezTo>
                    <a:cubicBezTo>
                      <a:pt x="548" y="1188"/>
                      <a:pt x="548" y="1188"/>
                      <a:pt x="548" y="1188"/>
                    </a:cubicBezTo>
                    <a:cubicBezTo>
                      <a:pt x="48" y="1188"/>
                      <a:pt x="48" y="1188"/>
                      <a:pt x="48" y="1188"/>
                    </a:cubicBezTo>
                    <a:cubicBezTo>
                      <a:pt x="48" y="121"/>
                      <a:pt x="48" y="121"/>
                      <a:pt x="48" y="121"/>
                    </a:cubicBezTo>
                    <a:cubicBezTo>
                      <a:pt x="48" y="81"/>
                      <a:pt x="34" y="43"/>
                      <a:pt x="11" y="1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552903" y="3341553"/>
                <a:ext cx="136525" cy="1588"/>
              </a:xfrm>
              <a:prstGeom prst="rect">
                <a:avLst/>
              </a:pr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552903" y="3341553"/>
                <a:ext cx="136525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430665" y="3082791"/>
                <a:ext cx="1588" cy="1588"/>
              </a:xfrm>
              <a:prstGeom prst="rect">
                <a:avLst/>
              </a:pr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30665" y="30827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62428" y="3341553"/>
                <a:ext cx="393700" cy="333375"/>
              </a:xfrm>
              <a:custGeom>
                <a:avLst/>
                <a:gdLst>
                  <a:gd name="T0" fmla="*/ 1504 w 1852"/>
                  <a:gd name="T1" fmla="*/ 0 h 1566"/>
                  <a:gd name="T2" fmla="*/ 1038 w 1852"/>
                  <a:gd name="T3" fmla="*/ 438 h 1566"/>
                  <a:gd name="T4" fmla="*/ 954 w 1852"/>
                  <a:gd name="T5" fmla="*/ 550 h 1566"/>
                  <a:gd name="T6" fmla="*/ 676 w 1852"/>
                  <a:gd name="T7" fmla="*/ 828 h 1566"/>
                  <a:gd name="T8" fmla="*/ 606 w 1852"/>
                  <a:gd name="T9" fmla="*/ 875 h 1566"/>
                  <a:gd name="T10" fmla="*/ 61 w 1852"/>
                  <a:gd name="T11" fmla="*/ 1024 h 1566"/>
                  <a:gd name="T12" fmla="*/ 0 w 1852"/>
                  <a:gd name="T13" fmla="*/ 1022 h 1566"/>
                  <a:gd name="T14" fmla="*/ 0 w 1852"/>
                  <a:gd name="T15" fmla="*/ 1279 h 1566"/>
                  <a:gd name="T16" fmla="*/ 272 w 1852"/>
                  <a:gd name="T17" fmla="*/ 1279 h 1566"/>
                  <a:gd name="T18" fmla="*/ 272 w 1852"/>
                  <a:gd name="T19" fmla="*/ 1279 h 1566"/>
                  <a:gd name="T20" fmla="*/ 624 w 1852"/>
                  <a:gd name="T21" fmla="*/ 1279 h 1566"/>
                  <a:gd name="T22" fmla="*/ 880 w 1852"/>
                  <a:gd name="T23" fmla="*/ 1535 h 1566"/>
                  <a:gd name="T24" fmla="*/ 880 w 1852"/>
                  <a:gd name="T25" fmla="*/ 1566 h 1566"/>
                  <a:gd name="T26" fmla="*/ 1131 w 1852"/>
                  <a:gd name="T27" fmla="*/ 1402 h 1566"/>
                  <a:gd name="T28" fmla="*/ 1132 w 1852"/>
                  <a:gd name="T29" fmla="*/ 1403 h 1566"/>
                  <a:gd name="T30" fmla="*/ 1558 w 1852"/>
                  <a:gd name="T31" fmla="*/ 959 h 1566"/>
                  <a:gd name="T32" fmla="*/ 1852 w 1852"/>
                  <a:gd name="T33" fmla="*/ 348 h 1566"/>
                  <a:gd name="T34" fmla="*/ 1504 w 1852"/>
                  <a:gd name="T35" fmla="*/ 0 h 1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52" h="1566">
                    <a:moveTo>
                      <a:pt x="1504" y="0"/>
                    </a:moveTo>
                    <a:cubicBezTo>
                      <a:pt x="1325" y="0"/>
                      <a:pt x="1203" y="209"/>
                      <a:pt x="1038" y="438"/>
                    </a:cubicBezTo>
                    <a:cubicBezTo>
                      <a:pt x="1011" y="475"/>
                      <a:pt x="983" y="513"/>
                      <a:pt x="954" y="550"/>
                    </a:cubicBezTo>
                    <a:cubicBezTo>
                      <a:pt x="875" y="650"/>
                      <a:pt x="785" y="747"/>
                      <a:pt x="676" y="828"/>
                    </a:cubicBezTo>
                    <a:cubicBezTo>
                      <a:pt x="654" y="844"/>
                      <a:pt x="630" y="860"/>
                      <a:pt x="606" y="875"/>
                    </a:cubicBezTo>
                    <a:cubicBezTo>
                      <a:pt x="462" y="965"/>
                      <a:pt x="284" y="1024"/>
                      <a:pt x="61" y="1024"/>
                    </a:cubicBezTo>
                    <a:cubicBezTo>
                      <a:pt x="41" y="1024"/>
                      <a:pt x="29" y="1023"/>
                      <a:pt x="0" y="1022"/>
                    </a:cubicBezTo>
                    <a:cubicBezTo>
                      <a:pt x="0" y="1279"/>
                      <a:pt x="0" y="1279"/>
                      <a:pt x="0" y="1279"/>
                    </a:cubicBezTo>
                    <a:cubicBezTo>
                      <a:pt x="272" y="1279"/>
                      <a:pt x="272" y="1279"/>
                      <a:pt x="272" y="1279"/>
                    </a:cubicBezTo>
                    <a:cubicBezTo>
                      <a:pt x="272" y="1279"/>
                      <a:pt x="272" y="1279"/>
                      <a:pt x="272" y="1279"/>
                    </a:cubicBezTo>
                    <a:cubicBezTo>
                      <a:pt x="624" y="1279"/>
                      <a:pt x="624" y="1279"/>
                      <a:pt x="624" y="1279"/>
                    </a:cubicBezTo>
                    <a:cubicBezTo>
                      <a:pt x="765" y="1279"/>
                      <a:pt x="880" y="1394"/>
                      <a:pt x="880" y="1535"/>
                    </a:cubicBezTo>
                    <a:cubicBezTo>
                      <a:pt x="880" y="1566"/>
                      <a:pt x="880" y="1566"/>
                      <a:pt x="880" y="1566"/>
                    </a:cubicBezTo>
                    <a:cubicBezTo>
                      <a:pt x="1131" y="1402"/>
                      <a:pt x="1131" y="1402"/>
                      <a:pt x="1131" y="1402"/>
                    </a:cubicBezTo>
                    <a:cubicBezTo>
                      <a:pt x="1132" y="1403"/>
                      <a:pt x="1132" y="1403"/>
                      <a:pt x="1132" y="1403"/>
                    </a:cubicBezTo>
                    <a:cubicBezTo>
                      <a:pt x="1295" y="1277"/>
                      <a:pt x="1439" y="1127"/>
                      <a:pt x="1558" y="959"/>
                    </a:cubicBezTo>
                    <a:cubicBezTo>
                      <a:pt x="1688" y="775"/>
                      <a:pt x="1788" y="569"/>
                      <a:pt x="1852" y="348"/>
                    </a:cubicBezTo>
                    <a:cubicBezTo>
                      <a:pt x="1504" y="0"/>
                      <a:pt x="1504" y="0"/>
                      <a:pt x="1504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62428" y="3559041"/>
                <a:ext cx="0" cy="55563"/>
              </a:xfrm>
              <a:custGeom>
                <a:avLst/>
                <a:gdLst>
                  <a:gd name="T0" fmla="*/ 0 w 4"/>
                  <a:gd name="T1" fmla="*/ 0 h 257"/>
                  <a:gd name="T2" fmla="*/ 0 w 4"/>
                  <a:gd name="T3" fmla="*/ 257 h 257"/>
                  <a:gd name="T4" fmla="*/ 4 w 4"/>
                  <a:gd name="T5" fmla="*/ 257 h 257"/>
                  <a:gd name="T6" fmla="*/ 4 w 4"/>
                  <a:gd name="T7" fmla="*/ 0 h 257"/>
                  <a:gd name="T8" fmla="*/ 0 w 4"/>
                  <a:gd name="T9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57">
                    <a:moveTo>
                      <a:pt x="0" y="0"/>
                    </a:moveTo>
                    <a:cubicBezTo>
                      <a:pt x="0" y="257"/>
                      <a:pt x="0" y="257"/>
                      <a:pt x="0" y="257"/>
                    </a:cubicBezTo>
                    <a:cubicBezTo>
                      <a:pt x="4" y="257"/>
                      <a:pt x="4" y="257"/>
                      <a:pt x="4" y="25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</a:path>
                </a:pathLst>
              </a:custGeom>
              <a:solidFill>
                <a:srgbClr val="A25D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19578" y="3614603"/>
                <a:ext cx="130175" cy="60325"/>
              </a:xfrm>
              <a:custGeom>
                <a:avLst/>
                <a:gdLst>
                  <a:gd name="T0" fmla="*/ 352 w 608"/>
                  <a:gd name="T1" fmla="*/ 0 h 289"/>
                  <a:gd name="T2" fmla="*/ 0 w 608"/>
                  <a:gd name="T3" fmla="*/ 0 h 289"/>
                  <a:gd name="T4" fmla="*/ 50 w 608"/>
                  <a:gd name="T5" fmla="*/ 5 h 289"/>
                  <a:gd name="T6" fmla="*/ 352 w 608"/>
                  <a:gd name="T7" fmla="*/ 5 h 289"/>
                  <a:gd name="T8" fmla="*/ 604 w 608"/>
                  <a:gd name="T9" fmla="*/ 256 h 289"/>
                  <a:gd name="T10" fmla="*/ 604 w 608"/>
                  <a:gd name="T11" fmla="*/ 289 h 289"/>
                  <a:gd name="T12" fmla="*/ 608 w 608"/>
                  <a:gd name="T13" fmla="*/ 287 h 289"/>
                  <a:gd name="T14" fmla="*/ 608 w 608"/>
                  <a:gd name="T15" fmla="*/ 256 h 289"/>
                  <a:gd name="T16" fmla="*/ 352 w 608"/>
                  <a:gd name="T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8" h="289">
                    <a:moveTo>
                      <a:pt x="35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34" y="2"/>
                      <a:pt x="50" y="5"/>
                    </a:cubicBezTo>
                    <a:cubicBezTo>
                      <a:pt x="352" y="5"/>
                      <a:pt x="352" y="5"/>
                      <a:pt x="352" y="5"/>
                    </a:cubicBezTo>
                    <a:cubicBezTo>
                      <a:pt x="493" y="5"/>
                      <a:pt x="604" y="115"/>
                      <a:pt x="604" y="256"/>
                    </a:cubicBezTo>
                    <a:cubicBezTo>
                      <a:pt x="604" y="289"/>
                      <a:pt x="604" y="289"/>
                      <a:pt x="604" y="289"/>
                    </a:cubicBezTo>
                    <a:cubicBezTo>
                      <a:pt x="608" y="287"/>
                      <a:pt x="608" y="287"/>
                      <a:pt x="608" y="287"/>
                    </a:cubicBezTo>
                    <a:cubicBezTo>
                      <a:pt x="608" y="256"/>
                      <a:pt x="608" y="256"/>
                      <a:pt x="608" y="256"/>
                    </a:cubicBezTo>
                    <a:cubicBezTo>
                      <a:pt x="608" y="115"/>
                      <a:pt x="493" y="0"/>
                      <a:pt x="352" y="0"/>
                    </a:cubicBezTo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62428" y="3614603"/>
                <a:ext cx="68263" cy="0"/>
              </a:xfrm>
              <a:custGeom>
                <a:avLst/>
                <a:gdLst>
                  <a:gd name="T0" fmla="*/ 276 w 326"/>
                  <a:gd name="T1" fmla="*/ 0 h 5"/>
                  <a:gd name="T2" fmla="*/ 4 w 326"/>
                  <a:gd name="T3" fmla="*/ 0 h 5"/>
                  <a:gd name="T4" fmla="*/ 0 w 326"/>
                  <a:gd name="T5" fmla="*/ 0 h 5"/>
                  <a:gd name="T6" fmla="*/ 0 w 326"/>
                  <a:gd name="T7" fmla="*/ 5 h 5"/>
                  <a:gd name="T8" fmla="*/ 228 w 326"/>
                  <a:gd name="T9" fmla="*/ 5 h 5"/>
                  <a:gd name="T10" fmla="*/ 276 w 326"/>
                  <a:gd name="T11" fmla="*/ 5 h 5"/>
                  <a:gd name="T12" fmla="*/ 326 w 326"/>
                  <a:gd name="T13" fmla="*/ 5 h 5"/>
                  <a:gd name="T14" fmla="*/ 276 w 326"/>
                  <a:gd name="T15" fmla="*/ 0 h 5"/>
                  <a:gd name="T16" fmla="*/ 276 w 326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6" h="5">
                    <a:moveTo>
                      <a:pt x="27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28" y="5"/>
                      <a:pt x="228" y="5"/>
                      <a:pt x="228" y="5"/>
                    </a:cubicBezTo>
                    <a:cubicBezTo>
                      <a:pt x="276" y="5"/>
                      <a:pt x="276" y="5"/>
                      <a:pt x="276" y="5"/>
                    </a:cubicBezTo>
                    <a:cubicBezTo>
                      <a:pt x="326" y="5"/>
                      <a:pt x="326" y="5"/>
                      <a:pt x="326" y="5"/>
                    </a:cubicBezTo>
                    <a:cubicBezTo>
                      <a:pt x="310" y="2"/>
                      <a:pt x="293" y="0"/>
                      <a:pt x="276" y="0"/>
                    </a:cubicBezTo>
                    <a:cubicBezTo>
                      <a:pt x="276" y="0"/>
                      <a:pt x="276" y="0"/>
                      <a:pt x="276" y="0"/>
                    </a:cubicBezTo>
                  </a:path>
                </a:pathLst>
              </a:custGeom>
              <a:solidFill>
                <a:srgbClr val="3A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94153" y="3492366"/>
                <a:ext cx="100013" cy="100013"/>
              </a:xfrm>
              <a:custGeom>
                <a:avLst/>
                <a:gdLst>
                  <a:gd name="T0" fmla="*/ 0 w 473"/>
                  <a:gd name="T1" fmla="*/ 0 h 471"/>
                  <a:gd name="T2" fmla="*/ 470 w 473"/>
                  <a:gd name="T3" fmla="*/ 471 h 471"/>
                  <a:gd name="T4" fmla="*/ 470 w 473"/>
                  <a:gd name="T5" fmla="*/ 272 h 471"/>
                  <a:gd name="T6" fmla="*/ 473 w 473"/>
                  <a:gd name="T7" fmla="*/ 264 h 471"/>
                  <a:gd name="T8" fmla="*/ 0 w 473"/>
                  <a:gd name="T9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3" h="471">
                    <a:moveTo>
                      <a:pt x="0" y="0"/>
                    </a:moveTo>
                    <a:cubicBezTo>
                      <a:pt x="470" y="471"/>
                      <a:pt x="470" y="471"/>
                      <a:pt x="470" y="471"/>
                    </a:cubicBezTo>
                    <a:cubicBezTo>
                      <a:pt x="470" y="272"/>
                      <a:pt x="470" y="272"/>
                      <a:pt x="470" y="272"/>
                    </a:cubicBezTo>
                    <a:cubicBezTo>
                      <a:pt x="470" y="269"/>
                      <a:pt x="473" y="267"/>
                      <a:pt x="473" y="264"/>
                    </a:cubicBezTo>
                    <a:cubicBezTo>
                      <a:pt x="284" y="210"/>
                      <a:pt x="125" y="116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83128" y="2858953"/>
                <a:ext cx="869950" cy="871538"/>
              </a:xfrm>
              <a:prstGeom prst="ellipse">
                <a:avLst/>
              </a:pr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27603" y="3073266"/>
                <a:ext cx="381000" cy="192088"/>
              </a:xfrm>
              <a:custGeom>
                <a:avLst/>
                <a:gdLst>
                  <a:gd name="T0" fmla="*/ 0 w 1792"/>
                  <a:gd name="T1" fmla="*/ 896 h 896"/>
                  <a:gd name="T2" fmla="*/ 896 w 1792"/>
                  <a:gd name="T3" fmla="*/ 0 h 896"/>
                  <a:gd name="T4" fmla="*/ 1792 w 1792"/>
                  <a:gd name="T5" fmla="*/ 896 h 896"/>
                  <a:gd name="T6" fmla="*/ 0 w 1792"/>
                  <a:gd name="T7" fmla="*/ 896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92" h="896">
                    <a:moveTo>
                      <a:pt x="0" y="896"/>
                    </a:moveTo>
                    <a:cubicBezTo>
                      <a:pt x="0" y="402"/>
                      <a:pt x="401" y="0"/>
                      <a:pt x="896" y="0"/>
                    </a:cubicBezTo>
                    <a:cubicBezTo>
                      <a:pt x="1391" y="0"/>
                      <a:pt x="1792" y="402"/>
                      <a:pt x="1792" y="896"/>
                    </a:cubicBezTo>
                    <a:cubicBezTo>
                      <a:pt x="0" y="896"/>
                      <a:pt x="0" y="896"/>
                      <a:pt x="0" y="896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81578" y="3073266"/>
                <a:ext cx="273050" cy="192088"/>
              </a:xfrm>
              <a:custGeom>
                <a:avLst/>
                <a:gdLst>
                  <a:gd name="T0" fmla="*/ 0 w 1280"/>
                  <a:gd name="T1" fmla="*/ 896 h 896"/>
                  <a:gd name="T2" fmla="*/ 640 w 1280"/>
                  <a:gd name="T3" fmla="*/ 0 h 896"/>
                  <a:gd name="T4" fmla="*/ 1280 w 1280"/>
                  <a:gd name="T5" fmla="*/ 896 h 896"/>
                  <a:gd name="T6" fmla="*/ 0 w 1280"/>
                  <a:gd name="T7" fmla="*/ 896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0" h="896">
                    <a:moveTo>
                      <a:pt x="0" y="896"/>
                    </a:moveTo>
                    <a:cubicBezTo>
                      <a:pt x="0" y="402"/>
                      <a:pt x="287" y="0"/>
                      <a:pt x="640" y="0"/>
                    </a:cubicBezTo>
                    <a:cubicBezTo>
                      <a:pt x="993" y="0"/>
                      <a:pt x="1280" y="402"/>
                      <a:pt x="1280" y="896"/>
                    </a:cubicBezTo>
                    <a:cubicBezTo>
                      <a:pt x="0" y="896"/>
                      <a:pt x="0" y="896"/>
                      <a:pt x="0" y="89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37140" y="3073266"/>
                <a:ext cx="161925" cy="192088"/>
              </a:xfrm>
              <a:custGeom>
                <a:avLst/>
                <a:gdLst>
                  <a:gd name="T0" fmla="*/ 0 w 768"/>
                  <a:gd name="T1" fmla="*/ 896 h 896"/>
                  <a:gd name="T2" fmla="*/ 384 w 768"/>
                  <a:gd name="T3" fmla="*/ 0 h 896"/>
                  <a:gd name="T4" fmla="*/ 768 w 768"/>
                  <a:gd name="T5" fmla="*/ 896 h 896"/>
                  <a:gd name="T6" fmla="*/ 0 w 768"/>
                  <a:gd name="T7" fmla="*/ 896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8" h="896">
                    <a:moveTo>
                      <a:pt x="0" y="896"/>
                    </a:moveTo>
                    <a:cubicBezTo>
                      <a:pt x="0" y="402"/>
                      <a:pt x="172" y="0"/>
                      <a:pt x="384" y="0"/>
                    </a:cubicBezTo>
                    <a:cubicBezTo>
                      <a:pt x="596" y="0"/>
                      <a:pt x="768" y="402"/>
                      <a:pt x="768" y="896"/>
                    </a:cubicBezTo>
                    <a:cubicBezTo>
                      <a:pt x="0" y="896"/>
                      <a:pt x="0" y="896"/>
                      <a:pt x="0" y="896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1115" y="3073266"/>
                <a:ext cx="53975" cy="192088"/>
              </a:xfrm>
              <a:custGeom>
                <a:avLst/>
                <a:gdLst>
                  <a:gd name="T0" fmla="*/ 0 w 256"/>
                  <a:gd name="T1" fmla="*/ 896 h 896"/>
                  <a:gd name="T2" fmla="*/ 128 w 256"/>
                  <a:gd name="T3" fmla="*/ 0 h 896"/>
                  <a:gd name="T4" fmla="*/ 256 w 256"/>
                  <a:gd name="T5" fmla="*/ 896 h 896"/>
                  <a:gd name="T6" fmla="*/ 0 w 256"/>
                  <a:gd name="T7" fmla="*/ 896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6" h="896">
                    <a:moveTo>
                      <a:pt x="0" y="896"/>
                    </a:moveTo>
                    <a:cubicBezTo>
                      <a:pt x="0" y="402"/>
                      <a:pt x="57" y="0"/>
                      <a:pt x="128" y="0"/>
                    </a:cubicBezTo>
                    <a:cubicBezTo>
                      <a:pt x="199" y="0"/>
                      <a:pt x="256" y="402"/>
                      <a:pt x="256" y="896"/>
                    </a:cubicBezTo>
                    <a:cubicBezTo>
                      <a:pt x="0" y="896"/>
                      <a:pt x="0" y="896"/>
                      <a:pt x="0" y="89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03815" y="3060566"/>
                <a:ext cx="28575" cy="26988"/>
              </a:xfrm>
              <a:prstGeom prst="ellipse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64128" y="3265353"/>
                <a:ext cx="107950" cy="285750"/>
              </a:xfrm>
              <a:custGeom>
                <a:avLst/>
                <a:gdLst>
                  <a:gd name="T0" fmla="*/ 43 w 68"/>
                  <a:gd name="T1" fmla="*/ 163 h 180"/>
                  <a:gd name="T2" fmla="*/ 43 w 68"/>
                  <a:gd name="T3" fmla="*/ 0 h 180"/>
                  <a:gd name="T4" fmla="*/ 25 w 68"/>
                  <a:gd name="T5" fmla="*/ 0 h 180"/>
                  <a:gd name="T6" fmla="*/ 25 w 68"/>
                  <a:gd name="T7" fmla="*/ 163 h 180"/>
                  <a:gd name="T8" fmla="*/ 0 w 68"/>
                  <a:gd name="T9" fmla="*/ 163 h 180"/>
                  <a:gd name="T10" fmla="*/ 0 w 68"/>
                  <a:gd name="T11" fmla="*/ 180 h 180"/>
                  <a:gd name="T12" fmla="*/ 68 w 68"/>
                  <a:gd name="T13" fmla="*/ 180 h 180"/>
                  <a:gd name="T14" fmla="*/ 68 w 68"/>
                  <a:gd name="T15" fmla="*/ 163 h 180"/>
                  <a:gd name="T16" fmla="*/ 43 w 68"/>
                  <a:gd name="T17" fmla="*/ 16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80">
                    <a:moveTo>
                      <a:pt x="43" y="163"/>
                    </a:moveTo>
                    <a:lnTo>
                      <a:pt x="43" y="0"/>
                    </a:lnTo>
                    <a:lnTo>
                      <a:pt x="25" y="0"/>
                    </a:lnTo>
                    <a:lnTo>
                      <a:pt x="25" y="163"/>
                    </a:lnTo>
                    <a:lnTo>
                      <a:pt x="0" y="163"/>
                    </a:lnTo>
                    <a:lnTo>
                      <a:pt x="0" y="180"/>
                    </a:lnTo>
                    <a:lnTo>
                      <a:pt x="68" y="180"/>
                    </a:lnTo>
                    <a:lnTo>
                      <a:pt x="68" y="163"/>
                    </a:lnTo>
                    <a:lnTo>
                      <a:pt x="43" y="163"/>
                    </a:ln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64128" y="3265353"/>
                <a:ext cx="107950" cy="285750"/>
              </a:xfrm>
              <a:custGeom>
                <a:avLst/>
                <a:gdLst>
                  <a:gd name="T0" fmla="*/ 43 w 68"/>
                  <a:gd name="T1" fmla="*/ 163 h 180"/>
                  <a:gd name="T2" fmla="*/ 43 w 68"/>
                  <a:gd name="T3" fmla="*/ 0 h 180"/>
                  <a:gd name="T4" fmla="*/ 25 w 68"/>
                  <a:gd name="T5" fmla="*/ 0 h 180"/>
                  <a:gd name="T6" fmla="*/ 25 w 68"/>
                  <a:gd name="T7" fmla="*/ 163 h 180"/>
                  <a:gd name="T8" fmla="*/ 0 w 68"/>
                  <a:gd name="T9" fmla="*/ 163 h 180"/>
                  <a:gd name="T10" fmla="*/ 0 w 68"/>
                  <a:gd name="T11" fmla="*/ 180 h 180"/>
                  <a:gd name="T12" fmla="*/ 68 w 68"/>
                  <a:gd name="T13" fmla="*/ 180 h 180"/>
                  <a:gd name="T14" fmla="*/ 68 w 68"/>
                  <a:gd name="T15" fmla="*/ 163 h 180"/>
                  <a:gd name="T16" fmla="*/ 43 w 68"/>
                  <a:gd name="T17" fmla="*/ 16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80">
                    <a:moveTo>
                      <a:pt x="43" y="163"/>
                    </a:moveTo>
                    <a:lnTo>
                      <a:pt x="43" y="0"/>
                    </a:lnTo>
                    <a:lnTo>
                      <a:pt x="25" y="0"/>
                    </a:lnTo>
                    <a:lnTo>
                      <a:pt x="25" y="163"/>
                    </a:lnTo>
                    <a:lnTo>
                      <a:pt x="0" y="163"/>
                    </a:lnTo>
                    <a:lnTo>
                      <a:pt x="0" y="180"/>
                    </a:lnTo>
                    <a:lnTo>
                      <a:pt x="68" y="180"/>
                    </a:lnTo>
                    <a:lnTo>
                      <a:pt x="68" y="163"/>
                    </a:lnTo>
                    <a:lnTo>
                      <a:pt x="43" y="16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27628" y="3062153"/>
                <a:ext cx="11113" cy="12700"/>
              </a:xfrm>
              <a:custGeom>
                <a:avLst/>
                <a:gdLst>
                  <a:gd name="T0" fmla="*/ 14 w 48"/>
                  <a:gd name="T1" fmla="*/ 0 h 64"/>
                  <a:gd name="T2" fmla="*/ 0 w 48"/>
                  <a:gd name="T3" fmla="*/ 14 h 64"/>
                  <a:gd name="T4" fmla="*/ 18 w 48"/>
                  <a:gd name="T5" fmla="*/ 59 h 64"/>
                  <a:gd name="T6" fmla="*/ 18 w 48"/>
                  <a:gd name="T7" fmla="*/ 61 h 64"/>
                  <a:gd name="T8" fmla="*/ 48 w 48"/>
                  <a:gd name="T9" fmla="*/ 64 h 64"/>
                  <a:gd name="T10" fmla="*/ 14 w 48"/>
                  <a:gd name="T11" fmla="*/ 31 h 64"/>
                  <a:gd name="T12" fmla="*/ 14 w 48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6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1" y="26"/>
                      <a:pt x="18" y="42"/>
                      <a:pt x="18" y="59"/>
                    </a:cubicBezTo>
                    <a:cubicBezTo>
                      <a:pt x="18" y="60"/>
                      <a:pt x="18" y="61"/>
                      <a:pt x="18" y="61"/>
                    </a:cubicBezTo>
                    <a:cubicBezTo>
                      <a:pt x="28" y="62"/>
                      <a:pt x="38" y="63"/>
                      <a:pt x="48" y="64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0"/>
                      <a:pt x="14" y="0"/>
                      <a:pt x="14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27628" y="3063741"/>
                <a:ext cx="4763" cy="11113"/>
              </a:xfrm>
              <a:custGeom>
                <a:avLst/>
                <a:gdLst>
                  <a:gd name="T0" fmla="*/ 1 w 19"/>
                  <a:gd name="T1" fmla="*/ 0 h 47"/>
                  <a:gd name="T2" fmla="*/ 0 w 19"/>
                  <a:gd name="T3" fmla="*/ 1 h 47"/>
                  <a:gd name="T4" fmla="*/ 4 w 19"/>
                  <a:gd name="T5" fmla="*/ 6 h 47"/>
                  <a:gd name="T6" fmla="*/ 15 w 19"/>
                  <a:gd name="T7" fmla="*/ 30 h 47"/>
                  <a:gd name="T8" fmla="*/ 18 w 19"/>
                  <a:gd name="T9" fmla="*/ 45 h 47"/>
                  <a:gd name="T10" fmla="*/ 19 w 19"/>
                  <a:gd name="T11" fmla="*/ 47 h 47"/>
                  <a:gd name="T12" fmla="*/ 19 w 19"/>
                  <a:gd name="T13" fmla="*/ 47 h 47"/>
                  <a:gd name="T14" fmla="*/ 19 w 19"/>
                  <a:gd name="T15" fmla="*/ 45 h 47"/>
                  <a:gd name="T16" fmla="*/ 1 w 19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47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10" y="13"/>
                      <a:pt x="15" y="21"/>
                      <a:pt x="15" y="30"/>
                    </a:cubicBezTo>
                    <a:cubicBezTo>
                      <a:pt x="19" y="35"/>
                      <a:pt x="18" y="40"/>
                      <a:pt x="18" y="45"/>
                    </a:cubicBezTo>
                    <a:cubicBezTo>
                      <a:pt x="18" y="46"/>
                      <a:pt x="19" y="46"/>
                      <a:pt x="19" y="47"/>
                    </a:cubicBezTo>
                    <a:cubicBezTo>
                      <a:pt x="19" y="47"/>
                      <a:pt x="19" y="47"/>
                      <a:pt x="19" y="47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28"/>
                      <a:pt x="12" y="12"/>
                      <a:pt x="1" y="0"/>
                    </a:cubicBezTo>
                  </a:path>
                </a:pathLst>
              </a:cu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327603" y="3263766"/>
                <a:ext cx="0" cy="1588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0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327603" y="3263766"/>
                <a:ext cx="0" cy="1588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  <a:gd name="T3" fmla="*/ 1 h 1"/>
                  <a:gd name="T4" fmla="*/ 0 h 1"/>
                  <a:gd name="T5" fmla="*/ 0 h 1"/>
                  <a:gd name="T6" fmla="*/ 0 h 1"/>
                  <a:gd name="T7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27603" y="3263766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5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27603" y="3263766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  <a:gd name="T3" fmla="*/ 1 h 1"/>
                  <a:gd name="T4" fmla="*/ 1 h 1"/>
                  <a:gd name="T5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57803" y="3133591"/>
                <a:ext cx="1588" cy="3175"/>
              </a:xfrm>
              <a:custGeom>
                <a:avLst/>
                <a:gdLst>
                  <a:gd name="T0" fmla="*/ 0 w 10"/>
                  <a:gd name="T1" fmla="*/ 0 h 11"/>
                  <a:gd name="T2" fmla="*/ 9 w 10"/>
                  <a:gd name="T3" fmla="*/ 11 h 11"/>
                  <a:gd name="T4" fmla="*/ 10 w 10"/>
                  <a:gd name="T5" fmla="*/ 10 h 11"/>
                  <a:gd name="T6" fmla="*/ 0 w 10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0" y="0"/>
                    </a:moveTo>
                    <a:cubicBezTo>
                      <a:pt x="3" y="4"/>
                      <a:pt x="6" y="7"/>
                      <a:pt x="9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27603" y="3265353"/>
                <a:ext cx="176213" cy="176213"/>
              </a:xfrm>
              <a:custGeom>
                <a:avLst/>
                <a:gdLst>
                  <a:gd name="T0" fmla="*/ 111 w 111"/>
                  <a:gd name="T1" fmla="*/ 0 h 111"/>
                  <a:gd name="T2" fmla="*/ 0 w 111"/>
                  <a:gd name="T3" fmla="*/ 0 h 111"/>
                  <a:gd name="T4" fmla="*/ 0 w 111"/>
                  <a:gd name="T5" fmla="*/ 0 h 111"/>
                  <a:gd name="T6" fmla="*/ 64 w 111"/>
                  <a:gd name="T7" fmla="*/ 64 h 111"/>
                  <a:gd name="T8" fmla="*/ 64 w 111"/>
                  <a:gd name="T9" fmla="*/ 64 h 111"/>
                  <a:gd name="T10" fmla="*/ 111 w 111"/>
                  <a:gd name="T11" fmla="*/ 111 h 111"/>
                  <a:gd name="T12" fmla="*/ 111 w 111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11">
                    <a:moveTo>
                      <a:pt x="11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111" y="111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27603" y="3265353"/>
                <a:ext cx="176213" cy="176213"/>
              </a:xfrm>
              <a:custGeom>
                <a:avLst/>
                <a:gdLst>
                  <a:gd name="T0" fmla="*/ 111 w 111"/>
                  <a:gd name="T1" fmla="*/ 0 h 111"/>
                  <a:gd name="T2" fmla="*/ 0 w 111"/>
                  <a:gd name="T3" fmla="*/ 0 h 111"/>
                  <a:gd name="T4" fmla="*/ 0 w 111"/>
                  <a:gd name="T5" fmla="*/ 0 h 111"/>
                  <a:gd name="T6" fmla="*/ 64 w 111"/>
                  <a:gd name="T7" fmla="*/ 64 h 111"/>
                  <a:gd name="T8" fmla="*/ 64 w 111"/>
                  <a:gd name="T9" fmla="*/ 64 h 111"/>
                  <a:gd name="T10" fmla="*/ 111 w 111"/>
                  <a:gd name="T11" fmla="*/ 111 h 111"/>
                  <a:gd name="T12" fmla="*/ 111 w 111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11">
                    <a:moveTo>
                      <a:pt x="111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4" y="64"/>
                    </a:lnTo>
                    <a:lnTo>
                      <a:pt x="64" y="64"/>
                    </a:lnTo>
                    <a:lnTo>
                      <a:pt x="111" y="111"/>
                    </a:lnTo>
                    <a:lnTo>
                      <a:pt x="1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27603" y="3263766"/>
                <a:ext cx="176213" cy="1588"/>
              </a:xfrm>
              <a:custGeom>
                <a:avLst/>
                <a:gdLst>
                  <a:gd name="T0" fmla="*/ 253 w 829"/>
                  <a:gd name="T1" fmla="*/ 0 h 1"/>
                  <a:gd name="T2" fmla="*/ 253 w 829"/>
                  <a:gd name="T3" fmla="*/ 0 h 1"/>
                  <a:gd name="T4" fmla="*/ 1 w 829"/>
                  <a:gd name="T5" fmla="*/ 0 h 1"/>
                  <a:gd name="T6" fmla="*/ 0 w 829"/>
                  <a:gd name="T7" fmla="*/ 1 h 1"/>
                  <a:gd name="T8" fmla="*/ 829 w 829"/>
                  <a:gd name="T9" fmla="*/ 1 h 1"/>
                  <a:gd name="T10" fmla="*/ 253 w 829"/>
                  <a:gd name="T11" fmla="*/ 1 h 1"/>
                  <a:gd name="T12" fmla="*/ 253 w 829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9" h="1">
                    <a:moveTo>
                      <a:pt x="253" y="0"/>
                    </a:moveTo>
                    <a:cubicBezTo>
                      <a:pt x="253" y="0"/>
                      <a:pt x="253" y="0"/>
                      <a:pt x="25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829" y="1"/>
                      <a:pt x="829" y="1"/>
                      <a:pt x="829" y="1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53" y="1"/>
                      <a:pt x="253" y="1"/>
                      <a:pt x="253" y="0"/>
                    </a:cubicBezTo>
                  </a:path>
                </a:pathLst>
              </a:custGeom>
              <a:solidFill>
                <a:srgbClr val="DC5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81578" y="3263766"/>
                <a:ext cx="122238" cy="1588"/>
              </a:xfrm>
              <a:custGeom>
                <a:avLst/>
                <a:gdLst>
                  <a:gd name="T0" fmla="*/ 256 w 576"/>
                  <a:gd name="T1" fmla="*/ 0 h 1"/>
                  <a:gd name="T2" fmla="*/ 256 w 576"/>
                  <a:gd name="T3" fmla="*/ 0 h 1"/>
                  <a:gd name="T4" fmla="*/ 0 w 576"/>
                  <a:gd name="T5" fmla="*/ 0 h 1"/>
                  <a:gd name="T6" fmla="*/ 0 w 576"/>
                  <a:gd name="T7" fmla="*/ 1 h 1"/>
                  <a:gd name="T8" fmla="*/ 576 w 576"/>
                  <a:gd name="T9" fmla="*/ 1 h 1"/>
                  <a:gd name="T10" fmla="*/ 256 w 576"/>
                  <a:gd name="T11" fmla="*/ 1 h 1"/>
                  <a:gd name="T12" fmla="*/ 256 w 576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6" h="1">
                    <a:moveTo>
                      <a:pt x="256" y="0"/>
                    </a:moveTo>
                    <a:cubicBezTo>
                      <a:pt x="256" y="0"/>
                      <a:pt x="256" y="0"/>
                      <a:pt x="2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76" y="1"/>
                      <a:pt x="576" y="1"/>
                      <a:pt x="576" y="1"/>
                    </a:cubicBezTo>
                    <a:cubicBezTo>
                      <a:pt x="256" y="1"/>
                      <a:pt x="256" y="1"/>
                      <a:pt x="256" y="1"/>
                    </a:cubicBezTo>
                    <a:cubicBezTo>
                      <a:pt x="256" y="1"/>
                      <a:pt x="256" y="1"/>
                      <a:pt x="256" y="0"/>
                    </a:cubicBezTo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37140" y="3263766"/>
                <a:ext cx="66675" cy="1588"/>
              </a:xfrm>
              <a:custGeom>
                <a:avLst/>
                <a:gdLst>
                  <a:gd name="T0" fmla="*/ 256 w 320"/>
                  <a:gd name="T1" fmla="*/ 0 h 1"/>
                  <a:gd name="T2" fmla="*/ 256 w 320"/>
                  <a:gd name="T3" fmla="*/ 0 h 1"/>
                  <a:gd name="T4" fmla="*/ 0 w 320"/>
                  <a:gd name="T5" fmla="*/ 0 h 1"/>
                  <a:gd name="T6" fmla="*/ 0 w 320"/>
                  <a:gd name="T7" fmla="*/ 1 h 1"/>
                  <a:gd name="T8" fmla="*/ 320 w 320"/>
                  <a:gd name="T9" fmla="*/ 1 h 1"/>
                  <a:gd name="T10" fmla="*/ 256 w 320"/>
                  <a:gd name="T11" fmla="*/ 1 h 1"/>
                  <a:gd name="T12" fmla="*/ 256 w 320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1">
                    <a:moveTo>
                      <a:pt x="256" y="0"/>
                    </a:moveTo>
                    <a:cubicBezTo>
                      <a:pt x="256" y="0"/>
                      <a:pt x="256" y="0"/>
                      <a:pt x="2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20" y="1"/>
                      <a:pt x="320" y="1"/>
                      <a:pt x="320" y="1"/>
                    </a:cubicBezTo>
                    <a:cubicBezTo>
                      <a:pt x="256" y="1"/>
                      <a:pt x="256" y="1"/>
                      <a:pt x="256" y="1"/>
                    </a:cubicBezTo>
                    <a:cubicBezTo>
                      <a:pt x="256" y="1"/>
                      <a:pt x="256" y="1"/>
                      <a:pt x="256" y="0"/>
                    </a:cubicBezTo>
                  </a:path>
                </a:pathLst>
              </a:custGeom>
              <a:solidFill>
                <a:srgbClr val="DC5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91115" y="3263766"/>
                <a:ext cx="12700" cy="1588"/>
              </a:xfrm>
              <a:custGeom>
                <a:avLst/>
                <a:gdLst>
                  <a:gd name="T0" fmla="*/ 64 w 64"/>
                  <a:gd name="T1" fmla="*/ 0 h 1"/>
                  <a:gd name="T2" fmla="*/ 0 w 64"/>
                  <a:gd name="T3" fmla="*/ 0 h 1"/>
                  <a:gd name="T4" fmla="*/ 0 w 64"/>
                  <a:gd name="T5" fmla="*/ 1 h 1"/>
                  <a:gd name="T6" fmla="*/ 64 w 64"/>
                  <a:gd name="T7" fmla="*/ 1 h 1"/>
                  <a:gd name="T8" fmla="*/ 64 w 6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">
                    <a:moveTo>
                      <a:pt x="6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03815" y="3265353"/>
                <a:ext cx="0" cy="176213"/>
              </a:xfrm>
              <a:custGeom>
                <a:avLst/>
                <a:gdLst>
                  <a:gd name="T0" fmla="*/ 0 h 111"/>
                  <a:gd name="T1" fmla="*/ 0 h 111"/>
                  <a:gd name="T2" fmla="*/ 111 h 111"/>
                  <a:gd name="T3" fmla="*/ 16 h 111"/>
                  <a:gd name="T4" fmla="*/ 0 h 111"/>
                  <a:gd name="T5" fmla="*/ 0 h 1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11">
                    <a:moveTo>
                      <a:pt x="0" y="0"/>
                    </a:moveTo>
                    <a:lnTo>
                      <a:pt x="0" y="0"/>
                    </a:lnTo>
                    <a:lnTo>
                      <a:pt x="0" y="111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03815" y="3265353"/>
                <a:ext cx="0" cy="176213"/>
              </a:xfrm>
              <a:custGeom>
                <a:avLst/>
                <a:gdLst>
                  <a:gd name="T0" fmla="*/ 0 h 111"/>
                  <a:gd name="T1" fmla="*/ 0 h 111"/>
                  <a:gd name="T2" fmla="*/ 111 h 111"/>
                  <a:gd name="T3" fmla="*/ 16 h 111"/>
                  <a:gd name="T4" fmla="*/ 0 h 111"/>
                  <a:gd name="T5" fmla="*/ 0 h 11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111">
                    <a:moveTo>
                      <a:pt x="0" y="0"/>
                    </a:moveTo>
                    <a:lnTo>
                      <a:pt x="0" y="0"/>
                    </a:lnTo>
                    <a:lnTo>
                      <a:pt x="0" y="111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21328" y="3414578"/>
                <a:ext cx="15875" cy="44450"/>
              </a:xfrm>
              <a:custGeom>
                <a:avLst/>
                <a:gdLst>
                  <a:gd name="T0" fmla="*/ 72 w 72"/>
                  <a:gd name="T1" fmla="*/ 0 h 208"/>
                  <a:gd name="T2" fmla="*/ 0 w 72"/>
                  <a:gd name="T3" fmla="*/ 208 h 208"/>
                  <a:gd name="T4" fmla="*/ 1 w 72"/>
                  <a:gd name="T5" fmla="*/ 208 h 208"/>
                  <a:gd name="T6" fmla="*/ 72 w 72"/>
                  <a:gd name="T7" fmla="*/ 0 h 208"/>
                  <a:gd name="T8" fmla="*/ 72 w 72"/>
                  <a:gd name="T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08">
                    <a:moveTo>
                      <a:pt x="72" y="0"/>
                    </a:moveTo>
                    <a:cubicBezTo>
                      <a:pt x="52" y="71"/>
                      <a:pt x="28" y="140"/>
                      <a:pt x="0" y="208"/>
                    </a:cubicBezTo>
                    <a:cubicBezTo>
                      <a:pt x="1" y="208"/>
                      <a:pt x="1" y="208"/>
                      <a:pt x="1" y="208"/>
                    </a:cubicBezTo>
                    <a:cubicBezTo>
                      <a:pt x="28" y="140"/>
                      <a:pt x="52" y="71"/>
                      <a:pt x="72" y="0"/>
                    </a:cubicBezTo>
                    <a:cubicBezTo>
                      <a:pt x="72" y="0"/>
                      <a:pt x="72" y="0"/>
                      <a:pt x="72" y="0"/>
                    </a:cubicBezTo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64128" y="3136766"/>
                <a:ext cx="473075" cy="579438"/>
              </a:xfrm>
              <a:custGeom>
                <a:avLst/>
                <a:gdLst>
                  <a:gd name="T0" fmla="*/ 917 w 2224"/>
                  <a:gd name="T1" fmla="*/ 0 h 2725"/>
                  <a:gd name="T2" fmla="*/ 917 w 2224"/>
                  <a:gd name="T3" fmla="*/ 0 h 2725"/>
                  <a:gd name="T4" fmla="*/ 1149 w 2224"/>
                  <a:gd name="T5" fmla="*/ 569 h 2725"/>
                  <a:gd name="T6" fmla="*/ 1150 w 2224"/>
                  <a:gd name="T7" fmla="*/ 601 h 2725"/>
                  <a:gd name="T8" fmla="*/ 1150 w 2224"/>
                  <a:gd name="T9" fmla="*/ 601 h 2725"/>
                  <a:gd name="T10" fmla="*/ 1150 w 2224"/>
                  <a:gd name="T11" fmla="*/ 602 h 2725"/>
                  <a:gd name="T12" fmla="*/ 318 w 2224"/>
                  <a:gd name="T13" fmla="*/ 602 h 2725"/>
                  <a:gd name="T14" fmla="*/ 318 w 2224"/>
                  <a:gd name="T15" fmla="*/ 605 h 2725"/>
                  <a:gd name="T16" fmla="*/ 318 w 2224"/>
                  <a:gd name="T17" fmla="*/ 1561 h 2725"/>
                  <a:gd name="T18" fmla="*/ 318 w 2224"/>
                  <a:gd name="T19" fmla="*/ 1625 h 2725"/>
                  <a:gd name="T20" fmla="*/ 318 w 2224"/>
                  <a:gd name="T21" fmla="*/ 1817 h 2725"/>
                  <a:gd name="T22" fmla="*/ 510 w 2224"/>
                  <a:gd name="T23" fmla="*/ 1817 h 2725"/>
                  <a:gd name="T24" fmla="*/ 510 w 2224"/>
                  <a:gd name="T25" fmla="*/ 1945 h 2725"/>
                  <a:gd name="T26" fmla="*/ 510 w 2224"/>
                  <a:gd name="T27" fmla="*/ 1947 h 2725"/>
                  <a:gd name="T28" fmla="*/ 0 w 2224"/>
                  <a:gd name="T29" fmla="*/ 1947 h 2725"/>
                  <a:gd name="T30" fmla="*/ 778 w 2224"/>
                  <a:gd name="T31" fmla="*/ 2725 h 2725"/>
                  <a:gd name="T32" fmla="*/ 1277 w 2224"/>
                  <a:gd name="T33" fmla="*/ 2520 h 2725"/>
                  <a:gd name="T34" fmla="*/ 2152 w 2224"/>
                  <a:gd name="T35" fmla="*/ 1515 h 2725"/>
                  <a:gd name="T36" fmla="*/ 2152 w 2224"/>
                  <a:gd name="T37" fmla="*/ 1515 h 2725"/>
                  <a:gd name="T38" fmla="*/ 2224 w 2224"/>
                  <a:gd name="T39" fmla="*/ 1307 h 2725"/>
                  <a:gd name="T40" fmla="*/ 1521 w 2224"/>
                  <a:gd name="T41" fmla="*/ 605 h 2725"/>
                  <a:gd name="T42" fmla="*/ 1430 w 2224"/>
                  <a:gd name="T43" fmla="*/ 514 h 2725"/>
                  <a:gd name="T44" fmla="*/ 1430 w 2224"/>
                  <a:gd name="T45" fmla="*/ 513 h 2725"/>
                  <a:gd name="T46" fmla="*/ 917 w 2224"/>
                  <a:gd name="T47" fmla="*/ 0 h 2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24" h="2725">
                    <a:moveTo>
                      <a:pt x="917" y="0"/>
                    </a:moveTo>
                    <a:cubicBezTo>
                      <a:pt x="917" y="0"/>
                      <a:pt x="917" y="0"/>
                      <a:pt x="917" y="0"/>
                    </a:cubicBezTo>
                    <a:cubicBezTo>
                      <a:pt x="1055" y="152"/>
                      <a:pt x="1141" y="350"/>
                      <a:pt x="1149" y="569"/>
                    </a:cubicBezTo>
                    <a:cubicBezTo>
                      <a:pt x="1150" y="580"/>
                      <a:pt x="1150" y="590"/>
                      <a:pt x="1150" y="601"/>
                    </a:cubicBezTo>
                    <a:cubicBezTo>
                      <a:pt x="1150" y="601"/>
                      <a:pt x="1150" y="601"/>
                      <a:pt x="1150" y="601"/>
                    </a:cubicBezTo>
                    <a:cubicBezTo>
                      <a:pt x="1150" y="602"/>
                      <a:pt x="1150" y="602"/>
                      <a:pt x="1150" y="602"/>
                    </a:cubicBezTo>
                    <a:cubicBezTo>
                      <a:pt x="318" y="602"/>
                      <a:pt x="318" y="602"/>
                      <a:pt x="318" y="602"/>
                    </a:cubicBezTo>
                    <a:cubicBezTo>
                      <a:pt x="318" y="605"/>
                      <a:pt x="318" y="605"/>
                      <a:pt x="318" y="605"/>
                    </a:cubicBezTo>
                    <a:cubicBezTo>
                      <a:pt x="318" y="1561"/>
                      <a:pt x="318" y="1561"/>
                      <a:pt x="318" y="1561"/>
                    </a:cubicBezTo>
                    <a:cubicBezTo>
                      <a:pt x="318" y="1625"/>
                      <a:pt x="318" y="1625"/>
                      <a:pt x="318" y="1625"/>
                    </a:cubicBezTo>
                    <a:cubicBezTo>
                      <a:pt x="318" y="1817"/>
                      <a:pt x="318" y="1817"/>
                      <a:pt x="318" y="1817"/>
                    </a:cubicBezTo>
                    <a:cubicBezTo>
                      <a:pt x="510" y="1817"/>
                      <a:pt x="510" y="1817"/>
                      <a:pt x="510" y="1817"/>
                    </a:cubicBezTo>
                    <a:cubicBezTo>
                      <a:pt x="510" y="1945"/>
                      <a:pt x="510" y="1945"/>
                      <a:pt x="510" y="1945"/>
                    </a:cubicBezTo>
                    <a:cubicBezTo>
                      <a:pt x="510" y="1947"/>
                      <a:pt x="510" y="1947"/>
                      <a:pt x="510" y="1947"/>
                    </a:cubicBezTo>
                    <a:cubicBezTo>
                      <a:pt x="0" y="1947"/>
                      <a:pt x="0" y="1947"/>
                      <a:pt x="0" y="1947"/>
                    </a:cubicBezTo>
                    <a:cubicBezTo>
                      <a:pt x="778" y="2725"/>
                      <a:pt x="778" y="2725"/>
                      <a:pt x="778" y="2725"/>
                    </a:cubicBezTo>
                    <a:cubicBezTo>
                      <a:pt x="955" y="2679"/>
                      <a:pt x="1122" y="2609"/>
                      <a:pt x="1277" y="2520"/>
                    </a:cubicBezTo>
                    <a:cubicBezTo>
                      <a:pt x="1670" y="2293"/>
                      <a:pt x="1980" y="1939"/>
                      <a:pt x="2152" y="1515"/>
                    </a:cubicBezTo>
                    <a:cubicBezTo>
                      <a:pt x="2152" y="1515"/>
                      <a:pt x="2152" y="1515"/>
                      <a:pt x="2152" y="1515"/>
                    </a:cubicBezTo>
                    <a:cubicBezTo>
                      <a:pt x="2180" y="1447"/>
                      <a:pt x="2204" y="1378"/>
                      <a:pt x="2224" y="1307"/>
                    </a:cubicBezTo>
                    <a:cubicBezTo>
                      <a:pt x="1521" y="605"/>
                      <a:pt x="1521" y="605"/>
                      <a:pt x="1521" y="605"/>
                    </a:cubicBezTo>
                    <a:cubicBezTo>
                      <a:pt x="1430" y="514"/>
                      <a:pt x="1430" y="514"/>
                      <a:pt x="1430" y="514"/>
                    </a:cubicBezTo>
                    <a:cubicBezTo>
                      <a:pt x="1430" y="513"/>
                      <a:pt x="1430" y="513"/>
                      <a:pt x="1430" y="513"/>
                    </a:cubicBezTo>
                    <a:cubicBezTo>
                      <a:pt x="917" y="0"/>
                      <a:pt x="917" y="0"/>
                      <a:pt x="917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32390" y="3136766"/>
                <a:ext cx="176213" cy="128588"/>
              </a:xfrm>
              <a:custGeom>
                <a:avLst/>
                <a:gdLst>
                  <a:gd name="T0" fmla="*/ 832 w 832"/>
                  <a:gd name="T1" fmla="*/ 601 h 602"/>
                  <a:gd name="T2" fmla="*/ 576 w 832"/>
                  <a:gd name="T3" fmla="*/ 601 h 602"/>
                  <a:gd name="T4" fmla="*/ 576 w 832"/>
                  <a:gd name="T5" fmla="*/ 602 h 602"/>
                  <a:gd name="T6" fmla="*/ 0 w 832"/>
                  <a:gd name="T7" fmla="*/ 602 h 602"/>
                  <a:gd name="T8" fmla="*/ 832 w 832"/>
                  <a:gd name="T9" fmla="*/ 602 h 602"/>
                  <a:gd name="T10" fmla="*/ 832 w 832"/>
                  <a:gd name="T11" fmla="*/ 601 h 602"/>
                  <a:gd name="T12" fmla="*/ 599 w 832"/>
                  <a:gd name="T13" fmla="*/ 0 h 602"/>
                  <a:gd name="T14" fmla="*/ 599 w 832"/>
                  <a:gd name="T15" fmla="*/ 0 h 602"/>
                  <a:gd name="T16" fmla="*/ 827 w 832"/>
                  <a:gd name="T17" fmla="*/ 508 h 602"/>
                  <a:gd name="T18" fmla="*/ 831 w 832"/>
                  <a:gd name="T19" fmla="*/ 569 h 602"/>
                  <a:gd name="T20" fmla="*/ 599 w 832"/>
                  <a:gd name="T21" fmla="*/ 0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2" h="602">
                    <a:moveTo>
                      <a:pt x="832" y="601"/>
                    </a:moveTo>
                    <a:cubicBezTo>
                      <a:pt x="576" y="601"/>
                      <a:pt x="576" y="601"/>
                      <a:pt x="576" y="601"/>
                    </a:cubicBezTo>
                    <a:cubicBezTo>
                      <a:pt x="576" y="602"/>
                      <a:pt x="576" y="602"/>
                      <a:pt x="576" y="602"/>
                    </a:cubicBezTo>
                    <a:cubicBezTo>
                      <a:pt x="0" y="602"/>
                      <a:pt x="0" y="602"/>
                      <a:pt x="0" y="602"/>
                    </a:cubicBezTo>
                    <a:cubicBezTo>
                      <a:pt x="832" y="602"/>
                      <a:pt x="832" y="602"/>
                      <a:pt x="832" y="602"/>
                    </a:cubicBezTo>
                    <a:cubicBezTo>
                      <a:pt x="832" y="602"/>
                      <a:pt x="832" y="602"/>
                      <a:pt x="832" y="601"/>
                    </a:cubicBezTo>
                    <a:moveTo>
                      <a:pt x="599" y="0"/>
                    </a:moveTo>
                    <a:cubicBezTo>
                      <a:pt x="599" y="0"/>
                      <a:pt x="599" y="0"/>
                      <a:pt x="599" y="0"/>
                    </a:cubicBezTo>
                    <a:cubicBezTo>
                      <a:pt x="724" y="138"/>
                      <a:pt x="807" y="314"/>
                      <a:pt x="827" y="508"/>
                    </a:cubicBezTo>
                    <a:cubicBezTo>
                      <a:pt x="829" y="528"/>
                      <a:pt x="831" y="549"/>
                      <a:pt x="831" y="569"/>
                    </a:cubicBezTo>
                    <a:cubicBezTo>
                      <a:pt x="823" y="350"/>
                      <a:pt x="737" y="152"/>
                      <a:pt x="599" y="0"/>
                    </a:cubicBezTo>
                  </a:path>
                </a:pathLst>
              </a:custGeom>
              <a:solidFill>
                <a:srgbClr val="DC5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32390" y="3263766"/>
                <a:ext cx="122238" cy="1588"/>
              </a:xfrm>
              <a:custGeom>
                <a:avLst/>
                <a:gdLst>
                  <a:gd name="T0" fmla="*/ 576 w 576"/>
                  <a:gd name="T1" fmla="*/ 0 h 1"/>
                  <a:gd name="T2" fmla="*/ 320 w 576"/>
                  <a:gd name="T3" fmla="*/ 0 h 1"/>
                  <a:gd name="T4" fmla="*/ 320 w 576"/>
                  <a:gd name="T5" fmla="*/ 1 h 1"/>
                  <a:gd name="T6" fmla="*/ 0 w 576"/>
                  <a:gd name="T7" fmla="*/ 1 h 1"/>
                  <a:gd name="T8" fmla="*/ 576 w 576"/>
                  <a:gd name="T9" fmla="*/ 1 h 1"/>
                  <a:gd name="T10" fmla="*/ 576 w 576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6" h="1">
                    <a:moveTo>
                      <a:pt x="576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320" y="1"/>
                      <a:pt x="320" y="1"/>
                      <a:pt x="32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76" y="1"/>
                      <a:pt x="576" y="1"/>
                      <a:pt x="576" y="1"/>
                    </a:cubicBezTo>
                    <a:cubicBezTo>
                      <a:pt x="576" y="1"/>
                      <a:pt x="576" y="1"/>
                      <a:pt x="576" y="0"/>
                    </a:cubicBezTo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32390" y="3263766"/>
                <a:ext cx="66675" cy="1588"/>
              </a:xfrm>
              <a:custGeom>
                <a:avLst/>
                <a:gdLst>
                  <a:gd name="T0" fmla="*/ 320 w 320"/>
                  <a:gd name="T1" fmla="*/ 0 h 1"/>
                  <a:gd name="T2" fmla="*/ 64 w 320"/>
                  <a:gd name="T3" fmla="*/ 0 h 1"/>
                  <a:gd name="T4" fmla="*/ 64 w 320"/>
                  <a:gd name="T5" fmla="*/ 1 h 1"/>
                  <a:gd name="T6" fmla="*/ 0 w 320"/>
                  <a:gd name="T7" fmla="*/ 1 h 1"/>
                  <a:gd name="T8" fmla="*/ 320 w 320"/>
                  <a:gd name="T9" fmla="*/ 1 h 1"/>
                  <a:gd name="T10" fmla="*/ 320 w 320"/>
                  <a:gd name="T11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0" h="1">
                    <a:moveTo>
                      <a:pt x="320" y="0"/>
                    </a:moveTo>
                    <a:cubicBezTo>
                      <a:pt x="64" y="0"/>
                      <a:pt x="64" y="0"/>
                      <a:pt x="64" y="0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20" y="1"/>
                      <a:pt x="320" y="1"/>
                      <a:pt x="320" y="1"/>
                    </a:cubicBezTo>
                    <a:cubicBezTo>
                      <a:pt x="320" y="1"/>
                      <a:pt x="320" y="1"/>
                      <a:pt x="320" y="0"/>
                    </a:cubicBezTo>
                  </a:path>
                </a:pathLst>
              </a:custGeom>
              <a:solidFill>
                <a:srgbClr val="DC5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32390" y="3263766"/>
                <a:ext cx="12700" cy="1588"/>
              </a:xfrm>
              <a:custGeom>
                <a:avLst/>
                <a:gdLst>
                  <a:gd name="T0" fmla="*/ 64 w 64"/>
                  <a:gd name="T1" fmla="*/ 0 h 1"/>
                  <a:gd name="T2" fmla="*/ 0 w 64"/>
                  <a:gd name="T3" fmla="*/ 0 h 1"/>
                  <a:gd name="T4" fmla="*/ 0 w 64"/>
                  <a:gd name="T5" fmla="*/ 1 h 1"/>
                  <a:gd name="T6" fmla="*/ 64 w 64"/>
                  <a:gd name="T7" fmla="*/ 1 h 1"/>
                  <a:gd name="T8" fmla="*/ 64 w 64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1">
                    <a:moveTo>
                      <a:pt x="6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4" y="1"/>
                      <a:pt x="64" y="1"/>
                      <a:pt x="64" y="0"/>
                    </a:cubicBezTo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64128" y="3551103"/>
                <a:ext cx="107950" cy="1588"/>
              </a:xfrm>
              <a:prstGeom prst="rect">
                <a:avLst/>
              </a:pr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64128" y="3551103"/>
                <a:ext cx="107950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62615" y="2858953"/>
                <a:ext cx="871538" cy="871538"/>
              </a:xfrm>
              <a:prstGeom prst="ellipse">
                <a:avLst/>
              </a:pr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49940" y="3046278"/>
                <a:ext cx="169863" cy="169863"/>
              </a:xfrm>
              <a:custGeom>
                <a:avLst/>
                <a:gdLst>
                  <a:gd name="T0" fmla="*/ 575 w 798"/>
                  <a:gd name="T1" fmla="*/ 56 h 798"/>
                  <a:gd name="T2" fmla="*/ 282 w 798"/>
                  <a:gd name="T3" fmla="*/ 32 h 798"/>
                  <a:gd name="T4" fmla="*/ 57 w 798"/>
                  <a:gd name="T5" fmla="*/ 223 h 798"/>
                  <a:gd name="T6" fmla="*/ 33 w 798"/>
                  <a:gd name="T7" fmla="*/ 516 h 798"/>
                  <a:gd name="T8" fmla="*/ 223 w 798"/>
                  <a:gd name="T9" fmla="*/ 741 h 798"/>
                  <a:gd name="T10" fmla="*/ 516 w 798"/>
                  <a:gd name="T11" fmla="*/ 765 h 798"/>
                  <a:gd name="T12" fmla="*/ 741 w 798"/>
                  <a:gd name="T13" fmla="*/ 575 h 798"/>
                  <a:gd name="T14" fmla="*/ 765 w 798"/>
                  <a:gd name="T15" fmla="*/ 281 h 798"/>
                  <a:gd name="T16" fmla="*/ 575 w 798"/>
                  <a:gd name="T17" fmla="*/ 56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98" h="798">
                    <a:moveTo>
                      <a:pt x="575" y="56"/>
                    </a:moveTo>
                    <a:cubicBezTo>
                      <a:pt x="487" y="12"/>
                      <a:pt x="383" y="0"/>
                      <a:pt x="282" y="32"/>
                    </a:cubicBezTo>
                    <a:cubicBezTo>
                      <a:pt x="180" y="65"/>
                      <a:pt x="102" y="135"/>
                      <a:pt x="57" y="223"/>
                    </a:cubicBezTo>
                    <a:cubicBezTo>
                      <a:pt x="12" y="310"/>
                      <a:pt x="0" y="415"/>
                      <a:pt x="33" y="516"/>
                    </a:cubicBezTo>
                    <a:cubicBezTo>
                      <a:pt x="65" y="618"/>
                      <a:pt x="136" y="696"/>
                      <a:pt x="223" y="741"/>
                    </a:cubicBezTo>
                    <a:cubicBezTo>
                      <a:pt x="311" y="786"/>
                      <a:pt x="415" y="798"/>
                      <a:pt x="516" y="765"/>
                    </a:cubicBezTo>
                    <a:cubicBezTo>
                      <a:pt x="618" y="733"/>
                      <a:pt x="696" y="663"/>
                      <a:pt x="741" y="575"/>
                    </a:cubicBezTo>
                    <a:cubicBezTo>
                      <a:pt x="786" y="487"/>
                      <a:pt x="798" y="383"/>
                      <a:pt x="765" y="281"/>
                    </a:cubicBezTo>
                    <a:cubicBezTo>
                      <a:pt x="733" y="180"/>
                      <a:pt x="662" y="101"/>
                      <a:pt x="575" y="56"/>
                    </a:cubicBezTo>
                  </a:path>
                </a:pathLst>
              </a:custGeom>
              <a:solidFill>
                <a:srgbClr val="EEA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56290" y="3046278"/>
                <a:ext cx="87313" cy="95250"/>
              </a:xfrm>
              <a:custGeom>
                <a:avLst/>
                <a:gdLst>
                  <a:gd name="T0" fmla="*/ 416 w 416"/>
                  <a:gd name="T1" fmla="*/ 445 h 445"/>
                  <a:gd name="T2" fmla="*/ 0 w 416"/>
                  <a:gd name="T3" fmla="*/ 231 h 445"/>
                  <a:gd name="T4" fmla="*/ 11 w 416"/>
                  <a:gd name="T5" fmla="*/ 210 h 445"/>
                  <a:gd name="T6" fmla="*/ 250 w 416"/>
                  <a:gd name="T7" fmla="*/ 7 h 445"/>
                  <a:gd name="T8" fmla="*/ 273 w 416"/>
                  <a:gd name="T9" fmla="*/ 0 h 445"/>
                  <a:gd name="T10" fmla="*/ 416 w 416"/>
                  <a:gd name="T11" fmla="*/ 445 h 445"/>
                  <a:gd name="T12" fmla="*/ 66 w 416"/>
                  <a:gd name="T13" fmla="*/ 211 h 445"/>
                  <a:gd name="T14" fmla="*/ 334 w 416"/>
                  <a:gd name="T15" fmla="*/ 349 h 445"/>
                  <a:gd name="T16" fmla="*/ 242 w 416"/>
                  <a:gd name="T17" fmla="*/ 61 h 445"/>
                  <a:gd name="T18" fmla="*/ 66 w 416"/>
                  <a:gd name="T19" fmla="*/ 211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6" h="445">
                    <a:moveTo>
                      <a:pt x="416" y="445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11" y="210"/>
                      <a:pt x="11" y="210"/>
                      <a:pt x="11" y="210"/>
                    </a:cubicBezTo>
                    <a:cubicBezTo>
                      <a:pt x="61" y="113"/>
                      <a:pt x="146" y="41"/>
                      <a:pt x="250" y="7"/>
                    </a:cubicBezTo>
                    <a:cubicBezTo>
                      <a:pt x="273" y="0"/>
                      <a:pt x="273" y="0"/>
                      <a:pt x="273" y="0"/>
                    </a:cubicBezTo>
                    <a:lnTo>
                      <a:pt x="416" y="445"/>
                    </a:lnTo>
                    <a:close/>
                    <a:moveTo>
                      <a:pt x="66" y="211"/>
                    </a:moveTo>
                    <a:cubicBezTo>
                      <a:pt x="334" y="349"/>
                      <a:pt x="334" y="349"/>
                      <a:pt x="334" y="349"/>
                    </a:cubicBezTo>
                    <a:cubicBezTo>
                      <a:pt x="242" y="61"/>
                      <a:pt x="242" y="61"/>
                      <a:pt x="242" y="61"/>
                    </a:cubicBezTo>
                    <a:cubicBezTo>
                      <a:pt x="168" y="90"/>
                      <a:pt x="107" y="142"/>
                      <a:pt x="66" y="211"/>
                    </a:cubicBezTo>
                    <a:close/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45178" y="3085966"/>
                <a:ext cx="103188" cy="76200"/>
              </a:xfrm>
              <a:custGeom>
                <a:avLst/>
                <a:gdLst>
                  <a:gd name="T0" fmla="*/ 41 w 486"/>
                  <a:gd name="T1" fmla="*/ 356 h 356"/>
                  <a:gd name="T2" fmla="*/ 34 w 486"/>
                  <a:gd name="T3" fmla="*/ 334 h 356"/>
                  <a:gd name="T4" fmla="*/ 59 w 486"/>
                  <a:gd name="T5" fmla="*/ 22 h 356"/>
                  <a:gd name="T6" fmla="*/ 70 w 486"/>
                  <a:gd name="T7" fmla="*/ 0 h 356"/>
                  <a:gd name="T8" fmla="*/ 486 w 486"/>
                  <a:gd name="T9" fmla="*/ 214 h 356"/>
                  <a:gd name="T10" fmla="*/ 41 w 486"/>
                  <a:gd name="T11" fmla="*/ 356 h 356"/>
                  <a:gd name="T12" fmla="*/ 92 w 486"/>
                  <a:gd name="T13" fmla="*/ 65 h 356"/>
                  <a:gd name="T14" fmla="*/ 73 w 486"/>
                  <a:gd name="T15" fmla="*/ 296 h 356"/>
                  <a:gd name="T16" fmla="*/ 361 w 486"/>
                  <a:gd name="T17" fmla="*/ 204 h 356"/>
                  <a:gd name="T18" fmla="*/ 92 w 486"/>
                  <a:gd name="T19" fmla="*/ 6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6" h="356">
                    <a:moveTo>
                      <a:pt x="41" y="356"/>
                    </a:moveTo>
                    <a:cubicBezTo>
                      <a:pt x="34" y="334"/>
                      <a:pt x="34" y="334"/>
                      <a:pt x="34" y="334"/>
                    </a:cubicBezTo>
                    <a:cubicBezTo>
                      <a:pt x="0" y="230"/>
                      <a:pt x="10" y="119"/>
                      <a:pt x="59" y="22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486" y="214"/>
                      <a:pt x="486" y="214"/>
                      <a:pt x="486" y="214"/>
                    </a:cubicBezTo>
                    <a:lnTo>
                      <a:pt x="41" y="356"/>
                    </a:lnTo>
                    <a:close/>
                    <a:moveTo>
                      <a:pt x="92" y="65"/>
                    </a:moveTo>
                    <a:cubicBezTo>
                      <a:pt x="60" y="138"/>
                      <a:pt x="53" y="219"/>
                      <a:pt x="73" y="296"/>
                    </a:cubicBezTo>
                    <a:cubicBezTo>
                      <a:pt x="361" y="204"/>
                      <a:pt x="361" y="204"/>
                      <a:pt x="361" y="204"/>
                    </a:cubicBezTo>
                    <a:lnTo>
                      <a:pt x="92" y="65"/>
                    </a:lnTo>
                    <a:close/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51528" y="3122478"/>
                <a:ext cx="93663" cy="87313"/>
              </a:xfrm>
              <a:custGeom>
                <a:avLst/>
                <a:gdLst>
                  <a:gd name="T0" fmla="*/ 232 w 445"/>
                  <a:gd name="T1" fmla="*/ 416 h 416"/>
                  <a:gd name="T2" fmla="*/ 210 w 445"/>
                  <a:gd name="T3" fmla="*/ 405 h 416"/>
                  <a:gd name="T4" fmla="*/ 8 w 445"/>
                  <a:gd name="T5" fmla="*/ 166 h 416"/>
                  <a:gd name="T6" fmla="*/ 0 w 445"/>
                  <a:gd name="T7" fmla="*/ 143 h 416"/>
                  <a:gd name="T8" fmla="*/ 445 w 445"/>
                  <a:gd name="T9" fmla="*/ 0 h 416"/>
                  <a:gd name="T10" fmla="*/ 232 w 445"/>
                  <a:gd name="T11" fmla="*/ 416 h 416"/>
                  <a:gd name="T12" fmla="*/ 61 w 445"/>
                  <a:gd name="T13" fmla="*/ 174 h 416"/>
                  <a:gd name="T14" fmla="*/ 211 w 445"/>
                  <a:gd name="T15" fmla="*/ 350 h 416"/>
                  <a:gd name="T16" fmla="*/ 349 w 445"/>
                  <a:gd name="T17" fmla="*/ 81 h 416"/>
                  <a:gd name="T18" fmla="*/ 61 w 445"/>
                  <a:gd name="T19" fmla="*/ 174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416">
                    <a:moveTo>
                      <a:pt x="232" y="416"/>
                    </a:moveTo>
                    <a:cubicBezTo>
                      <a:pt x="210" y="405"/>
                      <a:pt x="210" y="405"/>
                      <a:pt x="210" y="405"/>
                    </a:cubicBezTo>
                    <a:cubicBezTo>
                      <a:pt x="113" y="355"/>
                      <a:pt x="41" y="270"/>
                      <a:pt x="8" y="166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445" y="0"/>
                      <a:pt x="445" y="0"/>
                      <a:pt x="445" y="0"/>
                    </a:cubicBezTo>
                    <a:cubicBezTo>
                      <a:pt x="232" y="416"/>
                      <a:pt x="232" y="416"/>
                      <a:pt x="232" y="416"/>
                    </a:cubicBezTo>
                    <a:moveTo>
                      <a:pt x="61" y="174"/>
                    </a:moveTo>
                    <a:cubicBezTo>
                      <a:pt x="91" y="248"/>
                      <a:pt x="143" y="309"/>
                      <a:pt x="211" y="350"/>
                    </a:cubicBezTo>
                    <a:cubicBezTo>
                      <a:pt x="349" y="81"/>
                      <a:pt x="349" y="81"/>
                      <a:pt x="349" y="81"/>
                    </a:cubicBezTo>
                    <a:cubicBezTo>
                      <a:pt x="61" y="174"/>
                      <a:pt x="61" y="174"/>
                      <a:pt x="61" y="174"/>
                    </a:cubicBezTo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335665" y="31304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335665" y="31304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91215" y="3117716"/>
                <a:ext cx="76200" cy="100013"/>
              </a:xfrm>
              <a:custGeom>
                <a:avLst/>
                <a:gdLst>
                  <a:gd name="T0" fmla="*/ 208 w 356"/>
                  <a:gd name="T1" fmla="*/ 472 h 472"/>
                  <a:gd name="T2" fmla="*/ 208 w 356"/>
                  <a:gd name="T3" fmla="*/ 472 h 472"/>
                  <a:gd name="T4" fmla="*/ 21 w 356"/>
                  <a:gd name="T5" fmla="*/ 427 h 472"/>
                  <a:gd name="T6" fmla="*/ 0 w 356"/>
                  <a:gd name="T7" fmla="*/ 416 h 472"/>
                  <a:gd name="T8" fmla="*/ 213 w 356"/>
                  <a:gd name="T9" fmla="*/ 0 h 472"/>
                  <a:gd name="T10" fmla="*/ 356 w 356"/>
                  <a:gd name="T11" fmla="*/ 445 h 472"/>
                  <a:gd name="T12" fmla="*/ 333 w 356"/>
                  <a:gd name="T13" fmla="*/ 452 h 472"/>
                  <a:gd name="T14" fmla="*/ 208 w 356"/>
                  <a:gd name="T15" fmla="*/ 472 h 472"/>
                  <a:gd name="T16" fmla="*/ 65 w 356"/>
                  <a:gd name="T17" fmla="*/ 394 h 472"/>
                  <a:gd name="T18" fmla="*/ 208 w 356"/>
                  <a:gd name="T19" fmla="*/ 424 h 472"/>
                  <a:gd name="T20" fmla="*/ 208 w 356"/>
                  <a:gd name="T21" fmla="*/ 424 h 472"/>
                  <a:gd name="T22" fmla="*/ 295 w 356"/>
                  <a:gd name="T23" fmla="*/ 413 h 472"/>
                  <a:gd name="T24" fmla="*/ 203 w 356"/>
                  <a:gd name="T25" fmla="*/ 125 h 472"/>
                  <a:gd name="T26" fmla="*/ 65 w 356"/>
                  <a:gd name="T27" fmla="*/ 394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6" h="472">
                    <a:moveTo>
                      <a:pt x="208" y="472"/>
                    </a:moveTo>
                    <a:cubicBezTo>
                      <a:pt x="208" y="472"/>
                      <a:pt x="208" y="472"/>
                      <a:pt x="208" y="472"/>
                    </a:cubicBezTo>
                    <a:cubicBezTo>
                      <a:pt x="143" y="472"/>
                      <a:pt x="79" y="456"/>
                      <a:pt x="21" y="427"/>
                    </a:cubicBezTo>
                    <a:cubicBezTo>
                      <a:pt x="0" y="416"/>
                      <a:pt x="0" y="416"/>
                      <a:pt x="0" y="416"/>
                    </a:cubicBezTo>
                    <a:cubicBezTo>
                      <a:pt x="213" y="0"/>
                      <a:pt x="213" y="0"/>
                      <a:pt x="213" y="0"/>
                    </a:cubicBezTo>
                    <a:cubicBezTo>
                      <a:pt x="356" y="445"/>
                      <a:pt x="356" y="445"/>
                      <a:pt x="356" y="445"/>
                    </a:cubicBezTo>
                    <a:cubicBezTo>
                      <a:pt x="333" y="452"/>
                      <a:pt x="333" y="452"/>
                      <a:pt x="333" y="452"/>
                    </a:cubicBezTo>
                    <a:cubicBezTo>
                      <a:pt x="292" y="465"/>
                      <a:pt x="250" y="472"/>
                      <a:pt x="208" y="472"/>
                    </a:cubicBezTo>
                    <a:moveTo>
                      <a:pt x="65" y="394"/>
                    </a:moveTo>
                    <a:cubicBezTo>
                      <a:pt x="110" y="414"/>
                      <a:pt x="159" y="424"/>
                      <a:pt x="208" y="424"/>
                    </a:cubicBezTo>
                    <a:cubicBezTo>
                      <a:pt x="208" y="424"/>
                      <a:pt x="208" y="424"/>
                      <a:pt x="208" y="424"/>
                    </a:cubicBezTo>
                    <a:cubicBezTo>
                      <a:pt x="237" y="424"/>
                      <a:pt x="266" y="420"/>
                      <a:pt x="295" y="413"/>
                    </a:cubicBezTo>
                    <a:cubicBezTo>
                      <a:pt x="203" y="125"/>
                      <a:pt x="203" y="125"/>
                      <a:pt x="203" y="125"/>
                    </a:cubicBezTo>
                    <a:cubicBezTo>
                      <a:pt x="65" y="394"/>
                      <a:pt x="65" y="394"/>
                      <a:pt x="65" y="394"/>
                    </a:cubicBezTo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03915" y="3043103"/>
                <a:ext cx="76200" cy="101600"/>
              </a:xfrm>
              <a:custGeom>
                <a:avLst/>
                <a:gdLst>
                  <a:gd name="T0" fmla="*/ 143 w 356"/>
                  <a:gd name="T1" fmla="*/ 471 h 471"/>
                  <a:gd name="T2" fmla="*/ 0 w 356"/>
                  <a:gd name="T3" fmla="*/ 27 h 471"/>
                  <a:gd name="T4" fmla="*/ 23 w 356"/>
                  <a:gd name="T5" fmla="*/ 19 h 471"/>
                  <a:gd name="T6" fmla="*/ 148 w 356"/>
                  <a:gd name="T7" fmla="*/ 0 h 471"/>
                  <a:gd name="T8" fmla="*/ 335 w 356"/>
                  <a:gd name="T9" fmla="*/ 45 h 471"/>
                  <a:gd name="T10" fmla="*/ 356 w 356"/>
                  <a:gd name="T11" fmla="*/ 56 h 471"/>
                  <a:gd name="T12" fmla="*/ 143 w 356"/>
                  <a:gd name="T13" fmla="*/ 471 h 471"/>
                  <a:gd name="T14" fmla="*/ 61 w 356"/>
                  <a:gd name="T15" fmla="*/ 59 h 471"/>
                  <a:gd name="T16" fmla="*/ 153 w 356"/>
                  <a:gd name="T17" fmla="*/ 346 h 471"/>
                  <a:gd name="T18" fmla="*/ 291 w 356"/>
                  <a:gd name="T19" fmla="*/ 78 h 471"/>
                  <a:gd name="T20" fmla="*/ 148 w 356"/>
                  <a:gd name="T21" fmla="*/ 48 h 471"/>
                  <a:gd name="T22" fmla="*/ 61 w 356"/>
                  <a:gd name="T23" fmla="*/ 59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6" h="471">
                    <a:moveTo>
                      <a:pt x="143" y="471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64" y="6"/>
                      <a:pt x="106" y="0"/>
                      <a:pt x="148" y="0"/>
                    </a:cubicBezTo>
                    <a:cubicBezTo>
                      <a:pt x="213" y="0"/>
                      <a:pt x="277" y="16"/>
                      <a:pt x="335" y="45"/>
                    </a:cubicBezTo>
                    <a:cubicBezTo>
                      <a:pt x="356" y="56"/>
                      <a:pt x="356" y="56"/>
                      <a:pt x="356" y="56"/>
                    </a:cubicBezTo>
                    <a:lnTo>
                      <a:pt x="143" y="471"/>
                    </a:lnTo>
                    <a:close/>
                    <a:moveTo>
                      <a:pt x="61" y="59"/>
                    </a:moveTo>
                    <a:cubicBezTo>
                      <a:pt x="153" y="346"/>
                      <a:pt x="153" y="346"/>
                      <a:pt x="153" y="346"/>
                    </a:cubicBezTo>
                    <a:cubicBezTo>
                      <a:pt x="291" y="78"/>
                      <a:pt x="291" y="78"/>
                      <a:pt x="291" y="78"/>
                    </a:cubicBezTo>
                    <a:cubicBezTo>
                      <a:pt x="246" y="58"/>
                      <a:pt x="197" y="48"/>
                      <a:pt x="148" y="48"/>
                    </a:cubicBezTo>
                    <a:cubicBezTo>
                      <a:pt x="119" y="48"/>
                      <a:pt x="90" y="51"/>
                      <a:pt x="61" y="59"/>
                    </a:cubicBezTo>
                    <a:close/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24553" y="3051041"/>
                <a:ext cx="95250" cy="88900"/>
              </a:xfrm>
              <a:custGeom>
                <a:avLst/>
                <a:gdLst>
                  <a:gd name="T0" fmla="*/ 0 w 445"/>
                  <a:gd name="T1" fmla="*/ 415 h 415"/>
                  <a:gd name="T2" fmla="*/ 213 w 445"/>
                  <a:gd name="T3" fmla="*/ 0 h 415"/>
                  <a:gd name="T4" fmla="*/ 235 w 445"/>
                  <a:gd name="T5" fmla="*/ 11 h 415"/>
                  <a:gd name="T6" fmla="*/ 437 w 445"/>
                  <a:gd name="T7" fmla="*/ 250 h 415"/>
                  <a:gd name="T8" fmla="*/ 445 w 445"/>
                  <a:gd name="T9" fmla="*/ 273 h 415"/>
                  <a:gd name="T10" fmla="*/ 0 w 445"/>
                  <a:gd name="T11" fmla="*/ 415 h 415"/>
                  <a:gd name="T12" fmla="*/ 234 w 445"/>
                  <a:gd name="T13" fmla="*/ 65 h 415"/>
                  <a:gd name="T14" fmla="*/ 96 w 445"/>
                  <a:gd name="T15" fmla="*/ 334 h 415"/>
                  <a:gd name="T16" fmla="*/ 384 w 445"/>
                  <a:gd name="T17" fmla="*/ 242 h 415"/>
                  <a:gd name="T18" fmla="*/ 234 w 445"/>
                  <a:gd name="T19" fmla="*/ 65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415">
                    <a:moveTo>
                      <a:pt x="0" y="415"/>
                    </a:moveTo>
                    <a:cubicBezTo>
                      <a:pt x="213" y="0"/>
                      <a:pt x="213" y="0"/>
                      <a:pt x="213" y="0"/>
                    </a:cubicBezTo>
                    <a:cubicBezTo>
                      <a:pt x="235" y="11"/>
                      <a:pt x="235" y="11"/>
                      <a:pt x="235" y="11"/>
                    </a:cubicBezTo>
                    <a:cubicBezTo>
                      <a:pt x="332" y="61"/>
                      <a:pt x="404" y="146"/>
                      <a:pt x="437" y="250"/>
                    </a:cubicBezTo>
                    <a:cubicBezTo>
                      <a:pt x="445" y="273"/>
                      <a:pt x="445" y="273"/>
                      <a:pt x="445" y="273"/>
                    </a:cubicBezTo>
                    <a:cubicBezTo>
                      <a:pt x="0" y="415"/>
                      <a:pt x="0" y="415"/>
                      <a:pt x="0" y="415"/>
                    </a:cubicBezTo>
                    <a:moveTo>
                      <a:pt x="234" y="65"/>
                    </a:moveTo>
                    <a:cubicBezTo>
                      <a:pt x="96" y="334"/>
                      <a:pt x="96" y="334"/>
                      <a:pt x="96" y="334"/>
                    </a:cubicBezTo>
                    <a:cubicBezTo>
                      <a:pt x="384" y="242"/>
                      <a:pt x="384" y="242"/>
                      <a:pt x="384" y="242"/>
                    </a:cubicBezTo>
                    <a:cubicBezTo>
                      <a:pt x="354" y="168"/>
                      <a:pt x="302" y="106"/>
                      <a:pt x="234" y="65"/>
                    </a:cubicBezTo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22965" y="3098666"/>
                <a:ext cx="103188" cy="76200"/>
              </a:xfrm>
              <a:custGeom>
                <a:avLst/>
                <a:gdLst>
                  <a:gd name="T0" fmla="*/ 415 w 485"/>
                  <a:gd name="T1" fmla="*/ 356 h 356"/>
                  <a:gd name="T2" fmla="*/ 0 w 485"/>
                  <a:gd name="T3" fmla="*/ 143 h 356"/>
                  <a:gd name="T4" fmla="*/ 444 w 485"/>
                  <a:gd name="T5" fmla="*/ 0 h 356"/>
                  <a:gd name="T6" fmla="*/ 451 w 485"/>
                  <a:gd name="T7" fmla="*/ 23 h 356"/>
                  <a:gd name="T8" fmla="*/ 426 w 485"/>
                  <a:gd name="T9" fmla="*/ 335 h 356"/>
                  <a:gd name="T10" fmla="*/ 415 w 485"/>
                  <a:gd name="T11" fmla="*/ 356 h 356"/>
                  <a:gd name="T12" fmla="*/ 125 w 485"/>
                  <a:gd name="T13" fmla="*/ 153 h 356"/>
                  <a:gd name="T14" fmla="*/ 393 w 485"/>
                  <a:gd name="T15" fmla="*/ 291 h 356"/>
                  <a:gd name="T16" fmla="*/ 412 w 485"/>
                  <a:gd name="T17" fmla="*/ 61 h 356"/>
                  <a:gd name="T18" fmla="*/ 125 w 485"/>
                  <a:gd name="T19" fmla="*/ 153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5" h="356">
                    <a:moveTo>
                      <a:pt x="415" y="356"/>
                    </a:moveTo>
                    <a:cubicBezTo>
                      <a:pt x="0" y="143"/>
                      <a:pt x="0" y="143"/>
                      <a:pt x="0" y="143"/>
                    </a:cubicBezTo>
                    <a:cubicBezTo>
                      <a:pt x="444" y="0"/>
                      <a:pt x="444" y="0"/>
                      <a:pt x="444" y="0"/>
                    </a:cubicBezTo>
                    <a:cubicBezTo>
                      <a:pt x="451" y="23"/>
                      <a:pt x="451" y="23"/>
                      <a:pt x="451" y="23"/>
                    </a:cubicBezTo>
                    <a:cubicBezTo>
                      <a:pt x="485" y="127"/>
                      <a:pt x="475" y="238"/>
                      <a:pt x="426" y="335"/>
                    </a:cubicBezTo>
                    <a:cubicBezTo>
                      <a:pt x="415" y="356"/>
                      <a:pt x="415" y="356"/>
                      <a:pt x="415" y="356"/>
                    </a:cubicBezTo>
                    <a:moveTo>
                      <a:pt x="125" y="153"/>
                    </a:moveTo>
                    <a:cubicBezTo>
                      <a:pt x="393" y="291"/>
                      <a:pt x="393" y="291"/>
                      <a:pt x="393" y="291"/>
                    </a:cubicBezTo>
                    <a:cubicBezTo>
                      <a:pt x="425" y="218"/>
                      <a:pt x="432" y="138"/>
                      <a:pt x="412" y="61"/>
                    </a:cubicBezTo>
                    <a:cubicBezTo>
                      <a:pt x="125" y="153"/>
                      <a:pt x="125" y="153"/>
                      <a:pt x="125" y="153"/>
                    </a:cubicBezTo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26140" y="3120891"/>
                <a:ext cx="88900" cy="93663"/>
              </a:xfrm>
              <a:custGeom>
                <a:avLst/>
                <a:gdLst>
                  <a:gd name="T0" fmla="*/ 143 w 416"/>
                  <a:gd name="T1" fmla="*/ 445 h 445"/>
                  <a:gd name="T2" fmla="*/ 0 w 416"/>
                  <a:gd name="T3" fmla="*/ 0 h 445"/>
                  <a:gd name="T4" fmla="*/ 416 w 416"/>
                  <a:gd name="T5" fmla="*/ 214 h 445"/>
                  <a:gd name="T6" fmla="*/ 405 w 416"/>
                  <a:gd name="T7" fmla="*/ 235 h 445"/>
                  <a:gd name="T8" fmla="*/ 166 w 416"/>
                  <a:gd name="T9" fmla="*/ 437 h 445"/>
                  <a:gd name="T10" fmla="*/ 143 w 416"/>
                  <a:gd name="T11" fmla="*/ 445 h 445"/>
                  <a:gd name="T12" fmla="*/ 82 w 416"/>
                  <a:gd name="T13" fmla="*/ 96 h 445"/>
                  <a:gd name="T14" fmla="*/ 174 w 416"/>
                  <a:gd name="T15" fmla="*/ 383 h 445"/>
                  <a:gd name="T16" fmla="*/ 350 w 416"/>
                  <a:gd name="T17" fmla="*/ 234 h 445"/>
                  <a:gd name="T18" fmla="*/ 82 w 416"/>
                  <a:gd name="T19" fmla="*/ 96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6" h="445">
                    <a:moveTo>
                      <a:pt x="143" y="44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16" y="214"/>
                      <a:pt x="416" y="214"/>
                      <a:pt x="416" y="214"/>
                    </a:cubicBezTo>
                    <a:cubicBezTo>
                      <a:pt x="405" y="235"/>
                      <a:pt x="405" y="235"/>
                      <a:pt x="405" y="235"/>
                    </a:cubicBezTo>
                    <a:cubicBezTo>
                      <a:pt x="355" y="332"/>
                      <a:pt x="270" y="404"/>
                      <a:pt x="166" y="437"/>
                    </a:cubicBezTo>
                    <a:cubicBezTo>
                      <a:pt x="143" y="445"/>
                      <a:pt x="143" y="445"/>
                      <a:pt x="143" y="445"/>
                    </a:cubicBezTo>
                    <a:moveTo>
                      <a:pt x="82" y="96"/>
                    </a:moveTo>
                    <a:cubicBezTo>
                      <a:pt x="174" y="383"/>
                      <a:pt x="174" y="383"/>
                      <a:pt x="174" y="383"/>
                    </a:cubicBezTo>
                    <a:cubicBezTo>
                      <a:pt x="248" y="354"/>
                      <a:pt x="309" y="302"/>
                      <a:pt x="350" y="234"/>
                    </a:cubicBezTo>
                    <a:cubicBezTo>
                      <a:pt x="82" y="96"/>
                      <a:pt x="82" y="96"/>
                      <a:pt x="82" y="96"/>
                    </a:cubicBezTo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335665" y="31304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335665" y="3130416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5665" y="3130416"/>
                <a:ext cx="325438" cy="41275"/>
              </a:xfrm>
              <a:custGeom>
                <a:avLst/>
                <a:gdLst>
                  <a:gd name="T0" fmla="*/ 205 w 205"/>
                  <a:gd name="T1" fmla="*/ 0 h 26"/>
                  <a:gd name="T2" fmla="*/ 0 w 205"/>
                  <a:gd name="T3" fmla="*/ 0 h 26"/>
                  <a:gd name="T4" fmla="*/ 20 w 205"/>
                  <a:gd name="T5" fmla="*/ 26 h 26"/>
                  <a:gd name="T6" fmla="*/ 185 w 205"/>
                  <a:gd name="T7" fmla="*/ 26 h 26"/>
                  <a:gd name="T8" fmla="*/ 205 w 20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6">
                    <a:moveTo>
                      <a:pt x="205" y="0"/>
                    </a:moveTo>
                    <a:lnTo>
                      <a:pt x="0" y="0"/>
                    </a:lnTo>
                    <a:lnTo>
                      <a:pt x="20" y="26"/>
                    </a:lnTo>
                    <a:lnTo>
                      <a:pt x="185" y="26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9ED4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5665" y="3130416"/>
                <a:ext cx="325438" cy="41275"/>
              </a:xfrm>
              <a:custGeom>
                <a:avLst/>
                <a:gdLst>
                  <a:gd name="T0" fmla="*/ 205 w 205"/>
                  <a:gd name="T1" fmla="*/ 0 h 26"/>
                  <a:gd name="T2" fmla="*/ 0 w 205"/>
                  <a:gd name="T3" fmla="*/ 0 h 26"/>
                  <a:gd name="T4" fmla="*/ 20 w 205"/>
                  <a:gd name="T5" fmla="*/ 26 h 26"/>
                  <a:gd name="T6" fmla="*/ 185 w 205"/>
                  <a:gd name="T7" fmla="*/ 26 h 26"/>
                  <a:gd name="T8" fmla="*/ 205 w 20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6">
                    <a:moveTo>
                      <a:pt x="205" y="0"/>
                    </a:moveTo>
                    <a:lnTo>
                      <a:pt x="0" y="0"/>
                    </a:lnTo>
                    <a:lnTo>
                      <a:pt x="20" y="26"/>
                    </a:lnTo>
                    <a:lnTo>
                      <a:pt x="185" y="26"/>
                    </a:lnTo>
                    <a:lnTo>
                      <a:pt x="20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67415" y="3171691"/>
                <a:ext cx="261938" cy="150813"/>
              </a:xfrm>
              <a:custGeom>
                <a:avLst/>
                <a:gdLst>
                  <a:gd name="T0" fmla="*/ 0 w 165"/>
                  <a:gd name="T1" fmla="*/ 0 h 95"/>
                  <a:gd name="T2" fmla="*/ 76 w 165"/>
                  <a:gd name="T3" fmla="*/ 95 h 95"/>
                  <a:gd name="T4" fmla="*/ 89 w 165"/>
                  <a:gd name="T5" fmla="*/ 95 h 95"/>
                  <a:gd name="T6" fmla="*/ 165 w 165"/>
                  <a:gd name="T7" fmla="*/ 0 h 95"/>
                  <a:gd name="T8" fmla="*/ 0 w 165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95">
                    <a:moveTo>
                      <a:pt x="0" y="0"/>
                    </a:moveTo>
                    <a:lnTo>
                      <a:pt x="76" y="95"/>
                    </a:lnTo>
                    <a:lnTo>
                      <a:pt x="89" y="95"/>
                    </a:lnTo>
                    <a:lnTo>
                      <a:pt x="16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5AE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67415" y="3171691"/>
                <a:ext cx="261938" cy="150813"/>
              </a:xfrm>
              <a:custGeom>
                <a:avLst/>
                <a:gdLst>
                  <a:gd name="T0" fmla="*/ 0 w 165"/>
                  <a:gd name="T1" fmla="*/ 0 h 95"/>
                  <a:gd name="T2" fmla="*/ 76 w 165"/>
                  <a:gd name="T3" fmla="*/ 95 h 95"/>
                  <a:gd name="T4" fmla="*/ 89 w 165"/>
                  <a:gd name="T5" fmla="*/ 95 h 95"/>
                  <a:gd name="T6" fmla="*/ 165 w 165"/>
                  <a:gd name="T7" fmla="*/ 0 h 95"/>
                  <a:gd name="T8" fmla="*/ 0 w 165"/>
                  <a:gd name="T9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95">
                    <a:moveTo>
                      <a:pt x="0" y="0"/>
                    </a:moveTo>
                    <a:lnTo>
                      <a:pt x="76" y="95"/>
                    </a:lnTo>
                    <a:lnTo>
                      <a:pt x="89" y="95"/>
                    </a:lnTo>
                    <a:lnTo>
                      <a:pt x="165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35665" y="3130416"/>
                <a:ext cx="325438" cy="204788"/>
              </a:xfrm>
              <a:custGeom>
                <a:avLst/>
                <a:gdLst>
                  <a:gd name="T0" fmla="*/ 179 w 205"/>
                  <a:gd name="T1" fmla="*/ 13 h 129"/>
                  <a:gd name="T2" fmla="*/ 102 w 205"/>
                  <a:gd name="T3" fmla="*/ 108 h 129"/>
                  <a:gd name="T4" fmla="*/ 26 w 205"/>
                  <a:gd name="T5" fmla="*/ 13 h 129"/>
                  <a:gd name="T6" fmla="*/ 179 w 205"/>
                  <a:gd name="T7" fmla="*/ 13 h 129"/>
                  <a:gd name="T8" fmla="*/ 205 w 205"/>
                  <a:gd name="T9" fmla="*/ 0 h 129"/>
                  <a:gd name="T10" fmla="*/ 0 w 205"/>
                  <a:gd name="T11" fmla="*/ 0 h 129"/>
                  <a:gd name="T12" fmla="*/ 102 w 205"/>
                  <a:gd name="T13" fmla="*/ 129 h 129"/>
                  <a:gd name="T14" fmla="*/ 205 w 205"/>
                  <a:gd name="T1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5" h="129">
                    <a:moveTo>
                      <a:pt x="179" y="13"/>
                    </a:moveTo>
                    <a:lnTo>
                      <a:pt x="102" y="108"/>
                    </a:lnTo>
                    <a:lnTo>
                      <a:pt x="26" y="13"/>
                    </a:lnTo>
                    <a:lnTo>
                      <a:pt x="179" y="13"/>
                    </a:lnTo>
                    <a:close/>
                    <a:moveTo>
                      <a:pt x="205" y="0"/>
                    </a:moveTo>
                    <a:lnTo>
                      <a:pt x="0" y="0"/>
                    </a:lnTo>
                    <a:lnTo>
                      <a:pt x="102" y="129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35665" y="3130416"/>
                <a:ext cx="325438" cy="204788"/>
              </a:xfrm>
              <a:custGeom>
                <a:avLst/>
                <a:gdLst>
                  <a:gd name="T0" fmla="*/ 179 w 205"/>
                  <a:gd name="T1" fmla="*/ 13 h 129"/>
                  <a:gd name="T2" fmla="*/ 102 w 205"/>
                  <a:gd name="T3" fmla="*/ 108 h 129"/>
                  <a:gd name="T4" fmla="*/ 26 w 205"/>
                  <a:gd name="T5" fmla="*/ 13 h 129"/>
                  <a:gd name="T6" fmla="*/ 179 w 205"/>
                  <a:gd name="T7" fmla="*/ 13 h 129"/>
                  <a:gd name="T8" fmla="*/ 205 w 205"/>
                  <a:gd name="T9" fmla="*/ 0 h 129"/>
                  <a:gd name="T10" fmla="*/ 0 w 205"/>
                  <a:gd name="T11" fmla="*/ 0 h 129"/>
                  <a:gd name="T12" fmla="*/ 102 w 205"/>
                  <a:gd name="T13" fmla="*/ 129 h 129"/>
                  <a:gd name="T14" fmla="*/ 205 w 205"/>
                  <a:gd name="T1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5" h="129">
                    <a:moveTo>
                      <a:pt x="179" y="13"/>
                    </a:moveTo>
                    <a:lnTo>
                      <a:pt x="102" y="108"/>
                    </a:lnTo>
                    <a:lnTo>
                      <a:pt x="26" y="13"/>
                    </a:lnTo>
                    <a:lnTo>
                      <a:pt x="179" y="13"/>
                    </a:lnTo>
                    <a:moveTo>
                      <a:pt x="205" y="0"/>
                    </a:moveTo>
                    <a:lnTo>
                      <a:pt x="0" y="0"/>
                    </a:lnTo>
                    <a:lnTo>
                      <a:pt x="102" y="129"/>
                    </a:lnTo>
                    <a:lnTo>
                      <a:pt x="20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37265" y="3322504"/>
                <a:ext cx="122238" cy="217488"/>
              </a:xfrm>
              <a:custGeom>
                <a:avLst/>
                <a:gdLst>
                  <a:gd name="T0" fmla="*/ 45 w 77"/>
                  <a:gd name="T1" fmla="*/ 0 h 137"/>
                  <a:gd name="T2" fmla="*/ 32 w 77"/>
                  <a:gd name="T3" fmla="*/ 0 h 137"/>
                  <a:gd name="T4" fmla="*/ 32 w 77"/>
                  <a:gd name="T5" fmla="*/ 104 h 137"/>
                  <a:gd name="T6" fmla="*/ 0 w 77"/>
                  <a:gd name="T7" fmla="*/ 137 h 137"/>
                  <a:gd name="T8" fmla="*/ 77 w 77"/>
                  <a:gd name="T9" fmla="*/ 137 h 137"/>
                  <a:gd name="T10" fmla="*/ 45 w 77"/>
                  <a:gd name="T11" fmla="*/ 104 h 137"/>
                  <a:gd name="T12" fmla="*/ 45 w 77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137">
                    <a:moveTo>
                      <a:pt x="45" y="0"/>
                    </a:moveTo>
                    <a:lnTo>
                      <a:pt x="32" y="0"/>
                    </a:lnTo>
                    <a:lnTo>
                      <a:pt x="32" y="104"/>
                    </a:lnTo>
                    <a:lnTo>
                      <a:pt x="0" y="137"/>
                    </a:lnTo>
                    <a:lnTo>
                      <a:pt x="77" y="137"/>
                    </a:lnTo>
                    <a:lnTo>
                      <a:pt x="45" y="10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37265" y="3322504"/>
                <a:ext cx="122238" cy="217488"/>
              </a:xfrm>
              <a:custGeom>
                <a:avLst/>
                <a:gdLst>
                  <a:gd name="T0" fmla="*/ 45 w 77"/>
                  <a:gd name="T1" fmla="*/ 0 h 137"/>
                  <a:gd name="T2" fmla="*/ 32 w 77"/>
                  <a:gd name="T3" fmla="*/ 0 h 137"/>
                  <a:gd name="T4" fmla="*/ 32 w 77"/>
                  <a:gd name="T5" fmla="*/ 104 h 137"/>
                  <a:gd name="T6" fmla="*/ 0 w 77"/>
                  <a:gd name="T7" fmla="*/ 137 h 137"/>
                  <a:gd name="T8" fmla="*/ 77 w 77"/>
                  <a:gd name="T9" fmla="*/ 137 h 137"/>
                  <a:gd name="T10" fmla="*/ 45 w 77"/>
                  <a:gd name="T11" fmla="*/ 104 h 137"/>
                  <a:gd name="T12" fmla="*/ 45 w 77"/>
                  <a:gd name="T13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137">
                    <a:moveTo>
                      <a:pt x="45" y="0"/>
                    </a:moveTo>
                    <a:lnTo>
                      <a:pt x="32" y="0"/>
                    </a:lnTo>
                    <a:lnTo>
                      <a:pt x="32" y="104"/>
                    </a:lnTo>
                    <a:lnTo>
                      <a:pt x="0" y="137"/>
                    </a:lnTo>
                    <a:lnTo>
                      <a:pt x="77" y="137"/>
                    </a:lnTo>
                    <a:lnTo>
                      <a:pt x="45" y="104"/>
                    </a:lnTo>
                    <a:lnTo>
                      <a:pt x="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89653" y="3054216"/>
                <a:ext cx="169863" cy="204788"/>
              </a:xfrm>
              <a:custGeom>
                <a:avLst/>
                <a:gdLst>
                  <a:gd name="T0" fmla="*/ 10 w 107"/>
                  <a:gd name="T1" fmla="*/ 129 h 129"/>
                  <a:gd name="T2" fmla="*/ 0 w 107"/>
                  <a:gd name="T3" fmla="*/ 121 h 129"/>
                  <a:gd name="T4" fmla="*/ 97 w 107"/>
                  <a:gd name="T5" fmla="*/ 0 h 129"/>
                  <a:gd name="T6" fmla="*/ 107 w 107"/>
                  <a:gd name="T7" fmla="*/ 9 h 129"/>
                  <a:gd name="T8" fmla="*/ 10 w 107"/>
                  <a:gd name="T9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29">
                    <a:moveTo>
                      <a:pt x="10" y="129"/>
                    </a:moveTo>
                    <a:lnTo>
                      <a:pt x="0" y="121"/>
                    </a:lnTo>
                    <a:lnTo>
                      <a:pt x="97" y="0"/>
                    </a:lnTo>
                    <a:lnTo>
                      <a:pt x="107" y="9"/>
                    </a:lnTo>
                    <a:lnTo>
                      <a:pt x="10" y="1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89653" y="3054216"/>
                <a:ext cx="169863" cy="204788"/>
              </a:xfrm>
              <a:custGeom>
                <a:avLst/>
                <a:gdLst>
                  <a:gd name="T0" fmla="*/ 10 w 107"/>
                  <a:gd name="T1" fmla="*/ 129 h 129"/>
                  <a:gd name="T2" fmla="*/ 0 w 107"/>
                  <a:gd name="T3" fmla="*/ 121 h 129"/>
                  <a:gd name="T4" fmla="*/ 97 w 107"/>
                  <a:gd name="T5" fmla="*/ 0 h 129"/>
                  <a:gd name="T6" fmla="*/ 107 w 107"/>
                  <a:gd name="T7" fmla="*/ 9 h 129"/>
                  <a:gd name="T8" fmla="*/ 10 w 107"/>
                  <a:gd name="T9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129">
                    <a:moveTo>
                      <a:pt x="10" y="129"/>
                    </a:moveTo>
                    <a:lnTo>
                      <a:pt x="0" y="121"/>
                    </a:lnTo>
                    <a:lnTo>
                      <a:pt x="97" y="0"/>
                    </a:lnTo>
                    <a:lnTo>
                      <a:pt x="107" y="9"/>
                    </a:lnTo>
                    <a:lnTo>
                      <a:pt x="10" y="12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422978" y="3044691"/>
                <a:ext cx="1588" cy="1588"/>
              </a:xfrm>
              <a:prstGeom prst="rect">
                <a:avLst/>
              </a:pr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04469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75340" y="3192329"/>
                <a:ext cx="60325" cy="61913"/>
              </a:xfrm>
              <a:custGeom>
                <a:avLst/>
                <a:gdLst>
                  <a:gd name="T0" fmla="*/ 0 w 287"/>
                  <a:gd name="T1" fmla="*/ 0 h 286"/>
                  <a:gd name="T2" fmla="*/ 287 w 287"/>
                  <a:gd name="T3" fmla="*/ 286 h 286"/>
                  <a:gd name="T4" fmla="*/ 287 w 287"/>
                  <a:gd name="T5" fmla="*/ 116 h 286"/>
                  <a:gd name="T6" fmla="*/ 286 w 287"/>
                  <a:gd name="T7" fmla="*/ 116 h 286"/>
                  <a:gd name="T8" fmla="*/ 286 w 287"/>
                  <a:gd name="T9" fmla="*/ 116 h 286"/>
                  <a:gd name="T10" fmla="*/ 121 w 287"/>
                  <a:gd name="T11" fmla="*/ 81 h 286"/>
                  <a:gd name="T12" fmla="*/ 121 w 287"/>
                  <a:gd name="T13" fmla="*/ 82 h 286"/>
                  <a:gd name="T14" fmla="*/ 99 w 287"/>
                  <a:gd name="T15" fmla="*/ 71 h 286"/>
                  <a:gd name="T16" fmla="*/ 99 w 287"/>
                  <a:gd name="T17" fmla="*/ 71 h 286"/>
                  <a:gd name="T18" fmla="*/ 78 w 287"/>
                  <a:gd name="T19" fmla="*/ 60 h 286"/>
                  <a:gd name="T20" fmla="*/ 78 w 287"/>
                  <a:gd name="T21" fmla="*/ 59 h 286"/>
                  <a:gd name="T22" fmla="*/ 0 w 287"/>
                  <a:gd name="T23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7" h="286">
                    <a:moveTo>
                      <a:pt x="0" y="0"/>
                    </a:moveTo>
                    <a:cubicBezTo>
                      <a:pt x="287" y="286"/>
                      <a:pt x="287" y="286"/>
                      <a:pt x="287" y="286"/>
                    </a:cubicBezTo>
                    <a:cubicBezTo>
                      <a:pt x="287" y="116"/>
                      <a:pt x="287" y="116"/>
                      <a:pt x="287" y="116"/>
                    </a:cubicBezTo>
                    <a:cubicBezTo>
                      <a:pt x="287" y="116"/>
                      <a:pt x="286" y="116"/>
                      <a:pt x="286" y="116"/>
                    </a:cubicBezTo>
                    <a:cubicBezTo>
                      <a:pt x="286" y="116"/>
                      <a:pt x="286" y="116"/>
                      <a:pt x="286" y="116"/>
                    </a:cubicBezTo>
                    <a:cubicBezTo>
                      <a:pt x="229" y="116"/>
                      <a:pt x="173" y="104"/>
                      <a:pt x="121" y="81"/>
                    </a:cubicBezTo>
                    <a:cubicBezTo>
                      <a:pt x="121" y="82"/>
                      <a:pt x="121" y="82"/>
                      <a:pt x="121" y="82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99" y="71"/>
                      <a:pt x="99" y="71"/>
                      <a:pt x="99" y="71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59"/>
                      <a:pt x="78" y="59"/>
                      <a:pt x="78" y="59"/>
                    </a:cubicBezTo>
                    <a:cubicBezTo>
                      <a:pt x="50" y="42"/>
                      <a:pt x="24" y="22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73753" y="3192329"/>
                <a:ext cx="26988" cy="17463"/>
              </a:xfrm>
              <a:custGeom>
                <a:avLst/>
                <a:gdLst>
                  <a:gd name="T0" fmla="*/ 100 w 122"/>
                  <a:gd name="T1" fmla="*/ 73 h 84"/>
                  <a:gd name="T2" fmla="*/ 100 w 122"/>
                  <a:gd name="T3" fmla="*/ 73 h 84"/>
                  <a:gd name="T4" fmla="*/ 122 w 122"/>
                  <a:gd name="T5" fmla="*/ 84 h 84"/>
                  <a:gd name="T6" fmla="*/ 122 w 122"/>
                  <a:gd name="T7" fmla="*/ 83 h 84"/>
                  <a:gd name="T8" fmla="*/ 122 w 122"/>
                  <a:gd name="T9" fmla="*/ 83 h 84"/>
                  <a:gd name="T10" fmla="*/ 122 w 122"/>
                  <a:gd name="T11" fmla="*/ 84 h 84"/>
                  <a:gd name="T12" fmla="*/ 100 w 122"/>
                  <a:gd name="T13" fmla="*/ 73 h 84"/>
                  <a:gd name="T14" fmla="*/ 100 w 122"/>
                  <a:gd name="T15" fmla="*/ 73 h 84"/>
                  <a:gd name="T16" fmla="*/ 0 w 122"/>
                  <a:gd name="T17" fmla="*/ 0 h 84"/>
                  <a:gd name="T18" fmla="*/ 0 w 122"/>
                  <a:gd name="T19" fmla="*/ 0 h 84"/>
                  <a:gd name="T20" fmla="*/ 1 w 122"/>
                  <a:gd name="T21" fmla="*/ 2 h 84"/>
                  <a:gd name="T22" fmla="*/ 79 w 122"/>
                  <a:gd name="T23" fmla="*/ 61 h 84"/>
                  <a:gd name="T24" fmla="*/ 79 w 122"/>
                  <a:gd name="T25" fmla="*/ 61 h 84"/>
                  <a:gd name="T26" fmla="*/ 0 w 122"/>
                  <a:gd name="T27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" h="84">
                    <a:moveTo>
                      <a:pt x="100" y="73"/>
                    </a:moveTo>
                    <a:cubicBezTo>
                      <a:pt x="100" y="73"/>
                      <a:pt x="100" y="73"/>
                      <a:pt x="100" y="73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0" y="73"/>
                      <a:pt x="100" y="73"/>
                      <a:pt x="100" y="73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5" y="24"/>
                      <a:pt x="51" y="44"/>
                      <a:pt x="79" y="61"/>
                    </a:cubicBezTo>
                    <a:cubicBezTo>
                      <a:pt x="79" y="61"/>
                      <a:pt x="79" y="61"/>
                      <a:pt x="79" y="61"/>
                    </a:cubicBezTo>
                    <a:cubicBezTo>
                      <a:pt x="50" y="44"/>
                      <a:pt x="23" y="23"/>
                      <a:pt x="0" y="0"/>
                    </a:cubicBezTo>
                  </a:path>
                </a:pathLst>
              </a:custGeom>
              <a:solidFill>
                <a:srgbClr val="A67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91215" y="3206616"/>
                <a:ext cx="44450" cy="11113"/>
              </a:xfrm>
              <a:custGeom>
                <a:avLst/>
                <a:gdLst>
                  <a:gd name="T0" fmla="*/ 43 w 209"/>
                  <a:gd name="T1" fmla="*/ 21 h 56"/>
                  <a:gd name="T2" fmla="*/ 43 w 209"/>
                  <a:gd name="T3" fmla="*/ 21 h 56"/>
                  <a:gd name="T4" fmla="*/ 43 w 209"/>
                  <a:gd name="T5" fmla="*/ 21 h 56"/>
                  <a:gd name="T6" fmla="*/ 208 w 209"/>
                  <a:gd name="T7" fmla="*/ 56 h 56"/>
                  <a:gd name="T8" fmla="*/ 208 w 209"/>
                  <a:gd name="T9" fmla="*/ 56 h 56"/>
                  <a:gd name="T10" fmla="*/ 209 w 209"/>
                  <a:gd name="T11" fmla="*/ 56 h 56"/>
                  <a:gd name="T12" fmla="*/ 209 w 209"/>
                  <a:gd name="T13" fmla="*/ 55 h 56"/>
                  <a:gd name="T14" fmla="*/ 208 w 209"/>
                  <a:gd name="T15" fmla="*/ 55 h 56"/>
                  <a:gd name="T16" fmla="*/ 208 w 209"/>
                  <a:gd name="T17" fmla="*/ 55 h 56"/>
                  <a:gd name="T18" fmla="*/ 43 w 209"/>
                  <a:gd name="T19" fmla="*/ 21 h 56"/>
                  <a:gd name="T20" fmla="*/ 0 w 209"/>
                  <a:gd name="T21" fmla="*/ 0 h 56"/>
                  <a:gd name="T22" fmla="*/ 0 w 209"/>
                  <a:gd name="T23" fmla="*/ 0 h 56"/>
                  <a:gd name="T24" fmla="*/ 21 w 209"/>
                  <a:gd name="T25" fmla="*/ 11 h 56"/>
                  <a:gd name="T26" fmla="*/ 21 w 209"/>
                  <a:gd name="T27" fmla="*/ 11 h 56"/>
                  <a:gd name="T28" fmla="*/ 0 w 209"/>
                  <a:gd name="T2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9" h="56">
                    <a:moveTo>
                      <a:pt x="43" y="21"/>
                    </a:move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95" y="44"/>
                      <a:pt x="151" y="56"/>
                      <a:pt x="208" y="56"/>
                    </a:cubicBezTo>
                    <a:cubicBezTo>
                      <a:pt x="208" y="56"/>
                      <a:pt x="208" y="56"/>
                      <a:pt x="208" y="56"/>
                    </a:cubicBezTo>
                    <a:cubicBezTo>
                      <a:pt x="208" y="56"/>
                      <a:pt x="209" y="56"/>
                      <a:pt x="209" y="56"/>
                    </a:cubicBezTo>
                    <a:cubicBezTo>
                      <a:pt x="209" y="55"/>
                      <a:pt x="209" y="55"/>
                      <a:pt x="209" y="55"/>
                    </a:cubicBezTo>
                    <a:cubicBezTo>
                      <a:pt x="208" y="55"/>
                      <a:pt x="208" y="55"/>
                      <a:pt x="208" y="55"/>
                    </a:cubicBezTo>
                    <a:cubicBezTo>
                      <a:pt x="208" y="55"/>
                      <a:pt x="208" y="55"/>
                      <a:pt x="208" y="55"/>
                    </a:cubicBezTo>
                    <a:cubicBezTo>
                      <a:pt x="151" y="55"/>
                      <a:pt x="95" y="43"/>
                      <a:pt x="43" y="2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67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5665" y="3198679"/>
                <a:ext cx="87313" cy="123825"/>
              </a:xfrm>
              <a:custGeom>
                <a:avLst/>
                <a:gdLst>
                  <a:gd name="T0" fmla="*/ 253 w 408"/>
                  <a:gd name="T1" fmla="*/ 0 h 581"/>
                  <a:gd name="T2" fmla="*/ 146 w 408"/>
                  <a:gd name="T3" fmla="*/ 60 h 581"/>
                  <a:gd name="T4" fmla="*/ 147 w 408"/>
                  <a:gd name="T5" fmla="*/ 61 h 581"/>
                  <a:gd name="T6" fmla="*/ 147 w 408"/>
                  <a:gd name="T7" fmla="*/ 61 h 581"/>
                  <a:gd name="T8" fmla="*/ 147 w 408"/>
                  <a:gd name="T9" fmla="*/ 61 h 581"/>
                  <a:gd name="T10" fmla="*/ 124 w 408"/>
                  <a:gd name="T11" fmla="*/ 68 h 581"/>
                  <a:gd name="T12" fmla="*/ 124 w 408"/>
                  <a:gd name="T13" fmla="*/ 68 h 581"/>
                  <a:gd name="T14" fmla="*/ 101 w 408"/>
                  <a:gd name="T15" fmla="*/ 76 h 581"/>
                  <a:gd name="T16" fmla="*/ 101 w 408"/>
                  <a:gd name="T17" fmla="*/ 75 h 581"/>
                  <a:gd name="T18" fmla="*/ 0 w 408"/>
                  <a:gd name="T19" fmla="*/ 88 h 581"/>
                  <a:gd name="T20" fmla="*/ 0 w 408"/>
                  <a:gd name="T21" fmla="*/ 258 h 581"/>
                  <a:gd name="T22" fmla="*/ 323 w 408"/>
                  <a:gd name="T23" fmla="*/ 581 h 581"/>
                  <a:gd name="T24" fmla="*/ 408 w 408"/>
                  <a:gd name="T25" fmla="*/ 497 h 581"/>
                  <a:gd name="T26" fmla="*/ 408 w 408"/>
                  <a:gd name="T27" fmla="*/ 194 h 581"/>
                  <a:gd name="T28" fmla="*/ 253 w 408"/>
                  <a:gd name="T29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08" h="581">
                    <a:moveTo>
                      <a:pt x="253" y="0"/>
                    </a:moveTo>
                    <a:cubicBezTo>
                      <a:pt x="221" y="25"/>
                      <a:pt x="185" y="45"/>
                      <a:pt x="146" y="60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01" y="76"/>
                      <a:pt x="101" y="76"/>
                      <a:pt x="101" y="76"/>
                    </a:cubicBezTo>
                    <a:cubicBezTo>
                      <a:pt x="101" y="75"/>
                      <a:pt x="101" y="75"/>
                      <a:pt x="101" y="75"/>
                    </a:cubicBezTo>
                    <a:cubicBezTo>
                      <a:pt x="68" y="83"/>
                      <a:pt x="34" y="88"/>
                      <a:pt x="0" y="88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323" y="581"/>
                      <a:pt x="323" y="581"/>
                      <a:pt x="323" y="581"/>
                    </a:cubicBezTo>
                    <a:cubicBezTo>
                      <a:pt x="408" y="497"/>
                      <a:pt x="408" y="497"/>
                      <a:pt x="408" y="497"/>
                    </a:cubicBezTo>
                    <a:cubicBezTo>
                      <a:pt x="408" y="194"/>
                      <a:pt x="408" y="194"/>
                      <a:pt x="408" y="194"/>
                    </a:cubicBezTo>
                    <a:cubicBezTo>
                      <a:pt x="253" y="0"/>
                      <a:pt x="253" y="0"/>
                      <a:pt x="253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35665" y="3211379"/>
                <a:ext cx="31750" cy="6350"/>
              </a:xfrm>
              <a:custGeom>
                <a:avLst/>
                <a:gdLst>
                  <a:gd name="T0" fmla="*/ 101 w 147"/>
                  <a:gd name="T1" fmla="*/ 13 h 27"/>
                  <a:gd name="T2" fmla="*/ 0 w 147"/>
                  <a:gd name="T3" fmla="*/ 26 h 27"/>
                  <a:gd name="T4" fmla="*/ 0 w 147"/>
                  <a:gd name="T5" fmla="*/ 27 h 27"/>
                  <a:gd name="T6" fmla="*/ 101 w 147"/>
                  <a:gd name="T7" fmla="*/ 14 h 27"/>
                  <a:gd name="T8" fmla="*/ 101 w 147"/>
                  <a:gd name="T9" fmla="*/ 13 h 27"/>
                  <a:gd name="T10" fmla="*/ 147 w 147"/>
                  <a:gd name="T11" fmla="*/ 0 h 27"/>
                  <a:gd name="T12" fmla="*/ 132 w 147"/>
                  <a:gd name="T13" fmla="*/ 5 h 27"/>
                  <a:gd name="T14" fmla="*/ 124 w 147"/>
                  <a:gd name="T15" fmla="*/ 7 h 27"/>
                  <a:gd name="T16" fmla="*/ 124 w 147"/>
                  <a:gd name="T17" fmla="*/ 7 h 27"/>
                  <a:gd name="T18" fmla="*/ 124 w 147"/>
                  <a:gd name="T19" fmla="*/ 7 h 27"/>
                  <a:gd name="T20" fmla="*/ 147 w 147"/>
                  <a:gd name="T21" fmla="*/ 0 h 27"/>
                  <a:gd name="T22" fmla="*/ 147 w 147"/>
                  <a:gd name="T2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7" h="27">
                    <a:moveTo>
                      <a:pt x="101" y="13"/>
                    </a:moveTo>
                    <a:cubicBezTo>
                      <a:pt x="68" y="22"/>
                      <a:pt x="34" y="26"/>
                      <a:pt x="0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34" y="27"/>
                      <a:pt x="68" y="22"/>
                      <a:pt x="101" y="14"/>
                    </a:cubicBezTo>
                    <a:cubicBezTo>
                      <a:pt x="101" y="13"/>
                      <a:pt x="101" y="13"/>
                      <a:pt x="101" y="13"/>
                    </a:cubicBezTo>
                    <a:moveTo>
                      <a:pt x="147" y="0"/>
                    </a:moveTo>
                    <a:cubicBezTo>
                      <a:pt x="132" y="5"/>
                      <a:pt x="132" y="5"/>
                      <a:pt x="132" y="5"/>
                    </a:cubicBezTo>
                    <a:cubicBezTo>
                      <a:pt x="129" y="6"/>
                      <a:pt x="126" y="6"/>
                      <a:pt x="124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A67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57890" y="3198679"/>
                <a:ext cx="31750" cy="15875"/>
              </a:xfrm>
              <a:custGeom>
                <a:avLst/>
                <a:gdLst>
                  <a:gd name="T0" fmla="*/ 31 w 152"/>
                  <a:gd name="T1" fmla="*/ 66 h 76"/>
                  <a:gd name="T2" fmla="*/ 23 w 152"/>
                  <a:gd name="T3" fmla="*/ 68 h 76"/>
                  <a:gd name="T4" fmla="*/ 0 w 152"/>
                  <a:gd name="T5" fmla="*/ 75 h 76"/>
                  <a:gd name="T6" fmla="*/ 0 w 152"/>
                  <a:gd name="T7" fmla="*/ 74 h 76"/>
                  <a:gd name="T8" fmla="*/ 0 w 152"/>
                  <a:gd name="T9" fmla="*/ 74 h 76"/>
                  <a:gd name="T10" fmla="*/ 0 w 152"/>
                  <a:gd name="T11" fmla="*/ 75 h 76"/>
                  <a:gd name="T12" fmla="*/ 0 w 152"/>
                  <a:gd name="T13" fmla="*/ 76 h 76"/>
                  <a:gd name="T14" fmla="*/ 23 w 152"/>
                  <a:gd name="T15" fmla="*/ 68 h 76"/>
                  <a:gd name="T16" fmla="*/ 31 w 152"/>
                  <a:gd name="T17" fmla="*/ 66 h 76"/>
                  <a:gd name="T18" fmla="*/ 152 w 152"/>
                  <a:gd name="T19" fmla="*/ 0 h 76"/>
                  <a:gd name="T20" fmla="*/ 45 w 152"/>
                  <a:gd name="T21" fmla="*/ 60 h 76"/>
                  <a:gd name="T22" fmla="*/ 45 w 152"/>
                  <a:gd name="T23" fmla="*/ 60 h 76"/>
                  <a:gd name="T24" fmla="*/ 152 w 152"/>
                  <a:gd name="T25" fmla="*/ 0 h 76"/>
                  <a:gd name="T26" fmla="*/ 152 w 152"/>
                  <a:gd name="T2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2" h="76">
                    <a:moveTo>
                      <a:pt x="31" y="66"/>
                    </a:moveTo>
                    <a:cubicBezTo>
                      <a:pt x="23" y="68"/>
                      <a:pt x="23" y="68"/>
                      <a:pt x="23" y="6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67"/>
                      <a:pt x="28" y="67"/>
                      <a:pt x="31" y="66"/>
                    </a:cubicBezTo>
                    <a:moveTo>
                      <a:pt x="152" y="0"/>
                    </a:moveTo>
                    <a:cubicBezTo>
                      <a:pt x="120" y="25"/>
                      <a:pt x="84" y="45"/>
                      <a:pt x="45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84" y="45"/>
                      <a:pt x="120" y="25"/>
                      <a:pt x="152" y="0"/>
                    </a:cubicBezTo>
                    <a:cubicBezTo>
                      <a:pt x="152" y="0"/>
                      <a:pt x="152" y="0"/>
                      <a:pt x="152" y="0"/>
                    </a:cubicBezTo>
                  </a:path>
                </a:pathLst>
              </a:custGeom>
              <a:solidFill>
                <a:srgbClr val="A67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89640" y="3198679"/>
                <a:ext cx="33338" cy="41275"/>
              </a:xfrm>
              <a:custGeom>
                <a:avLst/>
                <a:gdLst>
                  <a:gd name="T0" fmla="*/ 0 w 155"/>
                  <a:gd name="T1" fmla="*/ 0 h 194"/>
                  <a:gd name="T2" fmla="*/ 0 w 155"/>
                  <a:gd name="T3" fmla="*/ 0 h 194"/>
                  <a:gd name="T4" fmla="*/ 0 w 155"/>
                  <a:gd name="T5" fmla="*/ 0 h 194"/>
                  <a:gd name="T6" fmla="*/ 155 w 155"/>
                  <a:gd name="T7" fmla="*/ 194 h 194"/>
                  <a:gd name="T8" fmla="*/ 155 w 155"/>
                  <a:gd name="T9" fmla="*/ 194 h 194"/>
                  <a:gd name="T10" fmla="*/ 0 w 155"/>
                  <a:gd name="T11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9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5" y="194"/>
                      <a:pt x="155" y="194"/>
                      <a:pt x="155" y="194"/>
                    </a:cubicBezTo>
                    <a:cubicBezTo>
                      <a:pt x="155" y="194"/>
                      <a:pt x="155" y="194"/>
                      <a:pt x="155" y="19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899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89640" y="3198679"/>
                <a:ext cx="33338" cy="41275"/>
              </a:xfrm>
              <a:custGeom>
                <a:avLst/>
                <a:gdLst>
                  <a:gd name="T0" fmla="*/ 0 w 21"/>
                  <a:gd name="T1" fmla="*/ 0 h 26"/>
                  <a:gd name="T2" fmla="*/ 0 w 21"/>
                  <a:gd name="T3" fmla="*/ 0 h 26"/>
                  <a:gd name="T4" fmla="*/ 21 w 21"/>
                  <a:gd name="T5" fmla="*/ 26 h 26"/>
                  <a:gd name="T6" fmla="*/ 21 w 21"/>
                  <a:gd name="T7" fmla="*/ 26 h 26"/>
                  <a:gd name="T8" fmla="*/ 0 w 2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0"/>
                    </a:moveTo>
                    <a:lnTo>
                      <a:pt x="0" y="0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89640" y="3198679"/>
                <a:ext cx="33338" cy="41275"/>
              </a:xfrm>
              <a:custGeom>
                <a:avLst/>
                <a:gdLst>
                  <a:gd name="T0" fmla="*/ 0 w 21"/>
                  <a:gd name="T1" fmla="*/ 0 h 26"/>
                  <a:gd name="T2" fmla="*/ 0 w 21"/>
                  <a:gd name="T3" fmla="*/ 0 h 26"/>
                  <a:gd name="T4" fmla="*/ 21 w 21"/>
                  <a:gd name="T5" fmla="*/ 26 h 26"/>
                  <a:gd name="T6" fmla="*/ 21 w 21"/>
                  <a:gd name="T7" fmla="*/ 26 h 26"/>
                  <a:gd name="T8" fmla="*/ 0 w 2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0" y="0"/>
                    </a:moveTo>
                    <a:lnTo>
                      <a:pt x="0" y="0"/>
                    </a:lnTo>
                    <a:lnTo>
                      <a:pt x="21" y="26"/>
                    </a:lnTo>
                    <a:lnTo>
                      <a:pt x="21" y="26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239954"/>
                <a:ext cx="28575" cy="65088"/>
              </a:xfrm>
              <a:custGeom>
                <a:avLst/>
                <a:gdLst>
                  <a:gd name="T0" fmla="*/ 0 w 18"/>
                  <a:gd name="T1" fmla="*/ 0 h 41"/>
                  <a:gd name="T2" fmla="*/ 0 w 18"/>
                  <a:gd name="T3" fmla="*/ 41 h 41"/>
                  <a:gd name="T4" fmla="*/ 18 w 18"/>
                  <a:gd name="T5" fmla="*/ 23 h 41"/>
                  <a:gd name="T6" fmla="*/ 0 w 1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1">
                    <a:moveTo>
                      <a:pt x="0" y="0"/>
                    </a:moveTo>
                    <a:lnTo>
                      <a:pt x="0" y="41"/>
                    </a:lnTo>
                    <a:lnTo>
                      <a:pt x="18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239954"/>
                <a:ext cx="28575" cy="65088"/>
              </a:xfrm>
              <a:custGeom>
                <a:avLst/>
                <a:gdLst>
                  <a:gd name="T0" fmla="*/ 0 w 18"/>
                  <a:gd name="T1" fmla="*/ 0 h 41"/>
                  <a:gd name="T2" fmla="*/ 0 w 18"/>
                  <a:gd name="T3" fmla="*/ 41 h 41"/>
                  <a:gd name="T4" fmla="*/ 18 w 18"/>
                  <a:gd name="T5" fmla="*/ 23 h 41"/>
                  <a:gd name="T6" fmla="*/ 0 w 18"/>
                  <a:gd name="T7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1">
                    <a:moveTo>
                      <a:pt x="0" y="0"/>
                    </a:moveTo>
                    <a:lnTo>
                      <a:pt x="0" y="41"/>
                    </a:lnTo>
                    <a:lnTo>
                      <a:pt x="18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239954"/>
                <a:ext cx="28575" cy="36513"/>
              </a:xfrm>
              <a:custGeom>
                <a:avLst/>
                <a:gdLst>
                  <a:gd name="T0" fmla="*/ 0 w 18"/>
                  <a:gd name="T1" fmla="*/ 0 h 23"/>
                  <a:gd name="T2" fmla="*/ 0 w 18"/>
                  <a:gd name="T3" fmla="*/ 0 h 23"/>
                  <a:gd name="T4" fmla="*/ 18 w 18"/>
                  <a:gd name="T5" fmla="*/ 23 h 23"/>
                  <a:gd name="T6" fmla="*/ 18 w 18"/>
                  <a:gd name="T7" fmla="*/ 23 h 23"/>
                  <a:gd name="T8" fmla="*/ 0 w 18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3">
                    <a:moveTo>
                      <a:pt x="0" y="0"/>
                    </a:moveTo>
                    <a:lnTo>
                      <a:pt x="0" y="0"/>
                    </a:lnTo>
                    <a:lnTo>
                      <a:pt x="18" y="23"/>
                    </a:lnTo>
                    <a:lnTo>
                      <a:pt x="18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899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239954"/>
                <a:ext cx="28575" cy="36513"/>
              </a:xfrm>
              <a:custGeom>
                <a:avLst/>
                <a:gdLst>
                  <a:gd name="T0" fmla="*/ 0 w 18"/>
                  <a:gd name="T1" fmla="*/ 0 h 23"/>
                  <a:gd name="T2" fmla="*/ 0 w 18"/>
                  <a:gd name="T3" fmla="*/ 0 h 23"/>
                  <a:gd name="T4" fmla="*/ 18 w 18"/>
                  <a:gd name="T5" fmla="*/ 23 h 23"/>
                  <a:gd name="T6" fmla="*/ 18 w 18"/>
                  <a:gd name="T7" fmla="*/ 23 h 23"/>
                  <a:gd name="T8" fmla="*/ 0 w 18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3">
                    <a:moveTo>
                      <a:pt x="0" y="0"/>
                    </a:moveTo>
                    <a:lnTo>
                      <a:pt x="0" y="0"/>
                    </a:lnTo>
                    <a:lnTo>
                      <a:pt x="18" y="23"/>
                    </a:lnTo>
                    <a:lnTo>
                      <a:pt x="18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239954"/>
                <a:ext cx="28575" cy="36513"/>
              </a:xfrm>
              <a:custGeom>
                <a:avLst/>
                <a:gdLst>
                  <a:gd name="T0" fmla="*/ 0 w 18"/>
                  <a:gd name="T1" fmla="*/ 0 h 23"/>
                  <a:gd name="T2" fmla="*/ 0 w 18"/>
                  <a:gd name="T3" fmla="*/ 0 h 23"/>
                  <a:gd name="T4" fmla="*/ 18 w 18"/>
                  <a:gd name="T5" fmla="*/ 23 h 23"/>
                  <a:gd name="T6" fmla="*/ 18 w 18"/>
                  <a:gd name="T7" fmla="*/ 23 h 23"/>
                  <a:gd name="T8" fmla="*/ 0 w 18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3">
                    <a:moveTo>
                      <a:pt x="0" y="0"/>
                    </a:moveTo>
                    <a:lnTo>
                      <a:pt x="0" y="0"/>
                    </a:lnTo>
                    <a:lnTo>
                      <a:pt x="18" y="23"/>
                    </a:lnTo>
                    <a:lnTo>
                      <a:pt x="18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239954"/>
                <a:ext cx="28575" cy="36513"/>
              </a:xfrm>
              <a:custGeom>
                <a:avLst/>
                <a:gdLst>
                  <a:gd name="T0" fmla="*/ 0 w 18"/>
                  <a:gd name="T1" fmla="*/ 0 h 23"/>
                  <a:gd name="T2" fmla="*/ 0 w 18"/>
                  <a:gd name="T3" fmla="*/ 0 h 23"/>
                  <a:gd name="T4" fmla="*/ 18 w 18"/>
                  <a:gd name="T5" fmla="*/ 23 h 23"/>
                  <a:gd name="T6" fmla="*/ 18 w 18"/>
                  <a:gd name="T7" fmla="*/ 23 h 23"/>
                  <a:gd name="T8" fmla="*/ 0 w 18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3">
                    <a:moveTo>
                      <a:pt x="0" y="0"/>
                    </a:moveTo>
                    <a:lnTo>
                      <a:pt x="0" y="0"/>
                    </a:lnTo>
                    <a:lnTo>
                      <a:pt x="18" y="23"/>
                    </a:lnTo>
                    <a:lnTo>
                      <a:pt x="18" y="2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03928" y="3305041"/>
                <a:ext cx="19050" cy="36513"/>
              </a:xfrm>
              <a:custGeom>
                <a:avLst/>
                <a:gdLst>
                  <a:gd name="T0" fmla="*/ 12 w 12"/>
                  <a:gd name="T1" fmla="*/ 0 h 23"/>
                  <a:gd name="T2" fmla="*/ 12 w 12"/>
                  <a:gd name="T3" fmla="*/ 0 h 23"/>
                  <a:gd name="T4" fmla="*/ 0 w 12"/>
                  <a:gd name="T5" fmla="*/ 11 h 23"/>
                  <a:gd name="T6" fmla="*/ 12 w 12"/>
                  <a:gd name="T7" fmla="*/ 23 h 23"/>
                  <a:gd name="T8" fmla="*/ 12 w 1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3">
                    <a:moveTo>
                      <a:pt x="12" y="0"/>
                    </a:moveTo>
                    <a:lnTo>
                      <a:pt x="12" y="0"/>
                    </a:lnTo>
                    <a:lnTo>
                      <a:pt x="0" y="11"/>
                    </a:lnTo>
                    <a:lnTo>
                      <a:pt x="12" y="2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03928" y="3305041"/>
                <a:ext cx="19050" cy="36513"/>
              </a:xfrm>
              <a:custGeom>
                <a:avLst/>
                <a:gdLst>
                  <a:gd name="T0" fmla="*/ 12 w 12"/>
                  <a:gd name="T1" fmla="*/ 0 h 23"/>
                  <a:gd name="T2" fmla="*/ 12 w 12"/>
                  <a:gd name="T3" fmla="*/ 0 h 23"/>
                  <a:gd name="T4" fmla="*/ 0 w 12"/>
                  <a:gd name="T5" fmla="*/ 11 h 23"/>
                  <a:gd name="T6" fmla="*/ 12 w 12"/>
                  <a:gd name="T7" fmla="*/ 23 h 23"/>
                  <a:gd name="T8" fmla="*/ 12 w 1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3">
                    <a:moveTo>
                      <a:pt x="12" y="0"/>
                    </a:moveTo>
                    <a:lnTo>
                      <a:pt x="12" y="0"/>
                    </a:lnTo>
                    <a:lnTo>
                      <a:pt x="0" y="11"/>
                    </a:lnTo>
                    <a:lnTo>
                      <a:pt x="12" y="23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08715" y="3068504"/>
                <a:ext cx="114300" cy="61913"/>
              </a:xfrm>
              <a:custGeom>
                <a:avLst/>
                <a:gdLst>
                  <a:gd name="T0" fmla="*/ 32 w 72"/>
                  <a:gd name="T1" fmla="*/ 0 h 39"/>
                  <a:gd name="T2" fmla="*/ 0 w 72"/>
                  <a:gd name="T3" fmla="*/ 39 h 39"/>
                  <a:gd name="T4" fmla="*/ 33 w 72"/>
                  <a:gd name="T5" fmla="*/ 39 h 39"/>
                  <a:gd name="T6" fmla="*/ 33 w 72"/>
                  <a:gd name="T7" fmla="*/ 39 h 39"/>
                  <a:gd name="T8" fmla="*/ 33 w 72"/>
                  <a:gd name="T9" fmla="*/ 39 h 39"/>
                  <a:gd name="T10" fmla="*/ 72 w 72"/>
                  <a:gd name="T11" fmla="*/ 39 h 39"/>
                  <a:gd name="T12" fmla="*/ 32 w 72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9">
                    <a:moveTo>
                      <a:pt x="32" y="0"/>
                    </a:moveTo>
                    <a:lnTo>
                      <a:pt x="0" y="39"/>
                    </a:lnTo>
                    <a:lnTo>
                      <a:pt x="33" y="39"/>
                    </a:lnTo>
                    <a:lnTo>
                      <a:pt x="33" y="39"/>
                    </a:lnTo>
                    <a:lnTo>
                      <a:pt x="33" y="39"/>
                    </a:lnTo>
                    <a:lnTo>
                      <a:pt x="72" y="39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08715" y="3068504"/>
                <a:ext cx="114300" cy="61913"/>
              </a:xfrm>
              <a:custGeom>
                <a:avLst/>
                <a:gdLst>
                  <a:gd name="T0" fmla="*/ 32 w 72"/>
                  <a:gd name="T1" fmla="*/ 0 h 39"/>
                  <a:gd name="T2" fmla="*/ 0 w 72"/>
                  <a:gd name="T3" fmla="*/ 39 h 39"/>
                  <a:gd name="T4" fmla="*/ 33 w 72"/>
                  <a:gd name="T5" fmla="*/ 39 h 39"/>
                  <a:gd name="T6" fmla="*/ 33 w 72"/>
                  <a:gd name="T7" fmla="*/ 39 h 39"/>
                  <a:gd name="T8" fmla="*/ 33 w 72"/>
                  <a:gd name="T9" fmla="*/ 39 h 39"/>
                  <a:gd name="T10" fmla="*/ 72 w 72"/>
                  <a:gd name="T11" fmla="*/ 39 h 39"/>
                  <a:gd name="T12" fmla="*/ 32 w 72"/>
                  <a:gd name="T1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39">
                    <a:moveTo>
                      <a:pt x="32" y="0"/>
                    </a:moveTo>
                    <a:lnTo>
                      <a:pt x="0" y="39"/>
                    </a:lnTo>
                    <a:lnTo>
                      <a:pt x="33" y="39"/>
                    </a:lnTo>
                    <a:lnTo>
                      <a:pt x="33" y="39"/>
                    </a:lnTo>
                    <a:lnTo>
                      <a:pt x="33" y="39"/>
                    </a:lnTo>
                    <a:lnTo>
                      <a:pt x="72" y="39"/>
                    </a:lnTo>
                    <a:lnTo>
                      <a:pt x="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608715" y="3130416"/>
                <a:ext cx="52388" cy="1588"/>
              </a:xfrm>
              <a:prstGeom prst="rect">
                <a:avLst/>
              </a:pr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608715" y="3130416"/>
                <a:ext cx="523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092316"/>
                <a:ext cx="38100" cy="38100"/>
              </a:xfrm>
              <a:custGeom>
                <a:avLst/>
                <a:gdLst>
                  <a:gd name="T0" fmla="*/ 0 w 183"/>
                  <a:gd name="T1" fmla="*/ 0 h 183"/>
                  <a:gd name="T2" fmla="*/ 0 w 183"/>
                  <a:gd name="T3" fmla="*/ 177 h 183"/>
                  <a:gd name="T4" fmla="*/ 0 w 183"/>
                  <a:gd name="T5" fmla="*/ 183 h 183"/>
                  <a:gd name="T6" fmla="*/ 183 w 183"/>
                  <a:gd name="T7" fmla="*/ 183 h 183"/>
                  <a:gd name="T8" fmla="*/ 0 w 183"/>
                  <a:gd name="T9" fmla="*/ 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83">
                    <a:moveTo>
                      <a:pt x="0" y="0"/>
                    </a:move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9"/>
                      <a:pt x="0" y="181"/>
                      <a:pt x="0" y="183"/>
                    </a:cubicBezTo>
                    <a:cubicBezTo>
                      <a:pt x="183" y="183"/>
                      <a:pt x="183" y="183"/>
                      <a:pt x="183" y="18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128829"/>
                <a:ext cx="0" cy="1588"/>
              </a:xfrm>
              <a:custGeom>
                <a:avLst/>
                <a:gdLst>
                  <a:gd name="T0" fmla="*/ 0 h 6"/>
                  <a:gd name="T1" fmla="*/ 4 h 6"/>
                  <a:gd name="T2" fmla="*/ 4 h 6"/>
                  <a:gd name="T3" fmla="*/ 6 h 6"/>
                  <a:gd name="T4" fmla="*/ 6 h 6"/>
                  <a:gd name="T5" fmla="*/ 0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6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0" y="2"/>
                      <a:pt x="0" y="0"/>
                    </a:cubicBezTo>
                  </a:path>
                </a:pathLst>
              </a:custGeom>
              <a:solidFill>
                <a:srgbClr val="A67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130416"/>
                <a:ext cx="38100" cy="0"/>
              </a:xfrm>
              <a:custGeom>
                <a:avLst/>
                <a:gdLst>
                  <a:gd name="T0" fmla="*/ 183 w 183"/>
                  <a:gd name="T1" fmla="*/ 0 w 183"/>
                  <a:gd name="T2" fmla="*/ 0 w 183"/>
                  <a:gd name="T3" fmla="*/ 0 w 183"/>
                  <a:gd name="T4" fmla="*/ 183 w 183"/>
                  <a:gd name="T5" fmla="*/ 183 w 18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83">
                    <a:moveTo>
                      <a:pt x="18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83" y="0"/>
                      <a:pt x="183" y="0"/>
                      <a:pt x="183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276466"/>
                <a:ext cx="65088" cy="130175"/>
              </a:xfrm>
              <a:custGeom>
                <a:avLst/>
                <a:gdLst>
                  <a:gd name="T0" fmla="*/ 18 w 41"/>
                  <a:gd name="T1" fmla="*/ 0 h 82"/>
                  <a:gd name="T2" fmla="*/ 0 w 41"/>
                  <a:gd name="T3" fmla="*/ 18 h 82"/>
                  <a:gd name="T4" fmla="*/ 0 w 41"/>
                  <a:gd name="T5" fmla="*/ 41 h 82"/>
                  <a:gd name="T6" fmla="*/ 41 w 41"/>
                  <a:gd name="T7" fmla="*/ 82 h 82"/>
                  <a:gd name="T8" fmla="*/ 41 w 41"/>
                  <a:gd name="T9" fmla="*/ 29 h 82"/>
                  <a:gd name="T10" fmla="*/ 35 w 41"/>
                  <a:gd name="T11" fmla="*/ 22 h 82"/>
                  <a:gd name="T12" fmla="*/ 18 w 41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2">
                    <a:moveTo>
                      <a:pt x="18" y="0"/>
                    </a:moveTo>
                    <a:lnTo>
                      <a:pt x="0" y="18"/>
                    </a:lnTo>
                    <a:lnTo>
                      <a:pt x="0" y="41"/>
                    </a:lnTo>
                    <a:lnTo>
                      <a:pt x="41" y="82"/>
                    </a:lnTo>
                    <a:lnTo>
                      <a:pt x="41" y="29"/>
                    </a:lnTo>
                    <a:lnTo>
                      <a:pt x="35" y="22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22978" y="3276466"/>
                <a:ext cx="65088" cy="130175"/>
              </a:xfrm>
              <a:custGeom>
                <a:avLst/>
                <a:gdLst>
                  <a:gd name="T0" fmla="*/ 18 w 41"/>
                  <a:gd name="T1" fmla="*/ 0 h 82"/>
                  <a:gd name="T2" fmla="*/ 0 w 41"/>
                  <a:gd name="T3" fmla="*/ 18 h 82"/>
                  <a:gd name="T4" fmla="*/ 0 w 41"/>
                  <a:gd name="T5" fmla="*/ 41 h 82"/>
                  <a:gd name="T6" fmla="*/ 41 w 41"/>
                  <a:gd name="T7" fmla="*/ 82 h 82"/>
                  <a:gd name="T8" fmla="*/ 41 w 41"/>
                  <a:gd name="T9" fmla="*/ 29 h 82"/>
                  <a:gd name="T10" fmla="*/ 35 w 41"/>
                  <a:gd name="T11" fmla="*/ 22 h 82"/>
                  <a:gd name="T12" fmla="*/ 18 w 41"/>
                  <a:gd name="T13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2">
                    <a:moveTo>
                      <a:pt x="18" y="0"/>
                    </a:moveTo>
                    <a:lnTo>
                      <a:pt x="0" y="18"/>
                    </a:lnTo>
                    <a:lnTo>
                      <a:pt x="0" y="41"/>
                    </a:lnTo>
                    <a:lnTo>
                      <a:pt x="41" y="82"/>
                    </a:lnTo>
                    <a:lnTo>
                      <a:pt x="41" y="29"/>
                    </a:lnTo>
                    <a:lnTo>
                      <a:pt x="35" y="22"/>
                    </a:lnTo>
                    <a:lnTo>
                      <a:pt x="1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1553" y="3276466"/>
                <a:ext cx="26988" cy="34925"/>
              </a:xfrm>
              <a:custGeom>
                <a:avLst/>
                <a:gdLst>
                  <a:gd name="T0" fmla="*/ 0 w 17"/>
                  <a:gd name="T1" fmla="*/ 0 h 22"/>
                  <a:gd name="T2" fmla="*/ 0 w 17"/>
                  <a:gd name="T3" fmla="*/ 0 h 22"/>
                  <a:gd name="T4" fmla="*/ 17 w 17"/>
                  <a:gd name="T5" fmla="*/ 22 h 22"/>
                  <a:gd name="T6" fmla="*/ 0 w 17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0" y="0"/>
                    </a:moveTo>
                    <a:lnTo>
                      <a:pt x="0" y="0"/>
                    </a:lnTo>
                    <a:lnTo>
                      <a:pt x="17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899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1553" y="3276466"/>
                <a:ext cx="26988" cy="34925"/>
              </a:xfrm>
              <a:custGeom>
                <a:avLst/>
                <a:gdLst>
                  <a:gd name="T0" fmla="*/ 0 w 17"/>
                  <a:gd name="T1" fmla="*/ 0 h 22"/>
                  <a:gd name="T2" fmla="*/ 0 w 17"/>
                  <a:gd name="T3" fmla="*/ 0 h 22"/>
                  <a:gd name="T4" fmla="*/ 17 w 17"/>
                  <a:gd name="T5" fmla="*/ 22 h 22"/>
                  <a:gd name="T6" fmla="*/ 0 w 17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0" y="0"/>
                    </a:moveTo>
                    <a:lnTo>
                      <a:pt x="0" y="0"/>
                    </a:lnTo>
                    <a:lnTo>
                      <a:pt x="17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1553" y="3276466"/>
                <a:ext cx="36513" cy="46038"/>
              </a:xfrm>
              <a:custGeom>
                <a:avLst/>
                <a:gdLst>
                  <a:gd name="T0" fmla="*/ 0 w 23"/>
                  <a:gd name="T1" fmla="*/ 0 h 29"/>
                  <a:gd name="T2" fmla="*/ 0 w 23"/>
                  <a:gd name="T3" fmla="*/ 0 h 29"/>
                  <a:gd name="T4" fmla="*/ 17 w 23"/>
                  <a:gd name="T5" fmla="*/ 22 h 29"/>
                  <a:gd name="T6" fmla="*/ 23 w 23"/>
                  <a:gd name="T7" fmla="*/ 29 h 29"/>
                  <a:gd name="T8" fmla="*/ 23 w 23"/>
                  <a:gd name="T9" fmla="*/ 29 h 29"/>
                  <a:gd name="T10" fmla="*/ 0 w 23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9">
                    <a:moveTo>
                      <a:pt x="0" y="0"/>
                    </a:moveTo>
                    <a:lnTo>
                      <a:pt x="0" y="0"/>
                    </a:lnTo>
                    <a:lnTo>
                      <a:pt x="17" y="22"/>
                    </a:lnTo>
                    <a:lnTo>
                      <a:pt x="23" y="29"/>
                    </a:lnTo>
                    <a:lnTo>
                      <a:pt x="23" y="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1553" y="3276466"/>
                <a:ext cx="36513" cy="46038"/>
              </a:xfrm>
              <a:custGeom>
                <a:avLst/>
                <a:gdLst>
                  <a:gd name="T0" fmla="*/ 0 w 23"/>
                  <a:gd name="T1" fmla="*/ 0 h 29"/>
                  <a:gd name="T2" fmla="*/ 0 w 23"/>
                  <a:gd name="T3" fmla="*/ 0 h 29"/>
                  <a:gd name="T4" fmla="*/ 17 w 23"/>
                  <a:gd name="T5" fmla="*/ 22 h 29"/>
                  <a:gd name="T6" fmla="*/ 23 w 23"/>
                  <a:gd name="T7" fmla="*/ 29 h 29"/>
                  <a:gd name="T8" fmla="*/ 23 w 23"/>
                  <a:gd name="T9" fmla="*/ 29 h 29"/>
                  <a:gd name="T10" fmla="*/ 0 w 23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9">
                    <a:moveTo>
                      <a:pt x="0" y="0"/>
                    </a:moveTo>
                    <a:lnTo>
                      <a:pt x="0" y="0"/>
                    </a:lnTo>
                    <a:lnTo>
                      <a:pt x="17" y="22"/>
                    </a:lnTo>
                    <a:lnTo>
                      <a:pt x="23" y="29"/>
                    </a:lnTo>
                    <a:lnTo>
                      <a:pt x="23" y="2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97578" y="3068504"/>
                <a:ext cx="25400" cy="60325"/>
              </a:xfrm>
              <a:custGeom>
                <a:avLst/>
                <a:gdLst>
                  <a:gd name="T0" fmla="*/ 7 w 118"/>
                  <a:gd name="T1" fmla="*/ 0 h 288"/>
                  <a:gd name="T2" fmla="*/ 0 w 118"/>
                  <a:gd name="T3" fmla="*/ 6 h 288"/>
                  <a:gd name="T4" fmla="*/ 90 w 118"/>
                  <a:gd name="T5" fmla="*/ 146 h 288"/>
                  <a:gd name="T6" fmla="*/ 91 w 118"/>
                  <a:gd name="T7" fmla="*/ 146 h 288"/>
                  <a:gd name="T8" fmla="*/ 98 w 118"/>
                  <a:gd name="T9" fmla="*/ 169 h 288"/>
                  <a:gd name="T10" fmla="*/ 98 w 118"/>
                  <a:gd name="T11" fmla="*/ 169 h 288"/>
                  <a:gd name="T12" fmla="*/ 106 w 118"/>
                  <a:gd name="T13" fmla="*/ 192 h 288"/>
                  <a:gd name="T14" fmla="*/ 106 w 118"/>
                  <a:gd name="T15" fmla="*/ 192 h 288"/>
                  <a:gd name="T16" fmla="*/ 105 w 118"/>
                  <a:gd name="T17" fmla="*/ 192 h 288"/>
                  <a:gd name="T18" fmla="*/ 110 w 118"/>
                  <a:gd name="T19" fmla="*/ 216 h 288"/>
                  <a:gd name="T20" fmla="*/ 117 w 118"/>
                  <a:gd name="T21" fmla="*/ 267 h 288"/>
                  <a:gd name="T22" fmla="*/ 118 w 118"/>
                  <a:gd name="T23" fmla="*/ 288 h 288"/>
                  <a:gd name="T24" fmla="*/ 118 w 118"/>
                  <a:gd name="T25" fmla="*/ 111 h 288"/>
                  <a:gd name="T26" fmla="*/ 7 w 118"/>
                  <a:gd name="T27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8" h="288">
                    <a:moveTo>
                      <a:pt x="7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9" y="46"/>
                      <a:pt x="70" y="93"/>
                      <a:pt x="90" y="146"/>
                    </a:cubicBezTo>
                    <a:cubicBezTo>
                      <a:pt x="91" y="146"/>
                      <a:pt x="91" y="146"/>
                      <a:pt x="91" y="146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98" y="169"/>
                      <a:pt x="98" y="169"/>
                      <a:pt x="98" y="169"/>
                    </a:cubicBezTo>
                    <a:cubicBezTo>
                      <a:pt x="106" y="192"/>
                      <a:pt x="106" y="192"/>
                      <a:pt x="106" y="192"/>
                    </a:cubicBezTo>
                    <a:cubicBezTo>
                      <a:pt x="106" y="192"/>
                      <a:pt x="106" y="192"/>
                      <a:pt x="106" y="192"/>
                    </a:cubicBezTo>
                    <a:cubicBezTo>
                      <a:pt x="105" y="192"/>
                      <a:pt x="105" y="192"/>
                      <a:pt x="105" y="192"/>
                    </a:cubicBezTo>
                    <a:cubicBezTo>
                      <a:pt x="107" y="200"/>
                      <a:pt x="109" y="208"/>
                      <a:pt x="110" y="216"/>
                    </a:cubicBezTo>
                    <a:cubicBezTo>
                      <a:pt x="114" y="233"/>
                      <a:pt x="116" y="249"/>
                      <a:pt x="117" y="267"/>
                    </a:cubicBezTo>
                    <a:cubicBezTo>
                      <a:pt x="118" y="274"/>
                      <a:pt x="118" y="281"/>
                      <a:pt x="118" y="288"/>
                    </a:cubicBezTo>
                    <a:cubicBezTo>
                      <a:pt x="118" y="111"/>
                      <a:pt x="118" y="111"/>
                      <a:pt x="118" y="11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397578" y="3070091"/>
                <a:ext cx="22225" cy="39688"/>
              </a:xfrm>
              <a:custGeom>
                <a:avLst/>
                <a:gdLst>
                  <a:gd name="T0" fmla="*/ 98 w 106"/>
                  <a:gd name="T1" fmla="*/ 163 h 186"/>
                  <a:gd name="T2" fmla="*/ 99 w 106"/>
                  <a:gd name="T3" fmla="*/ 165 h 186"/>
                  <a:gd name="T4" fmla="*/ 106 w 106"/>
                  <a:gd name="T5" fmla="*/ 186 h 186"/>
                  <a:gd name="T6" fmla="*/ 106 w 106"/>
                  <a:gd name="T7" fmla="*/ 186 h 186"/>
                  <a:gd name="T8" fmla="*/ 98 w 106"/>
                  <a:gd name="T9" fmla="*/ 163 h 186"/>
                  <a:gd name="T10" fmla="*/ 0 w 106"/>
                  <a:gd name="T11" fmla="*/ 0 h 186"/>
                  <a:gd name="T12" fmla="*/ 0 w 106"/>
                  <a:gd name="T13" fmla="*/ 1 h 186"/>
                  <a:gd name="T14" fmla="*/ 90 w 106"/>
                  <a:gd name="T15" fmla="*/ 140 h 186"/>
                  <a:gd name="T16" fmla="*/ 90 w 106"/>
                  <a:gd name="T17" fmla="*/ 140 h 186"/>
                  <a:gd name="T18" fmla="*/ 0 w 106"/>
                  <a:gd name="T1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186">
                    <a:moveTo>
                      <a:pt x="98" y="163"/>
                    </a:moveTo>
                    <a:cubicBezTo>
                      <a:pt x="99" y="164"/>
                      <a:pt x="99" y="165"/>
                      <a:pt x="99" y="165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98" y="163"/>
                      <a:pt x="98" y="163"/>
                      <a:pt x="98" y="163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9" y="40"/>
                      <a:pt x="70" y="87"/>
                      <a:pt x="90" y="140"/>
                    </a:cubicBezTo>
                    <a:cubicBezTo>
                      <a:pt x="90" y="140"/>
                      <a:pt x="90" y="140"/>
                      <a:pt x="90" y="140"/>
                    </a:cubicBezTo>
                    <a:cubicBezTo>
                      <a:pt x="70" y="87"/>
                      <a:pt x="39" y="40"/>
                      <a:pt x="0" y="0"/>
                    </a:cubicBezTo>
                  </a:path>
                </a:pathLst>
              </a:custGeom>
              <a:solidFill>
                <a:srgbClr val="A67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416628" y="3098666"/>
                <a:ext cx="6350" cy="31750"/>
              </a:xfrm>
              <a:custGeom>
                <a:avLst/>
                <a:gdLst>
                  <a:gd name="T0" fmla="*/ 27 w 28"/>
                  <a:gd name="T1" fmla="*/ 121 h 146"/>
                  <a:gd name="T2" fmla="*/ 28 w 28"/>
                  <a:gd name="T3" fmla="*/ 146 h 146"/>
                  <a:gd name="T4" fmla="*/ 28 w 28"/>
                  <a:gd name="T5" fmla="*/ 146 h 146"/>
                  <a:gd name="T6" fmla="*/ 28 w 28"/>
                  <a:gd name="T7" fmla="*/ 142 h 146"/>
                  <a:gd name="T8" fmla="*/ 27 w 28"/>
                  <a:gd name="T9" fmla="*/ 121 h 146"/>
                  <a:gd name="T10" fmla="*/ 15 w 28"/>
                  <a:gd name="T11" fmla="*/ 46 h 146"/>
                  <a:gd name="T12" fmla="*/ 15 w 28"/>
                  <a:gd name="T13" fmla="*/ 46 h 146"/>
                  <a:gd name="T14" fmla="*/ 20 w 28"/>
                  <a:gd name="T15" fmla="*/ 70 h 146"/>
                  <a:gd name="T16" fmla="*/ 15 w 28"/>
                  <a:gd name="T17" fmla="*/ 46 h 146"/>
                  <a:gd name="T18" fmla="*/ 1 w 28"/>
                  <a:gd name="T19" fmla="*/ 0 h 146"/>
                  <a:gd name="T20" fmla="*/ 0 w 28"/>
                  <a:gd name="T21" fmla="*/ 0 h 146"/>
                  <a:gd name="T22" fmla="*/ 0 w 28"/>
                  <a:gd name="T23" fmla="*/ 0 h 146"/>
                  <a:gd name="T24" fmla="*/ 0 w 28"/>
                  <a:gd name="T25" fmla="*/ 0 h 146"/>
                  <a:gd name="T26" fmla="*/ 1 w 28"/>
                  <a:gd name="T27" fmla="*/ 0 h 146"/>
                  <a:gd name="T28" fmla="*/ 8 w 28"/>
                  <a:gd name="T29" fmla="*/ 23 h 146"/>
                  <a:gd name="T30" fmla="*/ 9 w 28"/>
                  <a:gd name="T31" fmla="*/ 25 h 146"/>
                  <a:gd name="T32" fmla="*/ 8 w 28"/>
                  <a:gd name="T33" fmla="*/ 23 h 146"/>
                  <a:gd name="T34" fmla="*/ 8 w 28"/>
                  <a:gd name="T35" fmla="*/ 23 h 146"/>
                  <a:gd name="T36" fmla="*/ 1 w 28"/>
                  <a:gd name="T3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146">
                    <a:moveTo>
                      <a:pt x="27" y="121"/>
                    </a:moveTo>
                    <a:cubicBezTo>
                      <a:pt x="28" y="129"/>
                      <a:pt x="28" y="138"/>
                      <a:pt x="28" y="146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42"/>
                      <a:pt x="28" y="142"/>
                      <a:pt x="28" y="142"/>
                    </a:cubicBezTo>
                    <a:cubicBezTo>
                      <a:pt x="28" y="135"/>
                      <a:pt x="28" y="128"/>
                      <a:pt x="27" y="121"/>
                    </a:cubicBezTo>
                    <a:moveTo>
                      <a:pt x="15" y="46"/>
                    </a:moveTo>
                    <a:cubicBezTo>
                      <a:pt x="15" y="46"/>
                      <a:pt x="15" y="46"/>
                      <a:pt x="15" y="46"/>
                    </a:cubicBezTo>
                    <a:cubicBezTo>
                      <a:pt x="17" y="54"/>
                      <a:pt x="19" y="62"/>
                      <a:pt x="20" y="70"/>
                    </a:cubicBezTo>
                    <a:cubicBezTo>
                      <a:pt x="19" y="62"/>
                      <a:pt x="17" y="54"/>
                      <a:pt x="15" y="46"/>
                    </a:cubicBezTo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4"/>
                      <a:pt x="8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A674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08703" y="3241541"/>
                <a:ext cx="144463" cy="206375"/>
              </a:xfrm>
              <a:custGeom>
                <a:avLst/>
                <a:gdLst>
                  <a:gd name="T0" fmla="*/ 40 w 91"/>
                  <a:gd name="T1" fmla="*/ 0 h 130"/>
                  <a:gd name="T2" fmla="*/ 1 w 91"/>
                  <a:gd name="T3" fmla="*/ 50 h 130"/>
                  <a:gd name="T4" fmla="*/ 0 w 91"/>
                  <a:gd name="T5" fmla="*/ 51 h 130"/>
                  <a:gd name="T6" fmla="*/ 0 w 91"/>
                  <a:gd name="T7" fmla="*/ 117 h 130"/>
                  <a:gd name="T8" fmla="*/ 13 w 91"/>
                  <a:gd name="T9" fmla="*/ 130 h 130"/>
                  <a:gd name="T10" fmla="*/ 91 w 91"/>
                  <a:gd name="T11" fmla="*/ 51 h 130"/>
                  <a:gd name="T12" fmla="*/ 40 w 91"/>
                  <a:gd name="T1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30">
                    <a:moveTo>
                      <a:pt x="40" y="0"/>
                    </a:moveTo>
                    <a:lnTo>
                      <a:pt x="1" y="50"/>
                    </a:lnTo>
                    <a:lnTo>
                      <a:pt x="0" y="51"/>
                    </a:lnTo>
                    <a:lnTo>
                      <a:pt x="0" y="117"/>
                    </a:lnTo>
                    <a:lnTo>
                      <a:pt x="13" y="130"/>
                    </a:lnTo>
                    <a:lnTo>
                      <a:pt x="91" y="51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08703" y="3241541"/>
                <a:ext cx="144463" cy="206375"/>
              </a:xfrm>
              <a:custGeom>
                <a:avLst/>
                <a:gdLst>
                  <a:gd name="T0" fmla="*/ 40 w 91"/>
                  <a:gd name="T1" fmla="*/ 0 h 130"/>
                  <a:gd name="T2" fmla="*/ 1 w 91"/>
                  <a:gd name="T3" fmla="*/ 50 h 130"/>
                  <a:gd name="T4" fmla="*/ 0 w 91"/>
                  <a:gd name="T5" fmla="*/ 51 h 130"/>
                  <a:gd name="T6" fmla="*/ 0 w 91"/>
                  <a:gd name="T7" fmla="*/ 117 h 130"/>
                  <a:gd name="T8" fmla="*/ 13 w 91"/>
                  <a:gd name="T9" fmla="*/ 130 h 130"/>
                  <a:gd name="T10" fmla="*/ 91 w 91"/>
                  <a:gd name="T11" fmla="*/ 51 h 130"/>
                  <a:gd name="T12" fmla="*/ 40 w 91"/>
                  <a:gd name="T13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" h="130">
                    <a:moveTo>
                      <a:pt x="40" y="0"/>
                    </a:moveTo>
                    <a:lnTo>
                      <a:pt x="1" y="50"/>
                    </a:lnTo>
                    <a:lnTo>
                      <a:pt x="0" y="51"/>
                    </a:lnTo>
                    <a:lnTo>
                      <a:pt x="0" y="117"/>
                    </a:lnTo>
                    <a:lnTo>
                      <a:pt x="13" y="130"/>
                    </a:lnTo>
                    <a:lnTo>
                      <a:pt x="91" y="51"/>
                    </a:lnTo>
                    <a:lnTo>
                      <a:pt x="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53165" y="3192329"/>
                <a:ext cx="277813" cy="341313"/>
              </a:xfrm>
              <a:custGeom>
                <a:avLst/>
                <a:gdLst>
                  <a:gd name="T0" fmla="*/ 614 w 1308"/>
                  <a:gd name="T1" fmla="*/ 0 h 1601"/>
                  <a:gd name="T2" fmla="*/ 0 w 1308"/>
                  <a:gd name="T3" fmla="*/ 614 h 1601"/>
                  <a:gd name="T4" fmla="*/ 987 w 1308"/>
                  <a:gd name="T5" fmla="*/ 1601 h 1601"/>
                  <a:gd name="T6" fmla="*/ 987 w 1308"/>
                  <a:gd name="T7" fmla="*/ 1601 h 1601"/>
                  <a:gd name="T8" fmla="*/ 1308 w 1308"/>
                  <a:gd name="T9" fmla="*/ 695 h 1601"/>
                  <a:gd name="T10" fmla="*/ 614 w 1308"/>
                  <a:gd name="T11" fmla="*/ 0 h 1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8" h="1601">
                    <a:moveTo>
                      <a:pt x="614" y="0"/>
                    </a:moveTo>
                    <a:cubicBezTo>
                      <a:pt x="0" y="614"/>
                      <a:pt x="0" y="614"/>
                      <a:pt x="0" y="614"/>
                    </a:cubicBezTo>
                    <a:cubicBezTo>
                      <a:pt x="987" y="1601"/>
                      <a:pt x="987" y="1601"/>
                      <a:pt x="987" y="1601"/>
                    </a:cubicBezTo>
                    <a:cubicBezTo>
                      <a:pt x="987" y="1601"/>
                      <a:pt x="987" y="1601"/>
                      <a:pt x="987" y="1601"/>
                    </a:cubicBezTo>
                    <a:cubicBezTo>
                      <a:pt x="1161" y="1335"/>
                      <a:pt x="1274" y="1027"/>
                      <a:pt x="1308" y="695"/>
                    </a:cubicBezTo>
                    <a:cubicBezTo>
                      <a:pt x="614" y="0"/>
                      <a:pt x="614" y="0"/>
                      <a:pt x="614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37265" y="3447916"/>
                <a:ext cx="301625" cy="268288"/>
              </a:xfrm>
              <a:custGeom>
                <a:avLst/>
                <a:gdLst>
                  <a:gd name="T0" fmla="*/ 432 w 1422"/>
                  <a:gd name="T1" fmla="*/ 0 h 1260"/>
                  <a:gd name="T2" fmla="*/ 432 w 1422"/>
                  <a:gd name="T3" fmla="*/ 0 h 1260"/>
                  <a:gd name="T4" fmla="*/ 336 w 1422"/>
                  <a:gd name="T5" fmla="*/ 96 h 1260"/>
                  <a:gd name="T6" fmla="*/ 336 w 1422"/>
                  <a:gd name="T7" fmla="*/ 192 h 1260"/>
                  <a:gd name="T8" fmla="*/ 576 w 1422"/>
                  <a:gd name="T9" fmla="*/ 432 h 1260"/>
                  <a:gd name="T10" fmla="*/ 576 w 1422"/>
                  <a:gd name="T11" fmla="*/ 432 h 1260"/>
                  <a:gd name="T12" fmla="*/ 576 w 1422"/>
                  <a:gd name="T13" fmla="*/ 432 h 1260"/>
                  <a:gd name="T14" fmla="*/ 0 w 1422"/>
                  <a:gd name="T15" fmla="*/ 432 h 1260"/>
                  <a:gd name="T16" fmla="*/ 828 w 1422"/>
                  <a:gd name="T17" fmla="*/ 1260 h 1260"/>
                  <a:gd name="T18" fmla="*/ 1422 w 1422"/>
                  <a:gd name="T19" fmla="*/ 989 h 1260"/>
                  <a:gd name="T20" fmla="*/ 432 w 1422"/>
                  <a:gd name="T21" fmla="*/ 0 h 1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2" h="1260">
                    <a:moveTo>
                      <a:pt x="432" y="0"/>
                    </a:moveTo>
                    <a:cubicBezTo>
                      <a:pt x="432" y="0"/>
                      <a:pt x="432" y="0"/>
                      <a:pt x="432" y="0"/>
                    </a:cubicBezTo>
                    <a:cubicBezTo>
                      <a:pt x="336" y="96"/>
                      <a:pt x="336" y="96"/>
                      <a:pt x="336" y="96"/>
                    </a:cubicBezTo>
                    <a:cubicBezTo>
                      <a:pt x="336" y="192"/>
                      <a:pt x="336" y="192"/>
                      <a:pt x="336" y="192"/>
                    </a:cubicBezTo>
                    <a:cubicBezTo>
                      <a:pt x="576" y="432"/>
                      <a:pt x="576" y="432"/>
                      <a:pt x="576" y="432"/>
                    </a:cubicBezTo>
                    <a:cubicBezTo>
                      <a:pt x="576" y="432"/>
                      <a:pt x="576" y="432"/>
                      <a:pt x="576" y="432"/>
                    </a:cubicBezTo>
                    <a:cubicBezTo>
                      <a:pt x="576" y="432"/>
                      <a:pt x="576" y="432"/>
                      <a:pt x="576" y="432"/>
                    </a:cubicBezTo>
                    <a:cubicBezTo>
                      <a:pt x="0" y="432"/>
                      <a:pt x="0" y="432"/>
                      <a:pt x="0" y="432"/>
                    </a:cubicBezTo>
                    <a:cubicBezTo>
                      <a:pt x="828" y="1260"/>
                      <a:pt x="828" y="1260"/>
                      <a:pt x="828" y="1260"/>
                    </a:cubicBezTo>
                    <a:cubicBezTo>
                      <a:pt x="1042" y="1202"/>
                      <a:pt x="1242" y="1109"/>
                      <a:pt x="1422" y="989"/>
                    </a:cubicBezTo>
                    <a:cubicBezTo>
                      <a:pt x="432" y="0"/>
                      <a:pt x="432" y="0"/>
                      <a:pt x="432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08703" y="3487604"/>
                <a:ext cx="50800" cy="52388"/>
              </a:xfrm>
              <a:custGeom>
                <a:avLst/>
                <a:gdLst>
                  <a:gd name="T0" fmla="*/ 0 w 32"/>
                  <a:gd name="T1" fmla="*/ 0 h 33"/>
                  <a:gd name="T2" fmla="*/ 32 w 32"/>
                  <a:gd name="T3" fmla="*/ 33 h 33"/>
                  <a:gd name="T4" fmla="*/ 32 w 32"/>
                  <a:gd name="T5" fmla="*/ 33 h 33"/>
                  <a:gd name="T6" fmla="*/ 0 w 32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3">
                    <a:moveTo>
                      <a:pt x="0" y="0"/>
                    </a:moveTo>
                    <a:lnTo>
                      <a:pt x="32" y="33"/>
                    </a:lnTo>
                    <a:lnTo>
                      <a:pt x="32" y="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08703" y="3487604"/>
                <a:ext cx="50800" cy="52388"/>
              </a:xfrm>
              <a:custGeom>
                <a:avLst/>
                <a:gdLst>
                  <a:gd name="T0" fmla="*/ 0 w 32"/>
                  <a:gd name="T1" fmla="*/ 0 h 33"/>
                  <a:gd name="T2" fmla="*/ 32 w 32"/>
                  <a:gd name="T3" fmla="*/ 33 h 33"/>
                  <a:gd name="T4" fmla="*/ 32 w 32"/>
                  <a:gd name="T5" fmla="*/ 33 h 33"/>
                  <a:gd name="T6" fmla="*/ 0 w 32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3">
                    <a:moveTo>
                      <a:pt x="0" y="0"/>
                    </a:moveTo>
                    <a:lnTo>
                      <a:pt x="32" y="33"/>
                    </a:lnTo>
                    <a:lnTo>
                      <a:pt x="32" y="3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9340" y="3322504"/>
                <a:ext cx="333375" cy="334963"/>
              </a:xfrm>
              <a:custGeom>
                <a:avLst/>
                <a:gdLst>
                  <a:gd name="T0" fmla="*/ 585 w 1572"/>
                  <a:gd name="T1" fmla="*/ 0 h 1574"/>
                  <a:gd name="T2" fmla="*/ 585 w 1572"/>
                  <a:gd name="T3" fmla="*/ 0 h 1574"/>
                  <a:gd name="T4" fmla="*/ 0 w 1572"/>
                  <a:gd name="T5" fmla="*/ 585 h 1574"/>
                  <a:gd name="T6" fmla="*/ 990 w 1572"/>
                  <a:gd name="T7" fmla="*/ 1574 h 1574"/>
                  <a:gd name="T8" fmla="*/ 1572 w 1572"/>
                  <a:gd name="T9" fmla="*/ 987 h 1574"/>
                  <a:gd name="T10" fmla="*/ 1572 w 1572"/>
                  <a:gd name="T11" fmla="*/ 987 h 1574"/>
                  <a:gd name="T12" fmla="*/ 585 w 1572"/>
                  <a:gd name="T13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2" h="1574">
                    <a:moveTo>
                      <a:pt x="585" y="0"/>
                    </a:moveTo>
                    <a:cubicBezTo>
                      <a:pt x="585" y="0"/>
                      <a:pt x="585" y="0"/>
                      <a:pt x="585" y="0"/>
                    </a:cubicBezTo>
                    <a:cubicBezTo>
                      <a:pt x="0" y="585"/>
                      <a:pt x="0" y="585"/>
                      <a:pt x="0" y="585"/>
                    </a:cubicBezTo>
                    <a:cubicBezTo>
                      <a:pt x="990" y="1574"/>
                      <a:pt x="990" y="1574"/>
                      <a:pt x="990" y="1574"/>
                    </a:cubicBezTo>
                    <a:cubicBezTo>
                      <a:pt x="1222" y="1420"/>
                      <a:pt x="1420" y="1220"/>
                      <a:pt x="1572" y="987"/>
                    </a:cubicBezTo>
                    <a:cubicBezTo>
                      <a:pt x="1572" y="987"/>
                      <a:pt x="1572" y="987"/>
                      <a:pt x="1572" y="987"/>
                    </a:cubicBezTo>
                    <a:cubicBezTo>
                      <a:pt x="585" y="0"/>
                      <a:pt x="585" y="0"/>
                      <a:pt x="585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72203" y="3130416"/>
                <a:ext cx="211138" cy="192088"/>
              </a:xfrm>
              <a:custGeom>
                <a:avLst/>
                <a:gdLst>
                  <a:gd name="T0" fmla="*/ 95 w 133"/>
                  <a:gd name="T1" fmla="*/ 0 h 121"/>
                  <a:gd name="T2" fmla="*/ 95 w 133"/>
                  <a:gd name="T3" fmla="*/ 0 h 121"/>
                  <a:gd name="T4" fmla="*/ 56 w 133"/>
                  <a:gd name="T5" fmla="*/ 0 h 121"/>
                  <a:gd name="T6" fmla="*/ 36 w 133"/>
                  <a:gd name="T7" fmla="*/ 26 h 121"/>
                  <a:gd name="T8" fmla="*/ 0 w 133"/>
                  <a:gd name="T9" fmla="*/ 70 h 121"/>
                  <a:gd name="T10" fmla="*/ 51 w 133"/>
                  <a:gd name="T11" fmla="*/ 121 h 121"/>
                  <a:gd name="T12" fmla="*/ 133 w 133"/>
                  <a:gd name="T13" fmla="*/ 39 h 121"/>
                  <a:gd name="T14" fmla="*/ 95 w 133"/>
                  <a:gd name="T15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1">
                    <a:moveTo>
                      <a:pt x="95" y="0"/>
                    </a:moveTo>
                    <a:lnTo>
                      <a:pt x="95" y="0"/>
                    </a:lnTo>
                    <a:lnTo>
                      <a:pt x="56" y="0"/>
                    </a:lnTo>
                    <a:lnTo>
                      <a:pt x="36" y="26"/>
                    </a:lnTo>
                    <a:lnTo>
                      <a:pt x="0" y="70"/>
                    </a:lnTo>
                    <a:lnTo>
                      <a:pt x="51" y="121"/>
                    </a:lnTo>
                    <a:lnTo>
                      <a:pt x="133" y="3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72203" y="3130416"/>
                <a:ext cx="211138" cy="192088"/>
              </a:xfrm>
              <a:custGeom>
                <a:avLst/>
                <a:gdLst>
                  <a:gd name="T0" fmla="*/ 95 w 133"/>
                  <a:gd name="T1" fmla="*/ 0 h 121"/>
                  <a:gd name="T2" fmla="*/ 95 w 133"/>
                  <a:gd name="T3" fmla="*/ 0 h 121"/>
                  <a:gd name="T4" fmla="*/ 56 w 133"/>
                  <a:gd name="T5" fmla="*/ 0 h 121"/>
                  <a:gd name="T6" fmla="*/ 36 w 133"/>
                  <a:gd name="T7" fmla="*/ 26 h 121"/>
                  <a:gd name="T8" fmla="*/ 0 w 133"/>
                  <a:gd name="T9" fmla="*/ 70 h 121"/>
                  <a:gd name="T10" fmla="*/ 51 w 133"/>
                  <a:gd name="T11" fmla="*/ 121 h 121"/>
                  <a:gd name="T12" fmla="*/ 133 w 133"/>
                  <a:gd name="T13" fmla="*/ 39 h 121"/>
                  <a:gd name="T14" fmla="*/ 95 w 133"/>
                  <a:gd name="T15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1">
                    <a:moveTo>
                      <a:pt x="95" y="0"/>
                    </a:moveTo>
                    <a:lnTo>
                      <a:pt x="95" y="0"/>
                    </a:lnTo>
                    <a:lnTo>
                      <a:pt x="56" y="0"/>
                    </a:lnTo>
                    <a:lnTo>
                      <a:pt x="36" y="26"/>
                    </a:lnTo>
                    <a:lnTo>
                      <a:pt x="0" y="70"/>
                    </a:lnTo>
                    <a:lnTo>
                      <a:pt x="51" y="121"/>
                    </a:lnTo>
                    <a:lnTo>
                      <a:pt x="133" y="39"/>
                    </a:lnTo>
                    <a:lnTo>
                      <a:pt x="9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08703" y="3427279"/>
                <a:ext cx="20638" cy="41275"/>
              </a:xfrm>
              <a:custGeom>
                <a:avLst/>
                <a:gdLst>
                  <a:gd name="T0" fmla="*/ 0 w 13"/>
                  <a:gd name="T1" fmla="*/ 0 h 26"/>
                  <a:gd name="T2" fmla="*/ 0 w 13"/>
                  <a:gd name="T3" fmla="*/ 0 h 26"/>
                  <a:gd name="T4" fmla="*/ 0 w 13"/>
                  <a:gd name="T5" fmla="*/ 26 h 26"/>
                  <a:gd name="T6" fmla="*/ 13 w 13"/>
                  <a:gd name="T7" fmla="*/ 13 h 26"/>
                  <a:gd name="T8" fmla="*/ 0 w 1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1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08703" y="3427279"/>
                <a:ext cx="20638" cy="41275"/>
              </a:xfrm>
              <a:custGeom>
                <a:avLst/>
                <a:gdLst>
                  <a:gd name="T0" fmla="*/ 0 w 13"/>
                  <a:gd name="T1" fmla="*/ 0 h 26"/>
                  <a:gd name="T2" fmla="*/ 0 w 13"/>
                  <a:gd name="T3" fmla="*/ 0 h 26"/>
                  <a:gd name="T4" fmla="*/ 0 w 13"/>
                  <a:gd name="T5" fmla="*/ 26 h 26"/>
                  <a:gd name="T6" fmla="*/ 13 w 13"/>
                  <a:gd name="T7" fmla="*/ 13 h 26"/>
                  <a:gd name="T8" fmla="*/ 0 w 1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6">
                    <a:moveTo>
                      <a:pt x="0" y="0"/>
                    </a:moveTo>
                    <a:lnTo>
                      <a:pt x="0" y="0"/>
                    </a:lnTo>
                    <a:lnTo>
                      <a:pt x="0" y="26"/>
                    </a:lnTo>
                    <a:lnTo>
                      <a:pt x="13" y="1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41490" y="3840029"/>
                <a:ext cx="871538" cy="871538"/>
              </a:xfrm>
              <a:prstGeom prst="ellipse">
                <a:avLst/>
              </a:pr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46303" y="4122604"/>
                <a:ext cx="98425" cy="25400"/>
              </a:xfrm>
              <a:custGeom>
                <a:avLst/>
                <a:gdLst>
                  <a:gd name="T0" fmla="*/ 0 w 461"/>
                  <a:gd name="T1" fmla="*/ 58 h 116"/>
                  <a:gd name="T2" fmla="*/ 59 w 461"/>
                  <a:gd name="T3" fmla="*/ 116 h 116"/>
                  <a:gd name="T4" fmla="*/ 403 w 461"/>
                  <a:gd name="T5" fmla="*/ 116 h 116"/>
                  <a:gd name="T6" fmla="*/ 461 w 461"/>
                  <a:gd name="T7" fmla="*/ 58 h 116"/>
                  <a:gd name="T8" fmla="*/ 403 w 461"/>
                  <a:gd name="T9" fmla="*/ 0 h 116"/>
                  <a:gd name="T10" fmla="*/ 59 w 461"/>
                  <a:gd name="T11" fmla="*/ 0 h 116"/>
                  <a:gd name="T12" fmla="*/ 0 w 461"/>
                  <a:gd name="T13" fmla="*/ 5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116">
                    <a:moveTo>
                      <a:pt x="0" y="58"/>
                    </a:moveTo>
                    <a:cubicBezTo>
                      <a:pt x="0" y="90"/>
                      <a:pt x="26" y="116"/>
                      <a:pt x="59" y="116"/>
                    </a:cubicBezTo>
                    <a:cubicBezTo>
                      <a:pt x="403" y="116"/>
                      <a:pt x="403" y="116"/>
                      <a:pt x="403" y="116"/>
                    </a:cubicBezTo>
                    <a:cubicBezTo>
                      <a:pt x="435" y="116"/>
                      <a:pt x="461" y="90"/>
                      <a:pt x="461" y="58"/>
                    </a:cubicBezTo>
                    <a:cubicBezTo>
                      <a:pt x="461" y="26"/>
                      <a:pt x="435" y="0"/>
                      <a:pt x="403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26" y="0"/>
                      <a:pt x="0" y="26"/>
                      <a:pt x="0" y="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14553" y="4065454"/>
                <a:ext cx="96838" cy="23813"/>
              </a:xfrm>
              <a:custGeom>
                <a:avLst/>
                <a:gdLst>
                  <a:gd name="T0" fmla="*/ 0 w 461"/>
                  <a:gd name="T1" fmla="*/ 58 h 116"/>
                  <a:gd name="T2" fmla="*/ 58 w 461"/>
                  <a:gd name="T3" fmla="*/ 116 h 116"/>
                  <a:gd name="T4" fmla="*/ 403 w 461"/>
                  <a:gd name="T5" fmla="*/ 116 h 116"/>
                  <a:gd name="T6" fmla="*/ 461 w 461"/>
                  <a:gd name="T7" fmla="*/ 58 h 116"/>
                  <a:gd name="T8" fmla="*/ 403 w 461"/>
                  <a:gd name="T9" fmla="*/ 0 h 116"/>
                  <a:gd name="T10" fmla="*/ 58 w 461"/>
                  <a:gd name="T11" fmla="*/ 0 h 116"/>
                  <a:gd name="T12" fmla="*/ 0 w 461"/>
                  <a:gd name="T13" fmla="*/ 5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116">
                    <a:moveTo>
                      <a:pt x="0" y="58"/>
                    </a:moveTo>
                    <a:cubicBezTo>
                      <a:pt x="0" y="90"/>
                      <a:pt x="26" y="116"/>
                      <a:pt x="58" y="116"/>
                    </a:cubicBezTo>
                    <a:cubicBezTo>
                      <a:pt x="403" y="116"/>
                      <a:pt x="403" y="116"/>
                      <a:pt x="403" y="116"/>
                    </a:cubicBezTo>
                    <a:cubicBezTo>
                      <a:pt x="435" y="116"/>
                      <a:pt x="461" y="90"/>
                      <a:pt x="461" y="58"/>
                    </a:cubicBezTo>
                    <a:cubicBezTo>
                      <a:pt x="461" y="26"/>
                      <a:pt x="435" y="0"/>
                      <a:pt x="40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26" y="0"/>
                      <a:pt x="0" y="26"/>
                      <a:pt x="0" y="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89153" y="3986079"/>
                <a:ext cx="193675" cy="296863"/>
              </a:xfrm>
              <a:custGeom>
                <a:avLst/>
                <a:gdLst>
                  <a:gd name="T0" fmla="*/ 122 w 122"/>
                  <a:gd name="T1" fmla="*/ 187 h 187"/>
                  <a:gd name="T2" fmla="*/ 26 w 122"/>
                  <a:gd name="T3" fmla="*/ 0 h 187"/>
                  <a:gd name="T4" fmla="*/ 0 w 122"/>
                  <a:gd name="T5" fmla="*/ 0 h 187"/>
                  <a:gd name="T6" fmla="*/ 50 w 122"/>
                  <a:gd name="T7" fmla="*/ 187 h 187"/>
                  <a:gd name="T8" fmla="*/ 122 w 122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87">
                    <a:moveTo>
                      <a:pt x="122" y="187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50" y="187"/>
                    </a:lnTo>
                    <a:lnTo>
                      <a:pt x="122" y="187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89153" y="3986079"/>
                <a:ext cx="193675" cy="296863"/>
              </a:xfrm>
              <a:custGeom>
                <a:avLst/>
                <a:gdLst>
                  <a:gd name="T0" fmla="*/ 122 w 122"/>
                  <a:gd name="T1" fmla="*/ 187 h 187"/>
                  <a:gd name="T2" fmla="*/ 26 w 122"/>
                  <a:gd name="T3" fmla="*/ 0 h 187"/>
                  <a:gd name="T4" fmla="*/ 0 w 122"/>
                  <a:gd name="T5" fmla="*/ 0 h 187"/>
                  <a:gd name="T6" fmla="*/ 50 w 122"/>
                  <a:gd name="T7" fmla="*/ 187 h 187"/>
                  <a:gd name="T8" fmla="*/ 122 w 122"/>
                  <a:gd name="T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87">
                    <a:moveTo>
                      <a:pt x="122" y="187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50" y="187"/>
                    </a:lnTo>
                    <a:lnTo>
                      <a:pt x="122" y="18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35190" y="4135304"/>
                <a:ext cx="49213" cy="147638"/>
              </a:xfrm>
              <a:prstGeom prst="rect">
                <a:avLst/>
              </a:pr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46303" y="4403591"/>
                <a:ext cx="98425" cy="25400"/>
              </a:xfrm>
              <a:custGeom>
                <a:avLst/>
                <a:gdLst>
                  <a:gd name="T0" fmla="*/ 0 w 461"/>
                  <a:gd name="T1" fmla="*/ 58 h 116"/>
                  <a:gd name="T2" fmla="*/ 59 w 461"/>
                  <a:gd name="T3" fmla="*/ 0 h 116"/>
                  <a:gd name="T4" fmla="*/ 403 w 461"/>
                  <a:gd name="T5" fmla="*/ 0 h 116"/>
                  <a:gd name="T6" fmla="*/ 461 w 461"/>
                  <a:gd name="T7" fmla="*/ 58 h 116"/>
                  <a:gd name="T8" fmla="*/ 403 w 461"/>
                  <a:gd name="T9" fmla="*/ 116 h 116"/>
                  <a:gd name="T10" fmla="*/ 59 w 461"/>
                  <a:gd name="T11" fmla="*/ 116 h 116"/>
                  <a:gd name="T12" fmla="*/ 0 w 461"/>
                  <a:gd name="T13" fmla="*/ 5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116">
                    <a:moveTo>
                      <a:pt x="0" y="58"/>
                    </a:moveTo>
                    <a:cubicBezTo>
                      <a:pt x="0" y="26"/>
                      <a:pt x="26" y="0"/>
                      <a:pt x="59" y="0"/>
                    </a:cubicBezTo>
                    <a:cubicBezTo>
                      <a:pt x="403" y="0"/>
                      <a:pt x="403" y="0"/>
                      <a:pt x="403" y="0"/>
                    </a:cubicBezTo>
                    <a:cubicBezTo>
                      <a:pt x="435" y="0"/>
                      <a:pt x="461" y="26"/>
                      <a:pt x="461" y="58"/>
                    </a:cubicBezTo>
                    <a:cubicBezTo>
                      <a:pt x="461" y="90"/>
                      <a:pt x="435" y="116"/>
                      <a:pt x="403" y="116"/>
                    </a:cubicBezTo>
                    <a:cubicBezTo>
                      <a:pt x="59" y="116"/>
                      <a:pt x="59" y="116"/>
                      <a:pt x="59" y="116"/>
                    </a:cubicBezTo>
                    <a:cubicBezTo>
                      <a:pt x="26" y="116"/>
                      <a:pt x="0" y="90"/>
                      <a:pt x="0" y="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14553" y="4462329"/>
                <a:ext cx="96838" cy="23813"/>
              </a:xfrm>
              <a:custGeom>
                <a:avLst/>
                <a:gdLst>
                  <a:gd name="T0" fmla="*/ 0 w 461"/>
                  <a:gd name="T1" fmla="*/ 58 h 116"/>
                  <a:gd name="T2" fmla="*/ 58 w 461"/>
                  <a:gd name="T3" fmla="*/ 0 h 116"/>
                  <a:gd name="T4" fmla="*/ 403 w 461"/>
                  <a:gd name="T5" fmla="*/ 0 h 116"/>
                  <a:gd name="T6" fmla="*/ 461 w 461"/>
                  <a:gd name="T7" fmla="*/ 58 h 116"/>
                  <a:gd name="T8" fmla="*/ 403 w 461"/>
                  <a:gd name="T9" fmla="*/ 116 h 116"/>
                  <a:gd name="T10" fmla="*/ 58 w 461"/>
                  <a:gd name="T11" fmla="*/ 116 h 116"/>
                  <a:gd name="T12" fmla="*/ 0 w 461"/>
                  <a:gd name="T13" fmla="*/ 58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116">
                    <a:moveTo>
                      <a:pt x="0" y="58"/>
                    </a:moveTo>
                    <a:cubicBezTo>
                      <a:pt x="0" y="26"/>
                      <a:pt x="26" y="0"/>
                      <a:pt x="58" y="0"/>
                    </a:cubicBezTo>
                    <a:cubicBezTo>
                      <a:pt x="403" y="0"/>
                      <a:pt x="403" y="0"/>
                      <a:pt x="403" y="0"/>
                    </a:cubicBezTo>
                    <a:cubicBezTo>
                      <a:pt x="435" y="0"/>
                      <a:pt x="461" y="26"/>
                      <a:pt x="461" y="58"/>
                    </a:cubicBezTo>
                    <a:cubicBezTo>
                      <a:pt x="461" y="90"/>
                      <a:pt x="435" y="116"/>
                      <a:pt x="403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26" y="116"/>
                      <a:pt x="0" y="90"/>
                      <a:pt x="0" y="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89153" y="4268654"/>
                <a:ext cx="193675" cy="295275"/>
              </a:xfrm>
              <a:custGeom>
                <a:avLst/>
                <a:gdLst>
                  <a:gd name="T0" fmla="*/ 122 w 122"/>
                  <a:gd name="T1" fmla="*/ 0 h 186"/>
                  <a:gd name="T2" fmla="*/ 26 w 122"/>
                  <a:gd name="T3" fmla="*/ 186 h 186"/>
                  <a:gd name="T4" fmla="*/ 0 w 122"/>
                  <a:gd name="T5" fmla="*/ 186 h 186"/>
                  <a:gd name="T6" fmla="*/ 50 w 122"/>
                  <a:gd name="T7" fmla="*/ 0 h 186"/>
                  <a:gd name="T8" fmla="*/ 122 w 122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86">
                    <a:moveTo>
                      <a:pt x="122" y="0"/>
                    </a:moveTo>
                    <a:lnTo>
                      <a:pt x="26" y="186"/>
                    </a:lnTo>
                    <a:lnTo>
                      <a:pt x="0" y="186"/>
                    </a:lnTo>
                    <a:lnTo>
                      <a:pt x="50" y="0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89153" y="4268654"/>
                <a:ext cx="193675" cy="295275"/>
              </a:xfrm>
              <a:custGeom>
                <a:avLst/>
                <a:gdLst>
                  <a:gd name="T0" fmla="*/ 122 w 122"/>
                  <a:gd name="T1" fmla="*/ 0 h 186"/>
                  <a:gd name="T2" fmla="*/ 26 w 122"/>
                  <a:gd name="T3" fmla="*/ 186 h 186"/>
                  <a:gd name="T4" fmla="*/ 0 w 122"/>
                  <a:gd name="T5" fmla="*/ 186 h 186"/>
                  <a:gd name="T6" fmla="*/ 50 w 122"/>
                  <a:gd name="T7" fmla="*/ 0 h 186"/>
                  <a:gd name="T8" fmla="*/ 122 w 122"/>
                  <a:gd name="T9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186">
                    <a:moveTo>
                      <a:pt x="122" y="0"/>
                    </a:moveTo>
                    <a:lnTo>
                      <a:pt x="26" y="186"/>
                    </a:lnTo>
                    <a:lnTo>
                      <a:pt x="0" y="186"/>
                    </a:lnTo>
                    <a:lnTo>
                      <a:pt x="50" y="0"/>
                    </a:lnTo>
                    <a:lnTo>
                      <a:pt x="1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35190" y="4268654"/>
                <a:ext cx="49213" cy="147638"/>
              </a:xfrm>
              <a:prstGeom prst="rect">
                <a:avLst/>
              </a:pr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35190" y="4268654"/>
                <a:ext cx="49213" cy="147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51028" y="4275004"/>
                <a:ext cx="106363" cy="125413"/>
              </a:xfrm>
              <a:custGeom>
                <a:avLst/>
                <a:gdLst>
                  <a:gd name="T0" fmla="*/ 12 w 67"/>
                  <a:gd name="T1" fmla="*/ 79 h 79"/>
                  <a:gd name="T2" fmla="*/ 67 w 67"/>
                  <a:gd name="T3" fmla="*/ 0 h 79"/>
                  <a:gd name="T4" fmla="*/ 21 w 67"/>
                  <a:gd name="T5" fmla="*/ 0 h 79"/>
                  <a:gd name="T6" fmla="*/ 0 w 67"/>
                  <a:gd name="T7" fmla="*/ 79 h 79"/>
                  <a:gd name="T8" fmla="*/ 12 w 67"/>
                  <a:gd name="T9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79">
                    <a:moveTo>
                      <a:pt x="12" y="79"/>
                    </a:moveTo>
                    <a:lnTo>
                      <a:pt x="67" y="0"/>
                    </a:lnTo>
                    <a:lnTo>
                      <a:pt x="21" y="0"/>
                    </a:lnTo>
                    <a:lnTo>
                      <a:pt x="0" y="79"/>
                    </a:lnTo>
                    <a:lnTo>
                      <a:pt x="12" y="79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51028" y="4275004"/>
                <a:ext cx="106363" cy="125413"/>
              </a:xfrm>
              <a:custGeom>
                <a:avLst/>
                <a:gdLst>
                  <a:gd name="T0" fmla="*/ 12 w 67"/>
                  <a:gd name="T1" fmla="*/ 79 h 79"/>
                  <a:gd name="T2" fmla="*/ 67 w 67"/>
                  <a:gd name="T3" fmla="*/ 0 h 79"/>
                  <a:gd name="T4" fmla="*/ 21 w 67"/>
                  <a:gd name="T5" fmla="*/ 0 h 79"/>
                  <a:gd name="T6" fmla="*/ 0 w 67"/>
                  <a:gd name="T7" fmla="*/ 79 h 79"/>
                  <a:gd name="T8" fmla="*/ 12 w 67"/>
                  <a:gd name="T9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79">
                    <a:moveTo>
                      <a:pt x="12" y="79"/>
                    </a:moveTo>
                    <a:lnTo>
                      <a:pt x="67" y="0"/>
                    </a:lnTo>
                    <a:lnTo>
                      <a:pt x="21" y="0"/>
                    </a:lnTo>
                    <a:lnTo>
                      <a:pt x="0" y="79"/>
                    </a:lnTo>
                    <a:lnTo>
                      <a:pt x="12" y="7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51028" y="4151179"/>
                <a:ext cx="106363" cy="123825"/>
              </a:xfrm>
              <a:custGeom>
                <a:avLst/>
                <a:gdLst>
                  <a:gd name="T0" fmla="*/ 12 w 67"/>
                  <a:gd name="T1" fmla="*/ 0 h 78"/>
                  <a:gd name="T2" fmla="*/ 67 w 67"/>
                  <a:gd name="T3" fmla="*/ 78 h 78"/>
                  <a:gd name="T4" fmla="*/ 21 w 67"/>
                  <a:gd name="T5" fmla="*/ 78 h 78"/>
                  <a:gd name="T6" fmla="*/ 0 w 67"/>
                  <a:gd name="T7" fmla="*/ 0 h 78"/>
                  <a:gd name="T8" fmla="*/ 12 w 6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78">
                    <a:moveTo>
                      <a:pt x="12" y="0"/>
                    </a:moveTo>
                    <a:lnTo>
                      <a:pt x="67" y="78"/>
                    </a:lnTo>
                    <a:lnTo>
                      <a:pt x="21" y="78"/>
                    </a:lnTo>
                    <a:lnTo>
                      <a:pt x="0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51028" y="4151179"/>
                <a:ext cx="106363" cy="123825"/>
              </a:xfrm>
              <a:custGeom>
                <a:avLst/>
                <a:gdLst>
                  <a:gd name="T0" fmla="*/ 12 w 67"/>
                  <a:gd name="T1" fmla="*/ 0 h 78"/>
                  <a:gd name="T2" fmla="*/ 67 w 67"/>
                  <a:gd name="T3" fmla="*/ 78 h 78"/>
                  <a:gd name="T4" fmla="*/ 21 w 67"/>
                  <a:gd name="T5" fmla="*/ 78 h 78"/>
                  <a:gd name="T6" fmla="*/ 0 w 67"/>
                  <a:gd name="T7" fmla="*/ 0 h 78"/>
                  <a:gd name="T8" fmla="*/ 12 w 6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78">
                    <a:moveTo>
                      <a:pt x="12" y="0"/>
                    </a:moveTo>
                    <a:lnTo>
                      <a:pt x="67" y="78"/>
                    </a:lnTo>
                    <a:lnTo>
                      <a:pt x="21" y="78"/>
                    </a:lnTo>
                    <a:lnTo>
                      <a:pt x="0" y="0"/>
                    </a:lnTo>
                    <a:lnTo>
                      <a:pt x="1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60553" y="4225791"/>
                <a:ext cx="642938" cy="98425"/>
              </a:xfrm>
              <a:custGeom>
                <a:avLst/>
                <a:gdLst>
                  <a:gd name="T0" fmla="*/ 2324 w 3022"/>
                  <a:gd name="T1" fmla="*/ 0 h 464"/>
                  <a:gd name="T2" fmla="*/ 741 w 3022"/>
                  <a:gd name="T3" fmla="*/ 47 h 464"/>
                  <a:gd name="T4" fmla="*/ 0 w 3022"/>
                  <a:gd name="T5" fmla="*/ 232 h 464"/>
                  <a:gd name="T6" fmla="*/ 741 w 3022"/>
                  <a:gd name="T7" fmla="*/ 417 h 464"/>
                  <a:gd name="T8" fmla="*/ 2324 w 3022"/>
                  <a:gd name="T9" fmla="*/ 464 h 464"/>
                  <a:gd name="T10" fmla="*/ 3022 w 3022"/>
                  <a:gd name="T11" fmla="*/ 232 h 464"/>
                  <a:gd name="T12" fmla="*/ 2324 w 3022"/>
                  <a:gd name="T13" fmla="*/ 0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22" h="464">
                    <a:moveTo>
                      <a:pt x="2324" y="0"/>
                    </a:moveTo>
                    <a:cubicBezTo>
                      <a:pt x="741" y="47"/>
                      <a:pt x="741" y="47"/>
                      <a:pt x="741" y="47"/>
                    </a:cubicBezTo>
                    <a:cubicBezTo>
                      <a:pt x="462" y="47"/>
                      <a:pt x="0" y="151"/>
                      <a:pt x="0" y="232"/>
                    </a:cubicBezTo>
                    <a:cubicBezTo>
                      <a:pt x="0" y="313"/>
                      <a:pt x="462" y="417"/>
                      <a:pt x="741" y="417"/>
                    </a:cubicBezTo>
                    <a:cubicBezTo>
                      <a:pt x="2324" y="464"/>
                      <a:pt x="2324" y="464"/>
                      <a:pt x="2324" y="464"/>
                    </a:cubicBezTo>
                    <a:cubicBezTo>
                      <a:pt x="2709" y="464"/>
                      <a:pt x="3022" y="360"/>
                      <a:pt x="3022" y="232"/>
                    </a:cubicBezTo>
                    <a:cubicBezTo>
                      <a:pt x="3022" y="104"/>
                      <a:pt x="2709" y="0"/>
                      <a:pt x="232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6178" y="4241666"/>
                <a:ext cx="25400" cy="66675"/>
              </a:xfrm>
              <a:custGeom>
                <a:avLst/>
                <a:gdLst>
                  <a:gd name="T0" fmla="*/ 0 w 122"/>
                  <a:gd name="T1" fmla="*/ 314 h 314"/>
                  <a:gd name="T2" fmla="*/ 122 w 122"/>
                  <a:gd name="T3" fmla="*/ 157 h 314"/>
                  <a:gd name="T4" fmla="*/ 0 w 122"/>
                  <a:gd name="T5" fmla="*/ 0 h 314"/>
                  <a:gd name="T6" fmla="*/ 50 w 122"/>
                  <a:gd name="T7" fmla="*/ 157 h 314"/>
                  <a:gd name="T8" fmla="*/ 0 w 122"/>
                  <a:gd name="T9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314">
                    <a:moveTo>
                      <a:pt x="0" y="314"/>
                    </a:moveTo>
                    <a:cubicBezTo>
                      <a:pt x="76" y="273"/>
                      <a:pt x="122" y="218"/>
                      <a:pt x="122" y="157"/>
                    </a:cubicBezTo>
                    <a:cubicBezTo>
                      <a:pt x="122" y="96"/>
                      <a:pt x="76" y="41"/>
                      <a:pt x="0" y="0"/>
                    </a:cubicBezTo>
                    <a:cubicBezTo>
                      <a:pt x="32" y="47"/>
                      <a:pt x="50" y="100"/>
                      <a:pt x="50" y="157"/>
                    </a:cubicBezTo>
                    <a:cubicBezTo>
                      <a:pt x="50" y="214"/>
                      <a:pt x="32" y="267"/>
                      <a:pt x="0" y="314"/>
                    </a:cubicBezTo>
                    <a:close/>
                  </a:path>
                </a:pathLst>
              </a:custGeom>
              <a:solidFill>
                <a:srgbClr val="94D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6178" y="4241666"/>
                <a:ext cx="25400" cy="66675"/>
              </a:xfrm>
              <a:custGeom>
                <a:avLst/>
                <a:gdLst>
                  <a:gd name="T0" fmla="*/ 0 w 122"/>
                  <a:gd name="T1" fmla="*/ 0 h 314"/>
                  <a:gd name="T2" fmla="*/ 122 w 122"/>
                  <a:gd name="T3" fmla="*/ 157 h 314"/>
                  <a:gd name="T4" fmla="*/ 0 w 122"/>
                  <a:gd name="T5" fmla="*/ 314 h 314"/>
                  <a:gd name="T6" fmla="*/ 50 w 122"/>
                  <a:gd name="T7" fmla="*/ 157 h 314"/>
                  <a:gd name="T8" fmla="*/ 0 w 122"/>
                  <a:gd name="T9" fmla="*/ 0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" h="314">
                    <a:moveTo>
                      <a:pt x="0" y="0"/>
                    </a:moveTo>
                    <a:cubicBezTo>
                      <a:pt x="76" y="41"/>
                      <a:pt x="122" y="96"/>
                      <a:pt x="122" y="157"/>
                    </a:cubicBezTo>
                    <a:cubicBezTo>
                      <a:pt x="122" y="218"/>
                      <a:pt x="76" y="273"/>
                      <a:pt x="0" y="314"/>
                    </a:cubicBezTo>
                    <a:cubicBezTo>
                      <a:pt x="32" y="267"/>
                      <a:pt x="50" y="214"/>
                      <a:pt x="50" y="157"/>
                    </a:cubicBezTo>
                    <a:cubicBezTo>
                      <a:pt x="50" y="100"/>
                      <a:pt x="32" y="47"/>
                      <a:pt x="0" y="0"/>
                    </a:cubicBezTo>
                    <a:close/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97140" y="4262304"/>
                <a:ext cx="1588" cy="1588"/>
              </a:xfrm>
              <a:prstGeom prst="rect">
                <a:avLst/>
              </a:pr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97140" y="4262304"/>
                <a:ext cx="1588" cy="1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0078" y="4151179"/>
                <a:ext cx="90488" cy="93663"/>
              </a:xfrm>
              <a:custGeom>
                <a:avLst/>
                <a:gdLst>
                  <a:gd name="T0" fmla="*/ 0 w 425"/>
                  <a:gd name="T1" fmla="*/ 0 h 444"/>
                  <a:gd name="T2" fmla="*/ 310 w 425"/>
                  <a:gd name="T3" fmla="*/ 444 h 444"/>
                  <a:gd name="T4" fmla="*/ 425 w 425"/>
                  <a:gd name="T5" fmla="*/ 424 h 444"/>
                  <a:gd name="T6" fmla="*/ 226 w 425"/>
                  <a:gd name="T7" fmla="*/ 226 h 444"/>
                  <a:gd name="T8" fmla="*/ 0 w 425"/>
                  <a:gd name="T9" fmla="*/ 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444">
                    <a:moveTo>
                      <a:pt x="0" y="0"/>
                    </a:moveTo>
                    <a:cubicBezTo>
                      <a:pt x="310" y="444"/>
                      <a:pt x="310" y="444"/>
                      <a:pt x="310" y="444"/>
                    </a:cubicBezTo>
                    <a:cubicBezTo>
                      <a:pt x="348" y="437"/>
                      <a:pt x="386" y="430"/>
                      <a:pt x="425" y="424"/>
                    </a:cubicBezTo>
                    <a:cubicBezTo>
                      <a:pt x="226" y="226"/>
                      <a:pt x="226" y="226"/>
                      <a:pt x="226" y="22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5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0078" y="4151179"/>
                <a:ext cx="66675" cy="93663"/>
              </a:xfrm>
              <a:custGeom>
                <a:avLst/>
                <a:gdLst>
                  <a:gd name="T0" fmla="*/ 0 w 311"/>
                  <a:gd name="T1" fmla="*/ 0 h 445"/>
                  <a:gd name="T2" fmla="*/ 187 w 311"/>
                  <a:gd name="T3" fmla="*/ 267 h 445"/>
                  <a:gd name="T4" fmla="*/ 311 w 311"/>
                  <a:gd name="T5" fmla="*/ 445 h 445"/>
                  <a:gd name="T6" fmla="*/ 311 w 311"/>
                  <a:gd name="T7" fmla="*/ 445 h 445"/>
                  <a:gd name="T8" fmla="*/ 1 w 311"/>
                  <a:gd name="T9" fmla="*/ 1 h 445"/>
                  <a:gd name="T10" fmla="*/ 0 w 311"/>
                  <a:gd name="T11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1" h="445">
                    <a:moveTo>
                      <a:pt x="0" y="0"/>
                    </a:moveTo>
                    <a:cubicBezTo>
                      <a:pt x="187" y="267"/>
                      <a:pt x="187" y="267"/>
                      <a:pt x="187" y="267"/>
                    </a:cubicBezTo>
                    <a:cubicBezTo>
                      <a:pt x="311" y="445"/>
                      <a:pt x="311" y="445"/>
                      <a:pt x="311" y="445"/>
                    </a:cubicBezTo>
                    <a:cubicBezTo>
                      <a:pt x="311" y="445"/>
                      <a:pt x="311" y="445"/>
                      <a:pt x="311" y="44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E91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36753" y="4241666"/>
                <a:ext cx="23813" cy="3175"/>
              </a:xfrm>
              <a:custGeom>
                <a:avLst/>
                <a:gdLst>
                  <a:gd name="T0" fmla="*/ 115 w 115"/>
                  <a:gd name="T1" fmla="*/ 0 h 20"/>
                  <a:gd name="T2" fmla="*/ 0 w 115"/>
                  <a:gd name="T3" fmla="*/ 20 h 20"/>
                  <a:gd name="T4" fmla="*/ 0 w 115"/>
                  <a:gd name="T5" fmla="*/ 20 h 20"/>
                  <a:gd name="T6" fmla="*/ 0 w 115"/>
                  <a:gd name="T7" fmla="*/ 20 h 20"/>
                  <a:gd name="T8" fmla="*/ 115 w 115"/>
                  <a:gd name="T9" fmla="*/ 0 h 20"/>
                  <a:gd name="T10" fmla="*/ 115 w 11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20">
                    <a:moveTo>
                      <a:pt x="115" y="0"/>
                    </a:moveTo>
                    <a:cubicBezTo>
                      <a:pt x="76" y="6"/>
                      <a:pt x="38" y="13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8" y="13"/>
                      <a:pt x="76" y="6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30428" y="3986079"/>
                <a:ext cx="241300" cy="242888"/>
              </a:xfrm>
              <a:custGeom>
                <a:avLst/>
                <a:gdLst>
                  <a:gd name="T0" fmla="*/ 0 w 1129"/>
                  <a:gd name="T1" fmla="*/ 0 h 1141"/>
                  <a:gd name="T2" fmla="*/ 188 w 1129"/>
                  <a:gd name="T3" fmla="*/ 368 h 1141"/>
                  <a:gd name="T4" fmla="*/ 268 w 1129"/>
                  <a:gd name="T5" fmla="*/ 368 h 1141"/>
                  <a:gd name="T6" fmla="*/ 324 w 1129"/>
                  <a:gd name="T7" fmla="*/ 368 h 1141"/>
                  <a:gd name="T8" fmla="*/ 382 w 1129"/>
                  <a:gd name="T9" fmla="*/ 426 h 1141"/>
                  <a:gd name="T10" fmla="*/ 382 w 1129"/>
                  <a:gd name="T11" fmla="*/ 426 h 1141"/>
                  <a:gd name="T12" fmla="*/ 382 w 1129"/>
                  <a:gd name="T13" fmla="*/ 427 h 1141"/>
                  <a:gd name="T14" fmla="*/ 324 w 1129"/>
                  <a:gd name="T15" fmla="*/ 485 h 1141"/>
                  <a:gd name="T16" fmla="*/ 249 w 1129"/>
                  <a:gd name="T17" fmla="*/ 485 h 1141"/>
                  <a:gd name="T18" fmla="*/ 328 w 1129"/>
                  <a:gd name="T19" fmla="*/ 640 h 1141"/>
                  <a:gd name="T20" fmla="*/ 478 w 1129"/>
                  <a:gd name="T21" fmla="*/ 640 h 1141"/>
                  <a:gd name="T22" fmla="*/ 536 w 1129"/>
                  <a:gd name="T23" fmla="*/ 698 h 1141"/>
                  <a:gd name="T24" fmla="*/ 536 w 1129"/>
                  <a:gd name="T25" fmla="*/ 699 h 1141"/>
                  <a:gd name="T26" fmla="*/ 536 w 1129"/>
                  <a:gd name="T27" fmla="*/ 699 h 1141"/>
                  <a:gd name="T28" fmla="*/ 478 w 1129"/>
                  <a:gd name="T29" fmla="*/ 757 h 1141"/>
                  <a:gd name="T30" fmla="*/ 389 w 1129"/>
                  <a:gd name="T31" fmla="*/ 757 h 1141"/>
                  <a:gd name="T32" fmla="*/ 585 w 1129"/>
                  <a:gd name="T33" fmla="*/ 1141 h 1141"/>
                  <a:gd name="T34" fmla="*/ 1052 w 1129"/>
                  <a:gd name="T35" fmla="*/ 1128 h 1141"/>
                  <a:gd name="T36" fmla="*/ 1052 w 1129"/>
                  <a:gd name="T37" fmla="*/ 1128 h 1141"/>
                  <a:gd name="T38" fmla="*/ 1129 w 1129"/>
                  <a:gd name="T39" fmla="*/ 1129 h 1141"/>
                  <a:gd name="T40" fmla="*/ 318 w 1129"/>
                  <a:gd name="T41" fmla="*/ 318 h 1141"/>
                  <a:gd name="T42" fmla="*/ 0 w 1129"/>
                  <a:gd name="T43" fmla="*/ 0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29" h="1141">
                    <a:moveTo>
                      <a:pt x="0" y="0"/>
                    </a:moveTo>
                    <a:cubicBezTo>
                      <a:pt x="188" y="368"/>
                      <a:pt x="188" y="368"/>
                      <a:pt x="188" y="368"/>
                    </a:cubicBezTo>
                    <a:cubicBezTo>
                      <a:pt x="268" y="368"/>
                      <a:pt x="268" y="368"/>
                      <a:pt x="268" y="368"/>
                    </a:cubicBezTo>
                    <a:cubicBezTo>
                      <a:pt x="324" y="368"/>
                      <a:pt x="324" y="368"/>
                      <a:pt x="324" y="368"/>
                    </a:cubicBezTo>
                    <a:cubicBezTo>
                      <a:pt x="356" y="368"/>
                      <a:pt x="382" y="394"/>
                      <a:pt x="382" y="426"/>
                    </a:cubicBezTo>
                    <a:cubicBezTo>
                      <a:pt x="382" y="426"/>
                      <a:pt x="382" y="426"/>
                      <a:pt x="382" y="426"/>
                    </a:cubicBezTo>
                    <a:cubicBezTo>
                      <a:pt x="382" y="427"/>
                      <a:pt x="382" y="427"/>
                      <a:pt x="382" y="427"/>
                    </a:cubicBezTo>
                    <a:cubicBezTo>
                      <a:pt x="382" y="459"/>
                      <a:pt x="356" y="485"/>
                      <a:pt x="324" y="485"/>
                    </a:cubicBezTo>
                    <a:cubicBezTo>
                      <a:pt x="249" y="485"/>
                      <a:pt x="249" y="485"/>
                      <a:pt x="249" y="485"/>
                    </a:cubicBezTo>
                    <a:cubicBezTo>
                      <a:pt x="328" y="640"/>
                      <a:pt x="328" y="640"/>
                      <a:pt x="328" y="640"/>
                    </a:cubicBezTo>
                    <a:cubicBezTo>
                      <a:pt x="478" y="640"/>
                      <a:pt x="478" y="640"/>
                      <a:pt x="478" y="640"/>
                    </a:cubicBezTo>
                    <a:cubicBezTo>
                      <a:pt x="510" y="640"/>
                      <a:pt x="536" y="666"/>
                      <a:pt x="536" y="698"/>
                    </a:cubicBezTo>
                    <a:cubicBezTo>
                      <a:pt x="536" y="698"/>
                      <a:pt x="536" y="698"/>
                      <a:pt x="536" y="699"/>
                    </a:cubicBezTo>
                    <a:cubicBezTo>
                      <a:pt x="536" y="699"/>
                      <a:pt x="536" y="699"/>
                      <a:pt x="536" y="699"/>
                    </a:cubicBezTo>
                    <a:cubicBezTo>
                      <a:pt x="536" y="731"/>
                      <a:pt x="510" y="757"/>
                      <a:pt x="478" y="757"/>
                    </a:cubicBezTo>
                    <a:cubicBezTo>
                      <a:pt x="389" y="757"/>
                      <a:pt x="389" y="757"/>
                      <a:pt x="389" y="757"/>
                    </a:cubicBezTo>
                    <a:cubicBezTo>
                      <a:pt x="585" y="1141"/>
                      <a:pt x="585" y="1141"/>
                      <a:pt x="585" y="1141"/>
                    </a:cubicBezTo>
                    <a:cubicBezTo>
                      <a:pt x="1052" y="1128"/>
                      <a:pt x="1052" y="1128"/>
                      <a:pt x="1052" y="1128"/>
                    </a:cubicBezTo>
                    <a:cubicBezTo>
                      <a:pt x="1052" y="1128"/>
                      <a:pt x="1052" y="1128"/>
                      <a:pt x="1052" y="1128"/>
                    </a:cubicBezTo>
                    <a:cubicBezTo>
                      <a:pt x="1078" y="1128"/>
                      <a:pt x="1104" y="1128"/>
                      <a:pt x="1129" y="1129"/>
                    </a:cubicBezTo>
                    <a:cubicBezTo>
                      <a:pt x="318" y="318"/>
                      <a:pt x="318" y="318"/>
                      <a:pt x="318" y="31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5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12978" y="4135304"/>
                <a:ext cx="31750" cy="12700"/>
              </a:xfrm>
              <a:custGeom>
                <a:avLst/>
                <a:gdLst>
                  <a:gd name="T0" fmla="*/ 148 w 148"/>
                  <a:gd name="T1" fmla="*/ 0 h 58"/>
                  <a:gd name="T2" fmla="*/ 90 w 148"/>
                  <a:gd name="T3" fmla="*/ 57 h 58"/>
                  <a:gd name="T4" fmla="*/ 0 w 148"/>
                  <a:gd name="T5" fmla="*/ 57 h 58"/>
                  <a:gd name="T6" fmla="*/ 1 w 148"/>
                  <a:gd name="T7" fmla="*/ 58 h 58"/>
                  <a:gd name="T8" fmla="*/ 90 w 148"/>
                  <a:gd name="T9" fmla="*/ 58 h 58"/>
                  <a:gd name="T10" fmla="*/ 148 w 148"/>
                  <a:gd name="T11" fmla="*/ 0 h 58"/>
                  <a:gd name="T12" fmla="*/ 148 w 148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58">
                    <a:moveTo>
                      <a:pt x="148" y="0"/>
                    </a:moveTo>
                    <a:cubicBezTo>
                      <a:pt x="148" y="31"/>
                      <a:pt x="122" y="57"/>
                      <a:pt x="90" y="57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122" y="58"/>
                      <a:pt x="148" y="32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84403" y="4076566"/>
                <a:ext cx="26988" cy="12700"/>
              </a:xfrm>
              <a:custGeom>
                <a:avLst/>
                <a:gdLst>
                  <a:gd name="T0" fmla="*/ 134 w 134"/>
                  <a:gd name="T1" fmla="*/ 0 h 59"/>
                  <a:gd name="T2" fmla="*/ 76 w 134"/>
                  <a:gd name="T3" fmla="*/ 58 h 59"/>
                  <a:gd name="T4" fmla="*/ 0 w 134"/>
                  <a:gd name="T5" fmla="*/ 58 h 59"/>
                  <a:gd name="T6" fmla="*/ 1 w 134"/>
                  <a:gd name="T7" fmla="*/ 59 h 59"/>
                  <a:gd name="T8" fmla="*/ 76 w 134"/>
                  <a:gd name="T9" fmla="*/ 59 h 59"/>
                  <a:gd name="T10" fmla="*/ 134 w 134"/>
                  <a:gd name="T11" fmla="*/ 1 h 59"/>
                  <a:gd name="T12" fmla="*/ 134 w 134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9">
                    <a:moveTo>
                      <a:pt x="134" y="0"/>
                    </a:moveTo>
                    <a:cubicBezTo>
                      <a:pt x="134" y="32"/>
                      <a:pt x="108" y="58"/>
                      <a:pt x="76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108" y="59"/>
                      <a:pt x="134" y="33"/>
                      <a:pt x="134" y="1"/>
                    </a:cubicBezTo>
                    <a:cubicBezTo>
                      <a:pt x="134" y="1"/>
                      <a:pt x="134" y="1"/>
                      <a:pt x="134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54265" y="4225791"/>
                <a:ext cx="17463" cy="0"/>
              </a:xfrm>
              <a:custGeom>
                <a:avLst/>
                <a:gdLst>
                  <a:gd name="T0" fmla="*/ 0 w 77"/>
                  <a:gd name="T1" fmla="*/ 0 h 1"/>
                  <a:gd name="T2" fmla="*/ 77 w 77"/>
                  <a:gd name="T3" fmla="*/ 1 h 1"/>
                  <a:gd name="T4" fmla="*/ 77 w 77"/>
                  <a:gd name="T5" fmla="*/ 1 h 1"/>
                  <a:gd name="T6" fmla="*/ 0 w 77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" h="1">
                    <a:moveTo>
                      <a:pt x="0" y="0"/>
                    </a:moveTo>
                    <a:cubicBezTo>
                      <a:pt x="26" y="0"/>
                      <a:pt x="52" y="0"/>
                      <a:pt x="77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52" y="0"/>
                      <a:pt x="26" y="0"/>
                      <a:pt x="0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576465" y="4368666"/>
                <a:ext cx="427038" cy="342900"/>
              </a:xfrm>
              <a:custGeom>
                <a:avLst/>
                <a:gdLst>
                  <a:gd name="T0" fmla="*/ 4 w 2004"/>
                  <a:gd name="T1" fmla="*/ 1613 h 1613"/>
                  <a:gd name="T2" fmla="*/ 8 w 2004"/>
                  <a:gd name="T3" fmla="*/ 1613 h 1613"/>
                  <a:gd name="T4" fmla="*/ 12 w 2004"/>
                  <a:gd name="T5" fmla="*/ 1613 h 1613"/>
                  <a:gd name="T6" fmla="*/ 16 w 2004"/>
                  <a:gd name="T7" fmla="*/ 1613 h 1613"/>
                  <a:gd name="T8" fmla="*/ 20 w 2004"/>
                  <a:gd name="T9" fmla="*/ 1613 h 1613"/>
                  <a:gd name="T10" fmla="*/ 24 w 2004"/>
                  <a:gd name="T11" fmla="*/ 1613 h 1613"/>
                  <a:gd name="T12" fmla="*/ 28 w 2004"/>
                  <a:gd name="T13" fmla="*/ 1613 h 1613"/>
                  <a:gd name="T14" fmla="*/ 32 w 2004"/>
                  <a:gd name="T15" fmla="*/ 1613 h 1613"/>
                  <a:gd name="T16" fmla="*/ 36 w 2004"/>
                  <a:gd name="T17" fmla="*/ 1613 h 1613"/>
                  <a:gd name="T18" fmla="*/ 40 w 2004"/>
                  <a:gd name="T19" fmla="*/ 1613 h 1613"/>
                  <a:gd name="T20" fmla="*/ 43 w 2004"/>
                  <a:gd name="T21" fmla="*/ 1613 h 1613"/>
                  <a:gd name="T22" fmla="*/ 48 w 2004"/>
                  <a:gd name="T23" fmla="*/ 1613 h 1613"/>
                  <a:gd name="T24" fmla="*/ 51 w 2004"/>
                  <a:gd name="T25" fmla="*/ 1612 h 1613"/>
                  <a:gd name="T26" fmla="*/ 55 w 2004"/>
                  <a:gd name="T27" fmla="*/ 1612 h 1613"/>
                  <a:gd name="T28" fmla="*/ 59 w 2004"/>
                  <a:gd name="T29" fmla="*/ 1612 h 1613"/>
                  <a:gd name="T30" fmla="*/ 63 w 2004"/>
                  <a:gd name="T31" fmla="*/ 1612 h 1613"/>
                  <a:gd name="T32" fmla="*/ 67 w 2004"/>
                  <a:gd name="T33" fmla="*/ 1612 h 1613"/>
                  <a:gd name="T34" fmla="*/ 71 w 2004"/>
                  <a:gd name="T35" fmla="*/ 1612 h 1613"/>
                  <a:gd name="T36" fmla="*/ 77 w 2004"/>
                  <a:gd name="T37" fmla="*/ 1612 h 1613"/>
                  <a:gd name="T38" fmla="*/ 81 w 2004"/>
                  <a:gd name="T39" fmla="*/ 1612 h 1613"/>
                  <a:gd name="T40" fmla="*/ 84 w 2004"/>
                  <a:gd name="T41" fmla="*/ 1611 h 1613"/>
                  <a:gd name="T42" fmla="*/ 89 w 2004"/>
                  <a:gd name="T43" fmla="*/ 1611 h 1613"/>
                  <a:gd name="T44" fmla="*/ 92 w 2004"/>
                  <a:gd name="T45" fmla="*/ 1611 h 1613"/>
                  <a:gd name="T46" fmla="*/ 96 w 2004"/>
                  <a:gd name="T47" fmla="*/ 1611 h 1613"/>
                  <a:gd name="T48" fmla="*/ 100 w 2004"/>
                  <a:gd name="T49" fmla="*/ 1611 h 1613"/>
                  <a:gd name="T50" fmla="*/ 104 w 2004"/>
                  <a:gd name="T51" fmla="*/ 1611 h 1613"/>
                  <a:gd name="T52" fmla="*/ 110 w 2004"/>
                  <a:gd name="T53" fmla="*/ 1610 h 1613"/>
                  <a:gd name="T54" fmla="*/ 114 w 2004"/>
                  <a:gd name="T55" fmla="*/ 1610 h 1613"/>
                  <a:gd name="T56" fmla="*/ 117 w 2004"/>
                  <a:gd name="T57" fmla="*/ 1610 h 1613"/>
                  <a:gd name="T58" fmla="*/ 122 w 2004"/>
                  <a:gd name="T59" fmla="*/ 1610 h 1613"/>
                  <a:gd name="T60" fmla="*/ 125 w 2004"/>
                  <a:gd name="T61" fmla="*/ 1609 h 1613"/>
                  <a:gd name="T62" fmla="*/ 131 w 2004"/>
                  <a:gd name="T63" fmla="*/ 1609 h 1613"/>
                  <a:gd name="T64" fmla="*/ 135 w 2004"/>
                  <a:gd name="T65" fmla="*/ 1609 h 1613"/>
                  <a:gd name="T66" fmla="*/ 141 w 2004"/>
                  <a:gd name="T67" fmla="*/ 1608 h 1613"/>
                  <a:gd name="T68" fmla="*/ 145 w 2004"/>
                  <a:gd name="T69" fmla="*/ 1608 h 1613"/>
                  <a:gd name="T70" fmla="*/ 152 w 2004"/>
                  <a:gd name="T71" fmla="*/ 1608 h 1613"/>
                  <a:gd name="T72" fmla="*/ 156 w 2004"/>
                  <a:gd name="T73" fmla="*/ 1607 h 1613"/>
                  <a:gd name="T74" fmla="*/ 162 w 2004"/>
                  <a:gd name="T75" fmla="*/ 1607 h 1613"/>
                  <a:gd name="T76" fmla="*/ 166 w 2004"/>
                  <a:gd name="T77" fmla="*/ 1607 h 1613"/>
                  <a:gd name="T78" fmla="*/ 172 w 2004"/>
                  <a:gd name="T79" fmla="*/ 1606 h 1613"/>
                  <a:gd name="T80" fmla="*/ 175 w 2004"/>
                  <a:gd name="T81" fmla="*/ 1606 h 1613"/>
                  <a:gd name="T82" fmla="*/ 183 w 2004"/>
                  <a:gd name="T83" fmla="*/ 1605 h 1613"/>
                  <a:gd name="T84" fmla="*/ 191 w 2004"/>
                  <a:gd name="T85" fmla="*/ 1604 h 1613"/>
                  <a:gd name="T86" fmla="*/ 195 w 2004"/>
                  <a:gd name="T87" fmla="*/ 1604 h 1613"/>
                  <a:gd name="T88" fmla="*/ 204 w 2004"/>
                  <a:gd name="T89" fmla="*/ 1603 h 1613"/>
                  <a:gd name="T90" fmla="*/ 212 w 2004"/>
                  <a:gd name="T91" fmla="*/ 1602 h 1613"/>
                  <a:gd name="T92" fmla="*/ 216 w 2004"/>
                  <a:gd name="T93" fmla="*/ 1602 h 1613"/>
                  <a:gd name="T94" fmla="*/ 223 w 2004"/>
                  <a:gd name="T95" fmla="*/ 1601 h 1613"/>
                  <a:gd name="T96" fmla="*/ 233 w 2004"/>
                  <a:gd name="T97" fmla="*/ 1600 h 1613"/>
                  <a:gd name="T98" fmla="*/ 243 w 2004"/>
                  <a:gd name="T99" fmla="*/ 1599 h 1613"/>
                  <a:gd name="T100" fmla="*/ 254 w 2004"/>
                  <a:gd name="T101" fmla="*/ 1598 h 1613"/>
                  <a:gd name="T102" fmla="*/ 493 w 2004"/>
                  <a:gd name="T103" fmla="*/ 1554 h 1613"/>
                  <a:gd name="T104" fmla="*/ 501 w 2004"/>
                  <a:gd name="T105" fmla="*/ 1552 h 1613"/>
                  <a:gd name="T106" fmla="*/ 1904 w 2004"/>
                  <a:gd name="T107" fmla="*/ 326 h 16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04" h="1613">
                    <a:moveTo>
                      <a:pt x="0" y="1613"/>
                    </a:moveTo>
                    <a:cubicBezTo>
                      <a:pt x="0" y="1613"/>
                      <a:pt x="0" y="1613"/>
                      <a:pt x="0" y="1613"/>
                    </a:cubicBezTo>
                    <a:cubicBezTo>
                      <a:pt x="0" y="1613"/>
                      <a:pt x="0" y="1613"/>
                      <a:pt x="0" y="1613"/>
                    </a:cubicBezTo>
                    <a:moveTo>
                      <a:pt x="4" y="1613"/>
                    </a:moveTo>
                    <a:cubicBezTo>
                      <a:pt x="4" y="1613"/>
                      <a:pt x="4" y="1613"/>
                      <a:pt x="4" y="1613"/>
                    </a:cubicBezTo>
                    <a:cubicBezTo>
                      <a:pt x="4" y="1613"/>
                      <a:pt x="4" y="1613"/>
                      <a:pt x="4" y="1613"/>
                    </a:cubicBezTo>
                    <a:moveTo>
                      <a:pt x="6" y="1613"/>
                    </a:moveTo>
                    <a:cubicBezTo>
                      <a:pt x="6" y="1613"/>
                      <a:pt x="6" y="1613"/>
                      <a:pt x="6" y="1613"/>
                    </a:cubicBezTo>
                    <a:cubicBezTo>
                      <a:pt x="6" y="1613"/>
                      <a:pt x="6" y="1613"/>
                      <a:pt x="6" y="1613"/>
                    </a:cubicBezTo>
                    <a:moveTo>
                      <a:pt x="8" y="1613"/>
                    </a:moveTo>
                    <a:cubicBezTo>
                      <a:pt x="8" y="1613"/>
                      <a:pt x="8" y="1613"/>
                      <a:pt x="8" y="1613"/>
                    </a:cubicBezTo>
                    <a:cubicBezTo>
                      <a:pt x="8" y="1613"/>
                      <a:pt x="8" y="1613"/>
                      <a:pt x="8" y="1613"/>
                    </a:cubicBezTo>
                    <a:moveTo>
                      <a:pt x="10" y="1613"/>
                    </a:moveTo>
                    <a:cubicBezTo>
                      <a:pt x="10" y="1613"/>
                      <a:pt x="10" y="1613"/>
                      <a:pt x="9" y="1613"/>
                    </a:cubicBezTo>
                    <a:cubicBezTo>
                      <a:pt x="10" y="1613"/>
                      <a:pt x="10" y="1613"/>
                      <a:pt x="10" y="1613"/>
                    </a:cubicBezTo>
                    <a:moveTo>
                      <a:pt x="12" y="1613"/>
                    </a:moveTo>
                    <a:cubicBezTo>
                      <a:pt x="12" y="1613"/>
                      <a:pt x="12" y="1613"/>
                      <a:pt x="11" y="1613"/>
                    </a:cubicBezTo>
                    <a:cubicBezTo>
                      <a:pt x="12" y="1613"/>
                      <a:pt x="12" y="1613"/>
                      <a:pt x="12" y="1613"/>
                    </a:cubicBezTo>
                    <a:moveTo>
                      <a:pt x="14" y="1613"/>
                    </a:moveTo>
                    <a:cubicBezTo>
                      <a:pt x="14" y="1613"/>
                      <a:pt x="14" y="1613"/>
                      <a:pt x="14" y="1613"/>
                    </a:cubicBezTo>
                    <a:cubicBezTo>
                      <a:pt x="14" y="1613"/>
                      <a:pt x="14" y="1613"/>
                      <a:pt x="14" y="1613"/>
                    </a:cubicBezTo>
                    <a:moveTo>
                      <a:pt x="16" y="1613"/>
                    </a:moveTo>
                    <a:cubicBezTo>
                      <a:pt x="16" y="1613"/>
                      <a:pt x="16" y="1613"/>
                      <a:pt x="16" y="1613"/>
                    </a:cubicBezTo>
                    <a:cubicBezTo>
                      <a:pt x="16" y="1613"/>
                      <a:pt x="16" y="1613"/>
                      <a:pt x="16" y="1613"/>
                    </a:cubicBezTo>
                    <a:moveTo>
                      <a:pt x="18" y="1613"/>
                    </a:moveTo>
                    <a:cubicBezTo>
                      <a:pt x="18" y="1613"/>
                      <a:pt x="18" y="1613"/>
                      <a:pt x="17" y="1613"/>
                    </a:cubicBezTo>
                    <a:cubicBezTo>
                      <a:pt x="18" y="1613"/>
                      <a:pt x="18" y="1613"/>
                      <a:pt x="18" y="1613"/>
                    </a:cubicBezTo>
                    <a:moveTo>
                      <a:pt x="20" y="1613"/>
                    </a:moveTo>
                    <a:cubicBezTo>
                      <a:pt x="20" y="1613"/>
                      <a:pt x="19" y="1613"/>
                      <a:pt x="19" y="1613"/>
                    </a:cubicBezTo>
                    <a:cubicBezTo>
                      <a:pt x="19" y="1613"/>
                      <a:pt x="20" y="1613"/>
                      <a:pt x="20" y="1613"/>
                    </a:cubicBezTo>
                    <a:moveTo>
                      <a:pt x="22" y="1613"/>
                    </a:moveTo>
                    <a:cubicBezTo>
                      <a:pt x="22" y="1613"/>
                      <a:pt x="21" y="1613"/>
                      <a:pt x="21" y="1613"/>
                    </a:cubicBezTo>
                    <a:cubicBezTo>
                      <a:pt x="21" y="1613"/>
                      <a:pt x="22" y="1613"/>
                      <a:pt x="22" y="1613"/>
                    </a:cubicBezTo>
                    <a:moveTo>
                      <a:pt x="24" y="1613"/>
                    </a:moveTo>
                    <a:cubicBezTo>
                      <a:pt x="24" y="1613"/>
                      <a:pt x="24" y="1613"/>
                      <a:pt x="24" y="1613"/>
                    </a:cubicBezTo>
                    <a:cubicBezTo>
                      <a:pt x="24" y="1613"/>
                      <a:pt x="24" y="1613"/>
                      <a:pt x="24" y="1613"/>
                    </a:cubicBezTo>
                    <a:moveTo>
                      <a:pt x="26" y="1613"/>
                    </a:moveTo>
                    <a:cubicBezTo>
                      <a:pt x="26" y="1613"/>
                      <a:pt x="26" y="1613"/>
                      <a:pt x="25" y="1613"/>
                    </a:cubicBezTo>
                    <a:cubicBezTo>
                      <a:pt x="26" y="1613"/>
                      <a:pt x="26" y="1613"/>
                      <a:pt x="26" y="1613"/>
                    </a:cubicBezTo>
                    <a:moveTo>
                      <a:pt x="28" y="1613"/>
                    </a:moveTo>
                    <a:cubicBezTo>
                      <a:pt x="28" y="1613"/>
                      <a:pt x="27" y="1613"/>
                      <a:pt x="27" y="1613"/>
                    </a:cubicBezTo>
                    <a:cubicBezTo>
                      <a:pt x="27" y="1613"/>
                      <a:pt x="28" y="1613"/>
                      <a:pt x="28" y="1613"/>
                    </a:cubicBezTo>
                    <a:moveTo>
                      <a:pt x="30" y="1613"/>
                    </a:moveTo>
                    <a:cubicBezTo>
                      <a:pt x="30" y="1613"/>
                      <a:pt x="29" y="1613"/>
                      <a:pt x="29" y="1613"/>
                    </a:cubicBezTo>
                    <a:cubicBezTo>
                      <a:pt x="29" y="1613"/>
                      <a:pt x="30" y="1613"/>
                      <a:pt x="30" y="1613"/>
                    </a:cubicBezTo>
                    <a:moveTo>
                      <a:pt x="32" y="1613"/>
                    </a:moveTo>
                    <a:cubicBezTo>
                      <a:pt x="31" y="1613"/>
                      <a:pt x="31" y="1613"/>
                      <a:pt x="31" y="1613"/>
                    </a:cubicBezTo>
                    <a:cubicBezTo>
                      <a:pt x="31" y="1613"/>
                      <a:pt x="31" y="1613"/>
                      <a:pt x="32" y="1613"/>
                    </a:cubicBezTo>
                    <a:moveTo>
                      <a:pt x="34" y="1613"/>
                    </a:moveTo>
                    <a:cubicBezTo>
                      <a:pt x="34" y="1613"/>
                      <a:pt x="33" y="1613"/>
                      <a:pt x="33" y="1613"/>
                    </a:cubicBezTo>
                    <a:cubicBezTo>
                      <a:pt x="33" y="1613"/>
                      <a:pt x="34" y="1613"/>
                      <a:pt x="34" y="1613"/>
                    </a:cubicBezTo>
                    <a:moveTo>
                      <a:pt x="36" y="1613"/>
                    </a:moveTo>
                    <a:cubicBezTo>
                      <a:pt x="36" y="1613"/>
                      <a:pt x="35" y="1613"/>
                      <a:pt x="35" y="1613"/>
                    </a:cubicBezTo>
                    <a:cubicBezTo>
                      <a:pt x="35" y="1613"/>
                      <a:pt x="36" y="1613"/>
                      <a:pt x="36" y="1613"/>
                    </a:cubicBezTo>
                    <a:moveTo>
                      <a:pt x="38" y="1613"/>
                    </a:moveTo>
                    <a:cubicBezTo>
                      <a:pt x="38" y="1613"/>
                      <a:pt x="37" y="1613"/>
                      <a:pt x="37" y="1613"/>
                    </a:cubicBezTo>
                    <a:cubicBezTo>
                      <a:pt x="37" y="1613"/>
                      <a:pt x="38" y="1613"/>
                      <a:pt x="38" y="1613"/>
                    </a:cubicBezTo>
                    <a:moveTo>
                      <a:pt x="40" y="1613"/>
                    </a:moveTo>
                    <a:cubicBezTo>
                      <a:pt x="39" y="1613"/>
                      <a:pt x="39" y="1613"/>
                      <a:pt x="39" y="1613"/>
                    </a:cubicBezTo>
                    <a:cubicBezTo>
                      <a:pt x="39" y="1613"/>
                      <a:pt x="39" y="1613"/>
                      <a:pt x="40" y="1613"/>
                    </a:cubicBezTo>
                    <a:moveTo>
                      <a:pt x="41" y="1613"/>
                    </a:moveTo>
                    <a:cubicBezTo>
                      <a:pt x="41" y="1613"/>
                      <a:pt x="41" y="1613"/>
                      <a:pt x="41" y="1613"/>
                    </a:cubicBezTo>
                    <a:cubicBezTo>
                      <a:pt x="41" y="1613"/>
                      <a:pt x="41" y="1613"/>
                      <a:pt x="41" y="1613"/>
                    </a:cubicBezTo>
                    <a:moveTo>
                      <a:pt x="43" y="1613"/>
                    </a:moveTo>
                    <a:cubicBezTo>
                      <a:pt x="43" y="1613"/>
                      <a:pt x="43" y="1613"/>
                      <a:pt x="43" y="1613"/>
                    </a:cubicBezTo>
                    <a:cubicBezTo>
                      <a:pt x="43" y="1613"/>
                      <a:pt x="43" y="1613"/>
                      <a:pt x="43" y="1613"/>
                    </a:cubicBezTo>
                    <a:moveTo>
                      <a:pt x="46" y="1613"/>
                    </a:moveTo>
                    <a:cubicBezTo>
                      <a:pt x="45" y="1613"/>
                      <a:pt x="45" y="1613"/>
                      <a:pt x="45" y="1613"/>
                    </a:cubicBezTo>
                    <a:cubicBezTo>
                      <a:pt x="45" y="1613"/>
                      <a:pt x="45" y="1613"/>
                      <a:pt x="46" y="1613"/>
                    </a:cubicBezTo>
                    <a:moveTo>
                      <a:pt x="48" y="1613"/>
                    </a:moveTo>
                    <a:cubicBezTo>
                      <a:pt x="47" y="1613"/>
                      <a:pt x="47" y="1613"/>
                      <a:pt x="47" y="1613"/>
                    </a:cubicBezTo>
                    <a:cubicBezTo>
                      <a:pt x="47" y="1613"/>
                      <a:pt x="47" y="1613"/>
                      <a:pt x="48" y="1613"/>
                    </a:cubicBezTo>
                    <a:moveTo>
                      <a:pt x="49" y="1612"/>
                    </a:moveTo>
                    <a:cubicBezTo>
                      <a:pt x="49" y="1612"/>
                      <a:pt x="49" y="1612"/>
                      <a:pt x="49" y="1612"/>
                    </a:cubicBezTo>
                    <a:cubicBezTo>
                      <a:pt x="49" y="1612"/>
                      <a:pt x="49" y="1612"/>
                      <a:pt x="49" y="1612"/>
                    </a:cubicBezTo>
                    <a:moveTo>
                      <a:pt x="51" y="1612"/>
                    </a:moveTo>
                    <a:cubicBezTo>
                      <a:pt x="51" y="1612"/>
                      <a:pt x="51" y="1612"/>
                      <a:pt x="51" y="1612"/>
                    </a:cubicBezTo>
                    <a:cubicBezTo>
                      <a:pt x="51" y="1612"/>
                      <a:pt x="51" y="1612"/>
                      <a:pt x="51" y="1612"/>
                    </a:cubicBezTo>
                    <a:moveTo>
                      <a:pt x="53" y="1612"/>
                    </a:moveTo>
                    <a:cubicBezTo>
                      <a:pt x="53" y="1612"/>
                      <a:pt x="53" y="1612"/>
                      <a:pt x="53" y="1612"/>
                    </a:cubicBezTo>
                    <a:cubicBezTo>
                      <a:pt x="53" y="1612"/>
                      <a:pt x="53" y="1612"/>
                      <a:pt x="53" y="1612"/>
                    </a:cubicBezTo>
                    <a:moveTo>
                      <a:pt x="55" y="1612"/>
                    </a:moveTo>
                    <a:cubicBezTo>
                      <a:pt x="55" y="1612"/>
                      <a:pt x="55" y="1612"/>
                      <a:pt x="55" y="1612"/>
                    </a:cubicBezTo>
                    <a:cubicBezTo>
                      <a:pt x="55" y="1612"/>
                      <a:pt x="55" y="1612"/>
                      <a:pt x="55" y="1612"/>
                    </a:cubicBezTo>
                    <a:moveTo>
                      <a:pt x="57" y="1612"/>
                    </a:moveTo>
                    <a:cubicBezTo>
                      <a:pt x="57" y="1612"/>
                      <a:pt x="57" y="1612"/>
                      <a:pt x="57" y="1612"/>
                    </a:cubicBezTo>
                    <a:cubicBezTo>
                      <a:pt x="57" y="1612"/>
                      <a:pt x="57" y="1612"/>
                      <a:pt x="57" y="1612"/>
                    </a:cubicBezTo>
                    <a:moveTo>
                      <a:pt x="59" y="1612"/>
                    </a:moveTo>
                    <a:cubicBezTo>
                      <a:pt x="59" y="1612"/>
                      <a:pt x="59" y="1612"/>
                      <a:pt x="59" y="1612"/>
                    </a:cubicBezTo>
                    <a:cubicBezTo>
                      <a:pt x="59" y="1612"/>
                      <a:pt x="59" y="1612"/>
                      <a:pt x="59" y="1612"/>
                    </a:cubicBezTo>
                    <a:moveTo>
                      <a:pt x="61" y="1612"/>
                    </a:moveTo>
                    <a:cubicBezTo>
                      <a:pt x="61" y="1612"/>
                      <a:pt x="61" y="1612"/>
                      <a:pt x="60" y="1612"/>
                    </a:cubicBezTo>
                    <a:cubicBezTo>
                      <a:pt x="61" y="1612"/>
                      <a:pt x="61" y="1612"/>
                      <a:pt x="61" y="1612"/>
                    </a:cubicBezTo>
                    <a:moveTo>
                      <a:pt x="63" y="1612"/>
                    </a:moveTo>
                    <a:cubicBezTo>
                      <a:pt x="63" y="1612"/>
                      <a:pt x="63" y="1612"/>
                      <a:pt x="62" y="1612"/>
                    </a:cubicBezTo>
                    <a:cubicBezTo>
                      <a:pt x="63" y="1612"/>
                      <a:pt x="63" y="1612"/>
                      <a:pt x="63" y="1612"/>
                    </a:cubicBezTo>
                    <a:moveTo>
                      <a:pt x="65" y="1612"/>
                    </a:moveTo>
                    <a:cubicBezTo>
                      <a:pt x="65" y="1612"/>
                      <a:pt x="65" y="1612"/>
                      <a:pt x="65" y="1612"/>
                    </a:cubicBezTo>
                    <a:cubicBezTo>
                      <a:pt x="65" y="1612"/>
                      <a:pt x="65" y="1612"/>
                      <a:pt x="65" y="1612"/>
                    </a:cubicBezTo>
                    <a:moveTo>
                      <a:pt x="67" y="1612"/>
                    </a:moveTo>
                    <a:cubicBezTo>
                      <a:pt x="67" y="1612"/>
                      <a:pt x="67" y="1612"/>
                      <a:pt x="67" y="1612"/>
                    </a:cubicBezTo>
                    <a:cubicBezTo>
                      <a:pt x="67" y="1612"/>
                      <a:pt x="67" y="1612"/>
                      <a:pt x="67" y="1612"/>
                    </a:cubicBezTo>
                    <a:moveTo>
                      <a:pt x="69" y="1612"/>
                    </a:moveTo>
                    <a:cubicBezTo>
                      <a:pt x="69" y="1612"/>
                      <a:pt x="69" y="1612"/>
                      <a:pt x="68" y="1612"/>
                    </a:cubicBezTo>
                    <a:cubicBezTo>
                      <a:pt x="69" y="1612"/>
                      <a:pt x="69" y="1612"/>
                      <a:pt x="69" y="1612"/>
                    </a:cubicBezTo>
                    <a:moveTo>
                      <a:pt x="71" y="1612"/>
                    </a:moveTo>
                    <a:cubicBezTo>
                      <a:pt x="71" y="1612"/>
                      <a:pt x="70" y="1612"/>
                      <a:pt x="70" y="1612"/>
                    </a:cubicBezTo>
                    <a:cubicBezTo>
                      <a:pt x="70" y="1612"/>
                      <a:pt x="71" y="1612"/>
                      <a:pt x="71" y="1612"/>
                    </a:cubicBezTo>
                    <a:moveTo>
                      <a:pt x="73" y="1612"/>
                    </a:moveTo>
                    <a:cubicBezTo>
                      <a:pt x="73" y="1612"/>
                      <a:pt x="72" y="1612"/>
                      <a:pt x="72" y="1612"/>
                    </a:cubicBezTo>
                    <a:cubicBezTo>
                      <a:pt x="72" y="1612"/>
                      <a:pt x="73" y="1612"/>
                      <a:pt x="73" y="1612"/>
                    </a:cubicBezTo>
                    <a:moveTo>
                      <a:pt x="77" y="1612"/>
                    </a:moveTo>
                    <a:cubicBezTo>
                      <a:pt x="77" y="1612"/>
                      <a:pt x="77" y="1612"/>
                      <a:pt x="76" y="1612"/>
                    </a:cubicBezTo>
                    <a:cubicBezTo>
                      <a:pt x="77" y="1612"/>
                      <a:pt x="77" y="1612"/>
                      <a:pt x="77" y="1612"/>
                    </a:cubicBezTo>
                    <a:moveTo>
                      <a:pt x="79" y="1612"/>
                    </a:moveTo>
                    <a:cubicBezTo>
                      <a:pt x="79" y="1612"/>
                      <a:pt x="78" y="1612"/>
                      <a:pt x="78" y="1612"/>
                    </a:cubicBezTo>
                    <a:cubicBezTo>
                      <a:pt x="78" y="1612"/>
                      <a:pt x="79" y="1612"/>
                      <a:pt x="79" y="1612"/>
                    </a:cubicBezTo>
                    <a:moveTo>
                      <a:pt x="81" y="1612"/>
                    </a:moveTo>
                    <a:cubicBezTo>
                      <a:pt x="81" y="1612"/>
                      <a:pt x="80" y="1612"/>
                      <a:pt x="80" y="1612"/>
                    </a:cubicBezTo>
                    <a:cubicBezTo>
                      <a:pt x="80" y="1612"/>
                      <a:pt x="80" y="1612"/>
                      <a:pt x="81" y="1612"/>
                    </a:cubicBezTo>
                    <a:moveTo>
                      <a:pt x="82" y="1611"/>
                    </a:moveTo>
                    <a:cubicBezTo>
                      <a:pt x="82" y="1611"/>
                      <a:pt x="82" y="1611"/>
                      <a:pt x="82" y="1611"/>
                    </a:cubicBezTo>
                    <a:cubicBezTo>
                      <a:pt x="82" y="1611"/>
                      <a:pt x="82" y="1611"/>
                      <a:pt x="82" y="1611"/>
                    </a:cubicBezTo>
                    <a:moveTo>
                      <a:pt x="84" y="1611"/>
                    </a:moveTo>
                    <a:cubicBezTo>
                      <a:pt x="84" y="1611"/>
                      <a:pt x="84" y="1611"/>
                      <a:pt x="84" y="1611"/>
                    </a:cubicBezTo>
                    <a:cubicBezTo>
                      <a:pt x="84" y="1611"/>
                      <a:pt x="84" y="1611"/>
                      <a:pt x="84" y="1611"/>
                    </a:cubicBezTo>
                    <a:moveTo>
                      <a:pt x="86" y="1611"/>
                    </a:moveTo>
                    <a:cubicBezTo>
                      <a:pt x="86" y="1611"/>
                      <a:pt x="86" y="1611"/>
                      <a:pt x="86" y="1611"/>
                    </a:cubicBezTo>
                    <a:cubicBezTo>
                      <a:pt x="86" y="1611"/>
                      <a:pt x="86" y="1611"/>
                      <a:pt x="86" y="1611"/>
                    </a:cubicBezTo>
                    <a:moveTo>
                      <a:pt x="89" y="1611"/>
                    </a:moveTo>
                    <a:cubicBezTo>
                      <a:pt x="88" y="1611"/>
                      <a:pt x="88" y="1611"/>
                      <a:pt x="88" y="1611"/>
                    </a:cubicBezTo>
                    <a:cubicBezTo>
                      <a:pt x="88" y="1611"/>
                      <a:pt x="88" y="1611"/>
                      <a:pt x="89" y="1611"/>
                    </a:cubicBezTo>
                    <a:moveTo>
                      <a:pt x="90" y="1611"/>
                    </a:moveTo>
                    <a:cubicBezTo>
                      <a:pt x="90" y="1611"/>
                      <a:pt x="90" y="1611"/>
                      <a:pt x="90" y="1611"/>
                    </a:cubicBezTo>
                    <a:cubicBezTo>
                      <a:pt x="90" y="1611"/>
                      <a:pt x="90" y="1611"/>
                      <a:pt x="90" y="1611"/>
                    </a:cubicBezTo>
                    <a:moveTo>
                      <a:pt x="92" y="1611"/>
                    </a:moveTo>
                    <a:cubicBezTo>
                      <a:pt x="92" y="1611"/>
                      <a:pt x="92" y="1611"/>
                      <a:pt x="92" y="1611"/>
                    </a:cubicBezTo>
                    <a:cubicBezTo>
                      <a:pt x="92" y="1611"/>
                      <a:pt x="92" y="1611"/>
                      <a:pt x="92" y="1611"/>
                    </a:cubicBezTo>
                    <a:moveTo>
                      <a:pt x="94" y="1611"/>
                    </a:moveTo>
                    <a:cubicBezTo>
                      <a:pt x="94" y="1611"/>
                      <a:pt x="94" y="1611"/>
                      <a:pt x="94" y="1611"/>
                    </a:cubicBezTo>
                    <a:cubicBezTo>
                      <a:pt x="94" y="1611"/>
                      <a:pt x="94" y="1611"/>
                      <a:pt x="94" y="1611"/>
                    </a:cubicBezTo>
                    <a:moveTo>
                      <a:pt x="96" y="1611"/>
                    </a:moveTo>
                    <a:cubicBezTo>
                      <a:pt x="96" y="1611"/>
                      <a:pt x="96" y="1611"/>
                      <a:pt x="96" y="1611"/>
                    </a:cubicBezTo>
                    <a:cubicBezTo>
                      <a:pt x="96" y="1611"/>
                      <a:pt x="96" y="1611"/>
                      <a:pt x="96" y="1611"/>
                    </a:cubicBezTo>
                    <a:moveTo>
                      <a:pt x="98" y="1611"/>
                    </a:moveTo>
                    <a:cubicBezTo>
                      <a:pt x="98" y="1611"/>
                      <a:pt x="98" y="1611"/>
                      <a:pt x="98" y="1611"/>
                    </a:cubicBezTo>
                    <a:cubicBezTo>
                      <a:pt x="98" y="1611"/>
                      <a:pt x="98" y="1611"/>
                      <a:pt x="98" y="1611"/>
                    </a:cubicBezTo>
                    <a:moveTo>
                      <a:pt x="100" y="1611"/>
                    </a:moveTo>
                    <a:cubicBezTo>
                      <a:pt x="100" y="1611"/>
                      <a:pt x="100" y="1611"/>
                      <a:pt x="100" y="1611"/>
                    </a:cubicBezTo>
                    <a:cubicBezTo>
                      <a:pt x="100" y="1611"/>
                      <a:pt x="100" y="1611"/>
                      <a:pt x="100" y="1611"/>
                    </a:cubicBezTo>
                    <a:moveTo>
                      <a:pt x="102" y="1611"/>
                    </a:moveTo>
                    <a:cubicBezTo>
                      <a:pt x="102" y="1611"/>
                      <a:pt x="102" y="1611"/>
                      <a:pt x="102" y="1611"/>
                    </a:cubicBezTo>
                    <a:cubicBezTo>
                      <a:pt x="102" y="1611"/>
                      <a:pt x="102" y="1611"/>
                      <a:pt x="102" y="1611"/>
                    </a:cubicBezTo>
                    <a:moveTo>
                      <a:pt x="104" y="1611"/>
                    </a:moveTo>
                    <a:cubicBezTo>
                      <a:pt x="104" y="1611"/>
                      <a:pt x="104" y="1611"/>
                      <a:pt x="103" y="1611"/>
                    </a:cubicBezTo>
                    <a:cubicBezTo>
                      <a:pt x="104" y="1611"/>
                      <a:pt x="104" y="1611"/>
                      <a:pt x="104" y="1611"/>
                    </a:cubicBezTo>
                    <a:moveTo>
                      <a:pt x="108" y="1610"/>
                    </a:moveTo>
                    <a:cubicBezTo>
                      <a:pt x="108" y="1610"/>
                      <a:pt x="108" y="1610"/>
                      <a:pt x="108" y="1610"/>
                    </a:cubicBezTo>
                    <a:cubicBezTo>
                      <a:pt x="108" y="1610"/>
                      <a:pt x="108" y="1610"/>
                      <a:pt x="108" y="1610"/>
                    </a:cubicBezTo>
                    <a:moveTo>
                      <a:pt x="110" y="1610"/>
                    </a:moveTo>
                    <a:cubicBezTo>
                      <a:pt x="110" y="1610"/>
                      <a:pt x="110" y="1610"/>
                      <a:pt x="109" y="1610"/>
                    </a:cubicBezTo>
                    <a:cubicBezTo>
                      <a:pt x="110" y="1610"/>
                      <a:pt x="110" y="1610"/>
                      <a:pt x="110" y="1610"/>
                    </a:cubicBezTo>
                    <a:moveTo>
                      <a:pt x="112" y="1610"/>
                    </a:moveTo>
                    <a:cubicBezTo>
                      <a:pt x="112" y="1610"/>
                      <a:pt x="111" y="1610"/>
                      <a:pt x="111" y="1610"/>
                    </a:cubicBezTo>
                    <a:cubicBezTo>
                      <a:pt x="111" y="1610"/>
                      <a:pt x="112" y="1610"/>
                      <a:pt x="112" y="1610"/>
                    </a:cubicBezTo>
                    <a:moveTo>
                      <a:pt x="114" y="1610"/>
                    </a:moveTo>
                    <a:cubicBezTo>
                      <a:pt x="113" y="1610"/>
                      <a:pt x="113" y="1610"/>
                      <a:pt x="113" y="1610"/>
                    </a:cubicBezTo>
                    <a:cubicBezTo>
                      <a:pt x="113" y="1610"/>
                      <a:pt x="113" y="1610"/>
                      <a:pt x="114" y="1610"/>
                    </a:cubicBezTo>
                    <a:moveTo>
                      <a:pt x="115" y="1610"/>
                    </a:moveTo>
                    <a:cubicBezTo>
                      <a:pt x="115" y="1610"/>
                      <a:pt x="115" y="1610"/>
                      <a:pt x="115" y="1610"/>
                    </a:cubicBezTo>
                    <a:cubicBezTo>
                      <a:pt x="115" y="1610"/>
                      <a:pt x="115" y="1610"/>
                      <a:pt x="115" y="1610"/>
                    </a:cubicBezTo>
                    <a:moveTo>
                      <a:pt x="117" y="1610"/>
                    </a:moveTo>
                    <a:cubicBezTo>
                      <a:pt x="117" y="1610"/>
                      <a:pt x="117" y="1610"/>
                      <a:pt x="117" y="1610"/>
                    </a:cubicBezTo>
                    <a:cubicBezTo>
                      <a:pt x="117" y="1610"/>
                      <a:pt x="117" y="1610"/>
                      <a:pt x="117" y="1610"/>
                    </a:cubicBezTo>
                    <a:moveTo>
                      <a:pt x="120" y="1610"/>
                    </a:moveTo>
                    <a:cubicBezTo>
                      <a:pt x="119" y="1610"/>
                      <a:pt x="119" y="1610"/>
                      <a:pt x="119" y="1610"/>
                    </a:cubicBezTo>
                    <a:cubicBezTo>
                      <a:pt x="119" y="1610"/>
                      <a:pt x="119" y="1610"/>
                      <a:pt x="120" y="1610"/>
                    </a:cubicBezTo>
                    <a:moveTo>
                      <a:pt x="122" y="1610"/>
                    </a:moveTo>
                    <a:cubicBezTo>
                      <a:pt x="121" y="1610"/>
                      <a:pt x="121" y="1610"/>
                      <a:pt x="121" y="1610"/>
                    </a:cubicBezTo>
                    <a:cubicBezTo>
                      <a:pt x="121" y="1610"/>
                      <a:pt x="121" y="1610"/>
                      <a:pt x="122" y="1610"/>
                    </a:cubicBezTo>
                    <a:moveTo>
                      <a:pt x="123" y="1609"/>
                    </a:moveTo>
                    <a:cubicBezTo>
                      <a:pt x="123" y="1609"/>
                      <a:pt x="123" y="1609"/>
                      <a:pt x="123" y="1609"/>
                    </a:cubicBezTo>
                    <a:cubicBezTo>
                      <a:pt x="123" y="1609"/>
                      <a:pt x="123" y="1609"/>
                      <a:pt x="123" y="1609"/>
                    </a:cubicBezTo>
                    <a:moveTo>
                      <a:pt x="125" y="1609"/>
                    </a:moveTo>
                    <a:cubicBezTo>
                      <a:pt x="125" y="1609"/>
                      <a:pt x="125" y="1609"/>
                      <a:pt x="125" y="1609"/>
                    </a:cubicBezTo>
                    <a:cubicBezTo>
                      <a:pt x="125" y="1609"/>
                      <a:pt x="125" y="1609"/>
                      <a:pt x="125" y="1609"/>
                    </a:cubicBezTo>
                    <a:moveTo>
                      <a:pt x="129" y="1609"/>
                    </a:moveTo>
                    <a:cubicBezTo>
                      <a:pt x="129" y="1609"/>
                      <a:pt x="129" y="1609"/>
                      <a:pt x="129" y="1609"/>
                    </a:cubicBezTo>
                    <a:cubicBezTo>
                      <a:pt x="129" y="1609"/>
                      <a:pt x="129" y="1609"/>
                      <a:pt x="129" y="1609"/>
                    </a:cubicBezTo>
                    <a:moveTo>
                      <a:pt x="131" y="1609"/>
                    </a:moveTo>
                    <a:cubicBezTo>
                      <a:pt x="131" y="1609"/>
                      <a:pt x="131" y="1609"/>
                      <a:pt x="131" y="1609"/>
                    </a:cubicBezTo>
                    <a:cubicBezTo>
                      <a:pt x="131" y="1609"/>
                      <a:pt x="131" y="1609"/>
                      <a:pt x="131" y="1609"/>
                    </a:cubicBezTo>
                    <a:moveTo>
                      <a:pt x="133" y="1609"/>
                    </a:moveTo>
                    <a:cubicBezTo>
                      <a:pt x="133" y="1609"/>
                      <a:pt x="133" y="1609"/>
                      <a:pt x="133" y="1609"/>
                    </a:cubicBezTo>
                    <a:cubicBezTo>
                      <a:pt x="133" y="1609"/>
                      <a:pt x="133" y="1609"/>
                      <a:pt x="133" y="1609"/>
                    </a:cubicBezTo>
                    <a:moveTo>
                      <a:pt x="135" y="1609"/>
                    </a:moveTo>
                    <a:cubicBezTo>
                      <a:pt x="135" y="1609"/>
                      <a:pt x="135" y="1609"/>
                      <a:pt x="135" y="1609"/>
                    </a:cubicBezTo>
                    <a:cubicBezTo>
                      <a:pt x="135" y="1609"/>
                      <a:pt x="135" y="1609"/>
                      <a:pt x="135" y="1609"/>
                    </a:cubicBezTo>
                    <a:moveTo>
                      <a:pt x="139" y="1608"/>
                    </a:moveTo>
                    <a:cubicBezTo>
                      <a:pt x="139" y="1609"/>
                      <a:pt x="139" y="1609"/>
                      <a:pt x="139" y="1609"/>
                    </a:cubicBezTo>
                    <a:cubicBezTo>
                      <a:pt x="139" y="1609"/>
                      <a:pt x="139" y="1609"/>
                      <a:pt x="139" y="1608"/>
                    </a:cubicBezTo>
                    <a:moveTo>
                      <a:pt x="141" y="1608"/>
                    </a:moveTo>
                    <a:cubicBezTo>
                      <a:pt x="141" y="1608"/>
                      <a:pt x="141" y="1608"/>
                      <a:pt x="140" y="1608"/>
                    </a:cubicBezTo>
                    <a:cubicBezTo>
                      <a:pt x="141" y="1608"/>
                      <a:pt x="141" y="1608"/>
                      <a:pt x="141" y="1608"/>
                    </a:cubicBezTo>
                    <a:moveTo>
                      <a:pt x="143" y="1608"/>
                    </a:moveTo>
                    <a:cubicBezTo>
                      <a:pt x="143" y="1608"/>
                      <a:pt x="142" y="1608"/>
                      <a:pt x="142" y="1608"/>
                    </a:cubicBezTo>
                    <a:cubicBezTo>
                      <a:pt x="142" y="1608"/>
                      <a:pt x="143" y="1608"/>
                      <a:pt x="143" y="1608"/>
                    </a:cubicBezTo>
                    <a:moveTo>
                      <a:pt x="145" y="1608"/>
                    </a:moveTo>
                    <a:cubicBezTo>
                      <a:pt x="144" y="1608"/>
                      <a:pt x="144" y="1608"/>
                      <a:pt x="144" y="1608"/>
                    </a:cubicBezTo>
                    <a:cubicBezTo>
                      <a:pt x="144" y="1608"/>
                      <a:pt x="144" y="1608"/>
                      <a:pt x="145" y="1608"/>
                    </a:cubicBezTo>
                    <a:moveTo>
                      <a:pt x="151" y="1608"/>
                    </a:moveTo>
                    <a:cubicBezTo>
                      <a:pt x="150" y="1608"/>
                      <a:pt x="150" y="1608"/>
                      <a:pt x="150" y="1608"/>
                    </a:cubicBezTo>
                    <a:cubicBezTo>
                      <a:pt x="150" y="1608"/>
                      <a:pt x="150" y="1608"/>
                      <a:pt x="151" y="1608"/>
                    </a:cubicBezTo>
                    <a:moveTo>
                      <a:pt x="152" y="1608"/>
                    </a:moveTo>
                    <a:cubicBezTo>
                      <a:pt x="152" y="1608"/>
                      <a:pt x="152" y="1608"/>
                      <a:pt x="152" y="1608"/>
                    </a:cubicBezTo>
                    <a:cubicBezTo>
                      <a:pt x="152" y="1608"/>
                      <a:pt x="152" y="1608"/>
                      <a:pt x="152" y="1608"/>
                    </a:cubicBezTo>
                    <a:moveTo>
                      <a:pt x="154" y="1607"/>
                    </a:moveTo>
                    <a:cubicBezTo>
                      <a:pt x="154" y="1607"/>
                      <a:pt x="154" y="1607"/>
                      <a:pt x="154" y="1607"/>
                    </a:cubicBezTo>
                    <a:cubicBezTo>
                      <a:pt x="154" y="1607"/>
                      <a:pt x="154" y="1607"/>
                      <a:pt x="154" y="1607"/>
                    </a:cubicBezTo>
                    <a:moveTo>
                      <a:pt x="156" y="1607"/>
                    </a:moveTo>
                    <a:cubicBezTo>
                      <a:pt x="156" y="1607"/>
                      <a:pt x="156" y="1607"/>
                      <a:pt x="156" y="1607"/>
                    </a:cubicBezTo>
                    <a:cubicBezTo>
                      <a:pt x="156" y="1607"/>
                      <a:pt x="156" y="1607"/>
                      <a:pt x="156" y="1607"/>
                    </a:cubicBezTo>
                    <a:moveTo>
                      <a:pt x="160" y="1607"/>
                    </a:moveTo>
                    <a:cubicBezTo>
                      <a:pt x="160" y="1607"/>
                      <a:pt x="160" y="1607"/>
                      <a:pt x="160" y="1607"/>
                    </a:cubicBezTo>
                    <a:cubicBezTo>
                      <a:pt x="160" y="1607"/>
                      <a:pt x="160" y="1607"/>
                      <a:pt x="160" y="1607"/>
                    </a:cubicBezTo>
                    <a:moveTo>
                      <a:pt x="162" y="1607"/>
                    </a:moveTo>
                    <a:cubicBezTo>
                      <a:pt x="162" y="1607"/>
                      <a:pt x="162" y="1607"/>
                      <a:pt x="162" y="1607"/>
                    </a:cubicBezTo>
                    <a:cubicBezTo>
                      <a:pt x="162" y="1607"/>
                      <a:pt x="162" y="1607"/>
                      <a:pt x="162" y="1607"/>
                    </a:cubicBezTo>
                    <a:moveTo>
                      <a:pt x="164" y="1607"/>
                    </a:moveTo>
                    <a:cubicBezTo>
                      <a:pt x="164" y="1607"/>
                      <a:pt x="164" y="1607"/>
                      <a:pt x="164" y="1607"/>
                    </a:cubicBezTo>
                    <a:cubicBezTo>
                      <a:pt x="164" y="1607"/>
                      <a:pt x="164" y="1607"/>
                      <a:pt x="164" y="1607"/>
                    </a:cubicBezTo>
                    <a:moveTo>
                      <a:pt x="166" y="1607"/>
                    </a:moveTo>
                    <a:cubicBezTo>
                      <a:pt x="166" y="1607"/>
                      <a:pt x="166" y="1607"/>
                      <a:pt x="166" y="1607"/>
                    </a:cubicBezTo>
                    <a:cubicBezTo>
                      <a:pt x="166" y="1607"/>
                      <a:pt x="166" y="1607"/>
                      <a:pt x="166" y="1607"/>
                    </a:cubicBezTo>
                    <a:moveTo>
                      <a:pt x="170" y="1606"/>
                    </a:moveTo>
                    <a:cubicBezTo>
                      <a:pt x="170" y="1606"/>
                      <a:pt x="170" y="1606"/>
                      <a:pt x="170" y="1606"/>
                    </a:cubicBezTo>
                    <a:cubicBezTo>
                      <a:pt x="170" y="1606"/>
                      <a:pt x="170" y="1606"/>
                      <a:pt x="170" y="1606"/>
                    </a:cubicBezTo>
                    <a:moveTo>
                      <a:pt x="172" y="1606"/>
                    </a:moveTo>
                    <a:cubicBezTo>
                      <a:pt x="172" y="1606"/>
                      <a:pt x="172" y="1606"/>
                      <a:pt x="171" y="1606"/>
                    </a:cubicBezTo>
                    <a:cubicBezTo>
                      <a:pt x="172" y="1606"/>
                      <a:pt x="172" y="1606"/>
                      <a:pt x="172" y="1606"/>
                    </a:cubicBezTo>
                    <a:moveTo>
                      <a:pt x="174" y="1606"/>
                    </a:moveTo>
                    <a:cubicBezTo>
                      <a:pt x="174" y="1606"/>
                      <a:pt x="173" y="1606"/>
                      <a:pt x="173" y="1606"/>
                    </a:cubicBezTo>
                    <a:cubicBezTo>
                      <a:pt x="173" y="1606"/>
                      <a:pt x="174" y="1606"/>
                      <a:pt x="174" y="1606"/>
                    </a:cubicBezTo>
                    <a:moveTo>
                      <a:pt x="175" y="1606"/>
                    </a:moveTo>
                    <a:cubicBezTo>
                      <a:pt x="175" y="1606"/>
                      <a:pt x="175" y="1606"/>
                      <a:pt x="175" y="1606"/>
                    </a:cubicBezTo>
                    <a:cubicBezTo>
                      <a:pt x="175" y="1606"/>
                      <a:pt x="175" y="1606"/>
                      <a:pt x="175" y="1606"/>
                    </a:cubicBezTo>
                    <a:moveTo>
                      <a:pt x="181" y="1605"/>
                    </a:moveTo>
                    <a:cubicBezTo>
                      <a:pt x="181" y="1605"/>
                      <a:pt x="181" y="1605"/>
                      <a:pt x="181" y="1605"/>
                    </a:cubicBezTo>
                    <a:cubicBezTo>
                      <a:pt x="181" y="1605"/>
                      <a:pt x="181" y="1605"/>
                      <a:pt x="181" y="1605"/>
                    </a:cubicBezTo>
                    <a:moveTo>
                      <a:pt x="183" y="1605"/>
                    </a:moveTo>
                    <a:cubicBezTo>
                      <a:pt x="183" y="1605"/>
                      <a:pt x="183" y="1605"/>
                      <a:pt x="183" y="1605"/>
                    </a:cubicBezTo>
                    <a:cubicBezTo>
                      <a:pt x="183" y="1605"/>
                      <a:pt x="183" y="1605"/>
                      <a:pt x="183" y="1605"/>
                    </a:cubicBezTo>
                    <a:moveTo>
                      <a:pt x="185" y="1605"/>
                    </a:moveTo>
                    <a:cubicBezTo>
                      <a:pt x="185" y="1605"/>
                      <a:pt x="185" y="1605"/>
                      <a:pt x="185" y="1605"/>
                    </a:cubicBezTo>
                    <a:cubicBezTo>
                      <a:pt x="185" y="1605"/>
                      <a:pt x="185" y="1605"/>
                      <a:pt x="185" y="1605"/>
                    </a:cubicBezTo>
                    <a:moveTo>
                      <a:pt x="191" y="1604"/>
                    </a:moveTo>
                    <a:cubicBezTo>
                      <a:pt x="191" y="1604"/>
                      <a:pt x="191" y="1604"/>
                      <a:pt x="191" y="1604"/>
                    </a:cubicBezTo>
                    <a:cubicBezTo>
                      <a:pt x="191" y="1604"/>
                      <a:pt x="191" y="1604"/>
                      <a:pt x="191" y="1604"/>
                    </a:cubicBezTo>
                    <a:moveTo>
                      <a:pt x="193" y="1604"/>
                    </a:moveTo>
                    <a:cubicBezTo>
                      <a:pt x="193" y="1604"/>
                      <a:pt x="193" y="1604"/>
                      <a:pt x="193" y="1604"/>
                    </a:cubicBezTo>
                    <a:cubicBezTo>
                      <a:pt x="193" y="1604"/>
                      <a:pt x="193" y="1604"/>
                      <a:pt x="193" y="1604"/>
                    </a:cubicBezTo>
                    <a:moveTo>
                      <a:pt x="195" y="1604"/>
                    </a:moveTo>
                    <a:cubicBezTo>
                      <a:pt x="195" y="1604"/>
                      <a:pt x="195" y="1604"/>
                      <a:pt x="194" y="1604"/>
                    </a:cubicBezTo>
                    <a:cubicBezTo>
                      <a:pt x="195" y="1604"/>
                      <a:pt x="195" y="1604"/>
                      <a:pt x="195" y="1604"/>
                    </a:cubicBezTo>
                    <a:moveTo>
                      <a:pt x="202" y="1603"/>
                    </a:moveTo>
                    <a:cubicBezTo>
                      <a:pt x="202" y="1603"/>
                      <a:pt x="202" y="1603"/>
                      <a:pt x="202" y="1603"/>
                    </a:cubicBezTo>
                    <a:cubicBezTo>
                      <a:pt x="202" y="1603"/>
                      <a:pt x="202" y="1603"/>
                      <a:pt x="202" y="1603"/>
                    </a:cubicBezTo>
                    <a:moveTo>
                      <a:pt x="204" y="1603"/>
                    </a:moveTo>
                    <a:cubicBezTo>
                      <a:pt x="204" y="1603"/>
                      <a:pt x="204" y="1603"/>
                      <a:pt x="204" y="1603"/>
                    </a:cubicBezTo>
                    <a:cubicBezTo>
                      <a:pt x="204" y="1603"/>
                      <a:pt x="204" y="1603"/>
                      <a:pt x="204" y="1603"/>
                    </a:cubicBezTo>
                    <a:moveTo>
                      <a:pt x="206" y="1603"/>
                    </a:moveTo>
                    <a:cubicBezTo>
                      <a:pt x="206" y="1603"/>
                      <a:pt x="206" y="1603"/>
                      <a:pt x="206" y="1603"/>
                    </a:cubicBezTo>
                    <a:cubicBezTo>
                      <a:pt x="206" y="1603"/>
                      <a:pt x="206" y="1603"/>
                      <a:pt x="206" y="1603"/>
                    </a:cubicBezTo>
                    <a:moveTo>
                      <a:pt x="212" y="1602"/>
                    </a:moveTo>
                    <a:cubicBezTo>
                      <a:pt x="212" y="1602"/>
                      <a:pt x="212" y="1602"/>
                      <a:pt x="212" y="1602"/>
                    </a:cubicBezTo>
                    <a:cubicBezTo>
                      <a:pt x="212" y="1602"/>
                      <a:pt x="212" y="1602"/>
                      <a:pt x="212" y="1602"/>
                    </a:cubicBezTo>
                    <a:moveTo>
                      <a:pt x="214" y="1602"/>
                    </a:moveTo>
                    <a:cubicBezTo>
                      <a:pt x="214" y="1602"/>
                      <a:pt x="214" y="1602"/>
                      <a:pt x="214" y="1602"/>
                    </a:cubicBezTo>
                    <a:cubicBezTo>
                      <a:pt x="214" y="1602"/>
                      <a:pt x="214" y="1602"/>
                      <a:pt x="214" y="1602"/>
                    </a:cubicBezTo>
                    <a:moveTo>
                      <a:pt x="216" y="1602"/>
                    </a:moveTo>
                    <a:cubicBezTo>
                      <a:pt x="216" y="1602"/>
                      <a:pt x="216" y="1602"/>
                      <a:pt x="216" y="1602"/>
                    </a:cubicBezTo>
                    <a:cubicBezTo>
                      <a:pt x="216" y="1602"/>
                      <a:pt x="216" y="1602"/>
                      <a:pt x="216" y="1602"/>
                    </a:cubicBezTo>
                    <a:moveTo>
                      <a:pt x="222" y="1601"/>
                    </a:moveTo>
                    <a:cubicBezTo>
                      <a:pt x="221" y="1601"/>
                      <a:pt x="221" y="1601"/>
                      <a:pt x="221" y="1601"/>
                    </a:cubicBezTo>
                    <a:cubicBezTo>
                      <a:pt x="221" y="1601"/>
                      <a:pt x="221" y="1601"/>
                      <a:pt x="222" y="1601"/>
                    </a:cubicBezTo>
                    <a:moveTo>
                      <a:pt x="223" y="1601"/>
                    </a:moveTo>
                    <a:cubicBezTo>
                      <a:pt x="223" y="1601"/>
                      <a:pt x="223" y="1601"/>
                      <a:pt x="223" y="1601"/>
                    </a:cubicBezTo>
                    <a:cubicBezTo>
                      <a:pt x="223" y="1601"/>
                      <a:pt x="223" y="1601"/>
                      <a:pt x="223" y="1601"/>
                    </a:cubicBezTo>
                    <a:moveTo>
                      <a:pt x="225" y="1601"/>
                    </a:moveTo>
                    <a:cubicBezTo>
                      <a:pt x="225" y="1601"/>
                      <a:pt x="225" y="1601"/>
                      <a:pt x="225" y="1601"/>
                    </a:cubicBezTo>
                    <a:cubicBezTo>
                      <a:pt x="225" y="1601"/>
                      <a:pt x="225" y="1601"/>
                      <a:pt x="225" y="1601"/>
                    </a:cubicBezTo>
                    <a:moveTo>
                      <a:pt x="233" y="1600"/>
                    </a:moveTo>
                    <a:cubicBezTo>
                      <a:pt x="233" y="1600"/>
                      <a:pt x="233" y="1600"/>
                      <a:pt x="233" y="1600"/>
                    </a:cubicBezTo>
                    <a:cubicBezTo>
                      <a:pt x="233" y="1600"/>
                      <a:pt x="233" y="1600"/>
                      <a:pt x="233" y="1600"/>
                    </a:cubicBezTo>
                    <a:moveTo>
                      <a:pt x="235" y="1600"/>
                    </a:moveTo>
                    <a:cubicBezTo>
                      <a:pt x="235" y="1600"/>
                      <a:pt x="235" y="1600"/>
                      <a:pt x="235" y="1600"/>
                    </a:cubicBezTo>
                    <a:cubicBezTo>
                      <a:pt x="235" y="1600"/>
                      <a:pt x="235" y="1600"/>
                      <a:pt x="235" y="1600"/>
                    </a:cubicBezTo>
                    <a:moveTo>
                      <a:pt x="243" y="1599"/>
                    </a:moveTo>
                    <a:cubicBezTo>
                      <a:pt x="242" y="1599"/>
                      <a:pt x="243" y="1599"/>
                      <a:pt x="242" y="1599"/>
                    </a:cubicBezTo>
                    <a:cubicBezTo>
                      <a:pt x="242" y="1599"/>
                      <a:pt x="243" y="1599"/>
                      <a:pt x="243" y="1599"/>
                    </a:cubicBezTo>
                    <a:moveTo>
                      <a:pt x="244" y="1599"/>
                    </a:moveTo>
                    <a:cubicBezTo>
                      <a:pt x="244" y="1599"/>
                      <a:pt x="244" y="1599"/>
                      <a:pt x="244" y="1599"/>
                    </a:cubicBezTo>
                    <a:cubicBezTo>
                      <a:pt x="244" y="1599"/>
                      <a:pt x="244" y="1599"/>
                      <a:pt x="244" y="1599"/>
                    </a:cubicBezTo>
                    <a:moveTo>
                      <a:pt x="254" y="1598"/>
                    </a:moveTo>
                    <a:cubicBezTo>
                      <a:pt x="254" y="1598"/>
                      <a:pt x="254" y="1598"/>
                      <a:pt x="254" y="1598"/>
                    </a:cubicBezTo>
                    <a:cubicBezTo>
                      <a:pt x="254" y="1598"/>
                      <a:pt x="254" y="1598"/>
                      <a:pt x="254" y="1598"/>
                    </a:cubicBezTo>
                    <a:moveTo>
                      <a:pt x="491" y="1554"/>
                    </a:moveTo>
                    <a:cubicBezTo>
                      <a:pt x="491" y="1554"/>
                      <a:pt x="491" y="1554"/>
                      <a:pt x="491" y="1554"/>
                    </a:cubicBezTo>
                    <a:cubicBezTo>
                      <a:pt x="491" y="1554"/>
                      <a:pt x="491" y="1554"/>
                      <a:pt x="491" y="1554"/>
                    </a:cubicBezTo>
                    <a:moveTo>
                      <a:pt x="493" y="1554"/>
                    </a:moveTo>
                    <a:cubicBezTo>
                      <a:pt x="493" y="1554"/>
                      <a:pt x="493" y="1554"/>
                      <a:pt x="493" y="1554"/>
                    </a:cubicBezTo>
                    <a:cubicBezTo>
                      <a:pt x="493" y="1554"/>
                      <a:pt x="493" y="1554"/>
                      <a:pt x="493" y="1554"/>
                    </a:cubicBezTo>
                    <a:moveTo>
                      <a:pt x="499" y="1552"/>
                    </a:moveTo>
                    <a:cubicBezTo>
                      <a:pt x="499" y="1552"/>
                      <a:pt x="499" y="1552"/>
                      <a:pt x="499" y="1552"/>
                    </a:cubicBezTo>
                    <a:cubicBezTo>
                      <a:pt x="499" y="1552"/>
                      <a:pt x="499" y="1552"/>
                      <a:pt x="499" y="1552"/>
                    </a:cubicBezTo>
                    <a:moveTo>
                      <a:pt x="501" y="1552"/>
                    </a:moveTo>
                    <a:cubicBezTo>
                      <a:pt x="501" y="1552"/>
                      <a:pt x="501" y="1552"/>
                      <a:pt x="501" y="1552"/>
                    </a:cubicBezTo>
                    <a:cubicBezTo>
                      <a:pt x="501" y="1552"/>
                      <a:pt x="501" y="1552"/>
                      <a:pt x="501" y="1552"/>
                    </a:cubicBezTo>
                    <a:moveTo>
                      <a:pt x="962" y="1375"/>
                    </a:moveTo>
                    <a:cubicBezTo>
                      <a:pt x="960" y="1376"/>
                      <a:pt x="958" y="1377"/>
                      <a:pt x="956" y="1378"/>
                    </a:cubicBezTo>
                    <a:cubicBezTo>
                      <a:pt x="962" y="1384"/>
                      <a:pt x="962" y="1384"/>
                      <a:pt x="962" y="1384"/>
                    </a:cubicBezTo>
                    <a:cubicBezTo>
                      <a:pt x="962" y="1375"/>
                      <a:pt x="962" y="1375"/>
                      <a:pt x="962" y="1375"/>
                    </a:cubicBezTo>
                    <a:moveTo>
                      <a:pt x="2004" y="0"/>
                    </a:moveTo>
                    <a:cubicBezTo>
                      <a:pt x="1979" y="113"/>
                      <a:pt x="1946" y="222"/>
                      <a:pt x="1904" y="326"/>
                    </a:cubicBezTo>
                    <a:cubicBezTo>
                      <a:pt x="1904" y="326"/>
                      <a:pt x="1904" y="326"/>
                      <a:pt x="1904" y="326"/>
                    </a:cubicBezTo>
                    <a:cubicBezTo>
                      <a:pt x="1946" y="222"/>
                      <a:pt x="1980" y="113"/>
                      <a:pt x="2004" y="1"/>
                    </a:cubicBezTo>
                    <a:cubicBezTo>
                      <a:pt x="2004" y="0"/>
                      <a:pt x="2004" y="0"/>
                      <a:pt x="2004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52615" y="4263891"/>
                <a:ext cx="750888" cy="447675"/>
              </a:xfrm>
              <a:custGeom>
                <a:avLst/>
                <a:gdLst>
                  <a:gd name="T0" fmla="*/ 3061 w 3532"/>
                  <a:gd name="T1" fmla="*/ 58 h 2105"/>
                  <a:gd name="T2" fmla="*/ 2840 w 3532"/>
                  <a:gd name="T3" fmla="*/ 227 h 2105"/>
                  <a:gd name="T4" fmla="*/ 1896 w 3532"/>
                  <a:gd name="T5" fmla="*/ 276 h 2105"/>
                  <a:gd name="T6" fmla="*/ 1847 w 3532"/>
                  <a:gd name="T7" fmla="*/ 718 h 2105"/>
                  <a:gd name="T8" fmla="*/ 1635 w 3532"/>
                  <a:gd name="T9" fmla="*/ 932 h 2105"/>
                  <a:gd name="T10" fmla="*/ 1635 w 3532"/>
                  <a:gd name="T11" fmla="*/ 1049 h 2105"/>
                  <a:gd name="T12" fmla="*/ 1117 w 3532"/>
                  <a:gd name="T13" fmla="*/ 1415 h 2105"/>
                  <a:gd name="T14" fmla="*/ 396 w 3532"/>
                  <a:gd name="T15" fmla="*/ 200 h 2105"/>
                  <a:gd name="T16" fmla="*/ 1528 w 3532"/>
                  <a:gd name="T17" fmla="*/ 2105 h 2105"/>
                  <a:gd name="T18" fmla="*/ 1534 w 3532"/>
                  <a:gd name="T19" fmla="*/ 2105 h 2105"/>
                  <a:gd name="T20" fmla="*/ 1538 w 3532"/>
                  <a:gd name="T21" fmla="*/ 2105 h 2105"/>
                  <a:gd name="T22" fmla="*/ 1544 w 3532"/>
                  <a:gd name="T23" fmla="*/ 2105 h 2105"/>
                  <a:gd name="T24" fmla="*/ 1548 w 3532"/>
                  <a:gd name="T25" fmla="*/ 2105 h 2105"/>
                  <a:gd name="T26" fmla="*/ 1553 w 3532"/>
                  <a:gd name="T27" fmla="*/ 2105 h 2105"/>
                  <a:gd name="T28" fmla="*/ 1558 w 3532"/>
                  <a:gd name="T29" fmla="*/ 2105 h 2105"/>
                  <a:gd name="T30" fmla="*/ 1563 w 3532"/>
                  <a:gd name="T31" fmla="*/ 2105 h 2105"/>
                  <a:gd name="T32" fmla="*/ 1568 w 3532"/>
                  <a:gd name="T33" fmla="*/ 2105 h 2105"/>
                  <a:gd name="T34" fmla="*/ 1573 w 3532"/>
                  <a:gd name="T35" fmla="*/ 2105 h 2105"/>
                  <a:gd name="T36" fmla="*/ 1577 w 3532"/>
                  <a:gd name="T37" fmla="*/ 2104 h 2105"/>
                  <a:gd name="T38" fmla="*/ 1583 w 3532"/>
                  <a:gd name="T39" fmla="*/ 2104 h 2105"/>
                  <a:gd name="T40" fmla="*/ 1587 w 3532"/>
                  <a:gd name="T41" fmla="*/ 2104 h 2105"/>
                  <a:gd name="T42" fmla="*/ 1593 w 3532"/>
                  <a:gd name="T43" fmla="*/ 2104 h 2105"/>
                  <a:gd name="T44" fmla="*/ 1597 w 3532"/>
                  <a:gd name="T45" fmla="*/ 2104 h 2105"/>
                  <a:gd name="T46" fmla="*/ 1604 w 3532"/>
                  <a:gd name="T47" fmla="*/ 2104 h 2105"/>
                  <a:gd name="T48" fmla="*/ 1609 w 3532"/>
                  <a:gd name="T49" fmla="*/ 2104 h 2105"/>
                  <a:gd name="T50" fmla="*/ 1614 w 3532"/>
                  <a:gd name="T51" fmla="*/ 2103 h 2105"/>
                  <a:gd name="T52" fmla="*/ 1618 w 3532"/>
                  <a:gd name="T53" fmla="*/ 2103 h 2105"/>
                  <a:gd name="T54" fmla="*/ 1624 w 3532"/>
                  <a:gd name="T55" fmla="*/ 2103 h 2105"/>
                  <a:gd name="T56" fmla="*/ 1628 w 3532"/>
                  <a:gd name="T57" fmla="*/ 2103 h 2105"/>
                  <a:gd name="T58" fmla="*/ 1636 w 3532"/>
                  <a:gd name="T59" fmla="*/ 2102 h 2105"/>
                  <a:gd name="T60" fmla="*/ 1640 w 3532"/>
                  <a:gd name="T61" fmla="*/ 2102 h 2105"/>
                  <a:gd name="T62" fmla="*/ 1645 w 3532"/>
                  <a:gd name="T63" fmla="*/ 2102 h 2105"/>
                  <a:gd name="T64" fmla="*/ 1650 w 3532"/>
                  <a:gd name="T65" fmla="*/ 2102 h 2105"/>
                  <a:gd name="T66" fmla="*/ 1657 w 3532"/>
                  <a:gd name="T67" fmla="*/ 2101 h 2105"/>
                  <a:gd name="T68" fmla="*/ 1661 w 3532"/>
                  <a:gd name="T69" fmla="*/ 2101 h 2105"/>
                  <a:gd name="T70" fmla="*/ 1668 w 3532"/>
                  <a:gd name="T71" fmla="*/ 2100 h 2105"/>
                  <a:gd name="T72" fmla="*/ 1673 w 3532"/>
                  <a:gd name="T73" fmla="*/ 2100 h 2105"/>
                  <a:gd name="T74" fmla="*/ 1682 w 3532"/>
                  <a:gd name="T75" fmla="*/ 2099 h 2105"/>
                  <a:gd name="T76" fmla="*/ 1688 w 3532"/>
                  <a:gd name="T77" fmla="*/ 2099 h 2105"/>
                  <a:gd name="T78" fmla="*/ 1694 w 3532"/>
                  <a:gd name="T79" fmla="*/ 2099 h 2105"/>
                  <a:gd name="T80" fmla="*/ 1700 w 3532"/>
                  <a:gd name="T81" fmla="*/ 2098 h 2105"/>
                  <a:gd name="T82" fmla="*/ 1709 w 3532"/>
                  <a:gd name="T83" fmla="*/ 2097 h 2105"/>
                  <a:gd name="T84" fmla="*/ 1713 w 3532"/>
                  <a:gd name="T85" fmla="*/ 2097 h 2105"/>
                  <a:gd name="T86" fmla="*/ 1722 w 3532"/>
                  <a:gd name="T87" fmla="*/ 2096 h 2105"/>
                  <a:gd name="T88" fmla="*/ 1732 w 3532"/>
                  <a:gd name="T89" fmla="*/ 2095 h 2105"/>
                  <a:gd name="T90" fmla="*/ 1742 w 3532"/>
                  <a:gd name="T91" fmla="*/ 2094 h 2105"/>
                  <a:gd name="T92" fmla="*/ 1750 w 3532"/>
                  <a:gd name="T93" fmla="*/ 2093 h 2105"/>
                  <a:gd name="T94" fmla="*/ 1761 w 3532"/>
                  <a:gd name="T95" fmla="*/ 2092 h 2105"/>
                  <a:gd name="T96" fmla="*/ 1771 w 3532"/>
                  <a:gd name="T97" fmla="*/ 2091 h 2105"/>
                  <a:gd name="T98" fmla="*/ 2017 w 3532"/>
                  <a:gd name="T99" fmla="*/ 2047 h 2105"/>
                  <a:gd name="T100" fmla="*/ 2027 w 3532"/>
                  <a:gd name="T101" fmla="*/ 2044 h 2105"/>
                  <a:gd name="T102" fmla="*/ 2484 w 3532"/>
                  <a:gd name="T103" fmla="*/ 1870 h 2105"/>
                  <a:gd name="T104" fmla="*/ 3532 w 3532"/>
                  <a:gd name="T105" fmla="*/ 492 h 2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532" h="2105">
                    <a:moveTo>
                      <a:pt x="3040" y="0"/>
                    </a:moveTo>
                    <a:cubicBezTo>
                      <a:pt x="3053" y="18"/>
                      <a:pt x="3061" y="37"/>
                      <a:pt x="3061" y="57"/>
                    </a:cubicBezTo>
                    <a:cubicBezTo>
                      <a:pt x="3061" y="57"/>
                      <a:pt x="3061" y="57"/>
                      <a:pt x="3061" y="58"/>
                    </a:cubicBezTo>
                    <a:cubicBezTo>
                      <a:pt x="3061" y="58"/>
                      <a:pt x="3061" y="58"/>
                      <a:pt x="3061" y="58"/>
                    </a:cubicBezTo>
                    <a:cubicBezTo>
                      <a:pt x="3061" y="58"/>
                      <a:pt x="3061" y="58"/>
                      <a:pt x="3061" y="58"/>
                    </a:cubicBezTo>
                    <a:cubicBezTo>
                      <a:pt x="3061" y="58"/>
                      <a:pt x="3061" y="58"/>
                      <a:pt x="3061" y="58"/>
                    </a:cubicBezTo>
                    <a:cubicBezTo>
                      <a:pt x="3060" y="59"/>
                      <a:pt x="3060" y="60"/>
                      <a:pt x="3060" y="60"/>
                    </a:cubicBezTo>
                    <a:cubicBezTo>
                      <a:pt x="3060" y="61"/>
                      <a:pt x="3060" y="61"/>
                      <a:pt x="3060" y="61"/>
                    </a:cubicBezTo>
                    <a:cubicBezTo>
                      <a:pt x="3059" y="125"/>
                      <a:pt x="2975" y="185"/>
                      <a:pt x="2841" y="228"/>
                    </a:cubicBezTo>
                    <a:cubicBezTo>
                      <a:pt x="2840" y="227"/>
                      <a:pt x="2840" y="227"/>
                      <a:pt x="2840" y="227"/>
                    </a:cubicBezTo>
                    <a:cubicBezTo>
                      <a:pt x="2809" y="236"/>
                      <a:pt x="2775" y="245"/>
                      <a:pt x="2738" y="253"/>
                    </a:cubicBezTo>
                    <a:cubicBezTo>
                      <a:pt x="2682" y="266"/>
                      <a:pt x="2620" y="275"/>
                      <a:pt x="2554" y="281"/>
                    </a:cubicBezTo>
                    <a:cubicBezTo>
                      <a:pt x="2515" y="284"/>
                      <a:pt x="2476" y="287"/>
                      <a:pt x="2435" y="288"/>
                    </a:cubicBezTo>
                    <a:cubicBezTo>
                      <a:pt x="2411" y="289"/>
                      <a:pt x="2387" y="290"/>
                      <a:pt x="2362" y="290"/>
                    </a:cubicBezTo>
                    <a:cubicBezTo>
                      <a:pt x="1896" y="276"/>
                      <a:pt x="1896" y="276"/>
                      <a:pt x="1896" y="276"/>
                    </a:cubicBezTo>
                    <a:cubicBezTo>
                      <a:pt x="1844" y="377"/>
                      <a:pt x="1844" y="377"/>
                      <a:pt x="1844" y="377"/>
                    </a:cubicBezTo>
                    <a:cubicBezTo>
                      <a:pt x="1700" y="660"/>
                      <a:pt x="1700" y="660"/>
                      <a:pt x="1700" y="660"/>
                    </a:cubicBezTo>
                    <a:cubicBezTo>
                      <a:pt x="1789" y="660"/>
                      <a:pt x="1789" y="660"/>
                      <a:pt x="1789" y="660"/>
                    </a:cubicBezTo>
                    <a:cubicBezTo>
                      <a:pt x="1821" y="660"/>
                      <a:pt x="1847" y="686"/>
                      <a:pt x="1847" y="718"/>
                    </a:cubicBezTo>
                    <a:cubicBezTo>
                      <a:pt x="1847" y="718"/>
                      <a:pt x="1847" y="718"/>
                      <a:pt x="1847" y="718"/>
                    </a:cubicBezTo>
                    <a:cubicBezTo>
                      <a:pt x="1847" y="719"/>
                      <a:pt x="1847" y="719"/>
                      <a:pt x="1847" y="719"/>
                    </a:cubicBezTo>
                    <a:cubicBezTo>
                      <a:pt x="1847" y="751"/>
                      <a:pt x="1821" y="777"/>
                      <a:pt x="1789" y="777"/>
                    </a:cubicBezTo>
                    <a:cubicBezTo>
                      <a:pt x="1639" y="777"/>
                      <a:pt x="1639" y="777"/>
                      <a:pt x="1639" y="777"/>
                    </a:cubicBezTo>
                    <a:cubicBezTo>
                      <a:pt x="1560" y="932"/>
                      <a:pt x="1560" y="932"/>
                      <a:pt x="1560" y="932"/>
                    </a:cubicBezTo>
                    <a:cubicBezTo>
                      <a:pt x="1635" y="932"/>
                      <a:pt x="1635" y="932"/>
                      <a:pt x="1635" y="932"/>
                    </a:cubicBezTo>
                    <a:cubicBezTo>
                      <a:pt x="1667" y="932"/>
                      <a:pt x="1693" y="958"/>
                      <a:pt x="1693" y="990"/>
                    </a:cubicBezTo>
                    <a:cubicBezTo>
                      <a:pt x="1693" y="990"/>
                      <a:pt x="1693" y="990"/>
                      <a:pt x="1693" y="991"/>
                    </a:cubicBezTo>
                    <a:cubicBezTo>
                      <a:pt x="1693" y="991"/>
                      <a:pt x="1693" y="991"/>
                      <a:pt x="1693" y="991"/>
                    </a:cubicBezTo>
                    <a:cubicBezTo>
                      <a:pt x="1693" y="1014"/>
                      <a:pt x="1679" y="1034"/>
                      <a:pt x="1660" y="1043"/>
                    </a:cubicBezTo>
                    <a:cubicBezTo>
                      <a:pt x="1652" y="1047"/>
                      <a:pt x="1644" y="1049"/>
                      <a:pt x="1635" y="1049"/>
                    </a:cubicBezTo>
                    <a:cubicBezTo>
                      <a:pt x="1499" y="1049"/>
                      <a:pt x="1499" y="1049"/>
                      <a:pt x="1499" y="1049"/>
                    </a:cubicBezTo>
                    <a:cubicBezTo>
                      <a:pt x="1337" y="1366"/>
                      <a:pt x="1337" y="1366"/>
                      <a:pt x="1337" y="1366"/>
                    </a:cubicBezTo>
                    <a:cubicBezTo>
                      <a:pt x="1311" y="1417"/>
                      <a:pt x="1311" y="1417"/>
                      <a:pt x="1311" y="1417"/>
                    </a:cubicBezTo>
                    <a:cubicBezTo>
                      <a:pt x="1116" y="1417"/>
                      <a:pt x="1116" y="1417"/>
                      <a:pt x="1116" y="1417"/>
                    </a:cubicBezTo>
                    <a:cubicBezTo>
                      <a:pt x="1117" y="1415"/>
                      <a:pt x="1117" y="1415"/>
                      <a:pt x="1117" y="1415"/>
                    </a:cubicBezTo>
                    <a:cubicBezTo>
                      <a:pt x="1116" y="1415"/>
                      <a:pt x="1116" y="1415"/>
                      <a:pt x="1116" y="1415"/>
                    </a:cubicBezTo>
                    <a:cubicBezTo>
                      <a:pt x="1330" y="607"/>
                      <a:pt x="1330" y="607"/>
                      <a:pt x="1330" y="607"/>
                    </a:cubicBezTo>
                    <a:cubicBezTo>
                      <a:pt x="1330" y="259"/>
                      <a:pt x="1330" y="259"/>
                      <a:pt x="1330" y="259"/>
                    </a:cubicBezTo>
                    <a:cubicBezTo>
                      <a:pt x="780" y="242"/>
                      <a:pt x="780" y="242"/>
                      <a:pt x="780" y="242"/>
                    </a:cubicBezTo>
                    <a:cubicBezTo>
                      <a:pt x="668" y="242"/>
                      <a:pt x="526" y="226"/>
                      <a:pt x="396" y="200"/>
                    </a:cubicBezTo>
                    <a:cubicBezTo>
                      <a:pt x="85" y="645"/>
                      <a:pt x="85" y="645"/>
                      <a:pt x="85" y="645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192" y="1837"/>
                      <a:pt x="1192" y="1837"/>
                      <a:pt x="1192" y="1837"/>
                    </a:cubicBezTo>
                    <a:cubicBezTo>
                      <a:pt x="1458" y="2104"/>
                      <a:pt x="1458" y="2104"/>
                      <a:pt x="1458" y="2104"/>
                    </a:cubicBezTo>
                    <a:cubicBezTo>
                      <a:pt x="1481" y="2105"/>
                      <a:pt x="1504" y="2105"/>
                      <a:pt x="1528" y="2105"/>
                    </a:cubicBezTo>
                    <a:cubicBezTo>
                      <a:pt x="1528" y="2105"/>
                      <a:pt x="1528" y="2105"/>
                      <a:pt x="1528" y="2105"/>
                    </a:cubicBezTo>
                    <a:cubicBezTo>
                      <a:pt x="1529" y="2105"/>
                      <a:pt x="1529" y="2105"/>
                      <a:pt x="1530" y="2105"/>
                    </a:cubicBezTo>
                    <a:cubicBezTo>
                      <a:pt x="1531" y="2105"/>
                      <a:pt x="1531" y="2105"/>
                      <a:pt x="1532" y="2105"/>
                    </a:cubicBezTo>
                    <a:cubicBezTo>
                      <a:pt x="1532" y="2105"/>
                      <a:pt x="1532" y="2105"/>
                      <a:pt x="1532" y="2105"/>
                    </a:cubicBezTo>
                    <a:cubicBezTo>
                      <a:pt x="1533" y="2105"/>
                      <a:pt x="1533" y="2105"/>
                      <a:pt x="1534" y="2105"/>
                    </a:cubicBezTo>
                    <a:cubicBezTo>
                      <a:pt x="1534" y="2105"/>
                      <a:pt x="1534" y="2105"/>
                      <a:pt x="1534" y="2105"/>
                    </a:cubicBezTo>
                    <a:cubicBezTo>
                      <a:pt x="1535" y="2105"/>
                      <a:pt x="1535" y="2105"/>
                      <a:pt x="1536" y="2105"/>
                    </a:cubicBezTo>
                    <a:cubicBezTo>
                      <a:pt x="1536" y="2105"/>
                      <a:pt x="1536" y="2105"/>
                      <a:pt x="1536" y="2105"/>
                    </a:cubicBezTo>
                    <a:cubicBezTo>
                      <a:pt x="1537" y="2105"/>
                      <a:pt x="1537" y="2105"/>
                      <a:pt x="1537" y="2105"/>
                    </a:cubicBezTo>
                    <a:cubicBezTo>
                      <a:pt x="1538" y="2105"/>
                      <a:pt x="1538" y="2105"/>
                      <a:pt x="1538" y="2105"/>
                    </a:cubicBezTo>
                    <a:cubicBezTo>
                      <a:pt x="1539" y="2105"/>
                      <a:pt x="1539" y="2105"/>
                      <a:pt x="1539" y="2105"/>
                    </a:cubicBezTo>
                    <a:cubicBezTo>
                      <a:pt x="1540" y="2105"/>
                      <a:pt x="1540" y="2105"/>
                      <a:pt x="1540" y="2105"/>
                    </a:cubicBezTo>
                    <a:cubicBezTo>
                      <a:pt x="1540" y="2105"/>
                      <a:pt x="1541" y="2105"/>
                      <a:pt x="1542" y="2105"/>
                    </a:cubicBezTo>
                    <a:cubicBezTo>
                      <a:pt x="1542" y="2105"/>
                      <a:pt x="1542" y="2105"/>
                      <a:pt x="1542" y="2105"/>
                    </a:cubicBezTo>
                    <a:cubicBezTo>
                      <a:pt x="1543" y="2105"/>
                      <a:pt x="1543" y="2105"/>
                      <a:pt x="1544" y="2105"/>
                    </a:cubicBezTo>
                    <a:cubicBezTo>
                      <a:pt x="1544" y="2105"/>
                      <a:pt x="1544" y="2105"/>
                      <a:pt x="1544" y="2105"/>
                    </a:cubicBezTo>
                    <a:cubicBezTo>
                      <a:pt x="1545" y="2105"/>
                      <a:pt x="1545" y="2105"/>
                      <a:pt x="1545" y="2105"/>
                    </a:cubicBezTo>
                    <a:cubicBezTo>
                      <a:pt x="1546" y="2105"/>
                      <a:pt x="1546" y="2105"/>
                      <a:pt x="1546" y="2105"/>
                    </a:cubicBezTo>
                    <a:cubicBezTo>
                      <a:pt x="1546" y="2105"/>
                      <a:pt x="1547" y="2105"/>
                      <a:pt x="1547" y="2105"/>
                    </a:cubicBezTo>
                    <a:cubicBezTo>
                      <a:pt x="1547" y="2105"/>
                      <a:pt x="1548" y="2105"/>
                      <a:pt x="1548" y="2105"/>
                    </a:cubicBezTo>
                    <a:cubicBezTo>
                      <a:pt x="1548" y="2105"/>
                      <a:pt x="1549" y="2105"/>
                      <a:pt x="1549" y="2105"/>
                    </a:cubicBezTo>
                    <a:cubicBezTo>
                      <a:pt x="1549" y="2105"/>
                      <a:pt x="1550" y="2105"/>
                      <a:pt x="1550" y="2105"/>
                    </a:cubicBezTo>
                    <a:cubicBezTo>
                      <a:pt x="1550" y="2105"/>
                      <a:pt x="1551" y="2105"/>
                      <a:pt x="1552" y="2105"/>
                    </a:cubicBezTo>
                    <a:cubicBezTo>
                      <a:pt x="1552" y="2105"/>
                      <a:pt x="1552" y="2105"/>
                      <a:pt x="1552" y="2105"/>
                    </a:cubicBezTo>
                    <a:cubicBezTo>
                      <a:pt x="1552" y="2105"/>
                      <a:pt x="1553" y="2105"/>
                      <a:pt x="1553" y="2105"/>
                    </a:cubicBezTo>
                    <a:cubicBezTo>
                      <a:pt x="1554" y="2105"/>
                      <a:pt x="1554" y="2105"/>
                      <a:pt x="1554" y="2105"/>
                    </a:cubicBezTo>
                    <a:cubicBezTo>
                      <a:pt x="1554" y="2105"/>
                      <a:pt x="1555" y="2105"/>
                      <a:pt x="1555" y="2105"/>
                    </a:cubicBezTo>
                    <a:cubicBezTo>
                      <a:pt x="1555" y="2105"/>
                      <a:pt x="1556" y="2105"/>
                      <a:pt x="1556" y="2105"/>
                    </a:cubicBezTo>
                    <a:cubicBezTo>
                      <a:pt x="1556" y="2105"/>
                      <a:pt x="1557" y="2105"/>
                      <a:pt x="1557" y="2105"/>
                    </a:cubicBezTo>
                    <a:cubicBezTo>
                      <a:pt x="1557" y="2105"/>
                      <a:pt x="1558" y="2105"/>
                      <a:pt x="1558" y="2105"/>
                    </a:cubicBezTo>
                    <a:cubicBezTo>
                      <a:pt x="1558" y="2105"/>
                      <a:pt x="1559" y="2105"/>
                      <a:pt x="1559" y="2105"/>
                    </a:cubicBezTo>
                    <a:cubicBezTo>
                      <a:pt x="1559" y="2105"/>
                      <a:pt x="1559" y="2105"/>
                      <a:pt x="1560" y="2105"/>
                    </a:cubicBezTo>
                    <a:cubicBezTo>
                      <a:pt x="1560" y="2105"/>
                      <a:pt x="1561" y="2105"/>
                      <a:pt x="1561" y="2105"/>
                    </a:cubicBezTo>
                    <a:cubicBezTo>
                      <a:pt x="1561" y="2105"/>
                      <a:pt x="1562" y="2105"/>
                      <a:pt x="1562" y="2105"/>
                    </a:cubicBezTo>
                    <a:cubicBezTo>
                      <a:pt x="1562" y="2105"/>
                      <a:pt x="1563" y="2105"/>
                      <a:pt x="1563" y="2105"/>
                    </a:cubicBezTo>
                    <a:cubicBezTo>
                      <a:pt x="1563" y="2105"/>
                      <a:pt x="1564" y="2105"/>
                      <a:pt x="1564" y="2105"/>
                    </a:cubicBezTo>
                    <a:cubicBezTo>
                      <a:pt x="1564" y="2105"/>
                      <a:pt x="1565" y="2105"/>
                      <a:pt x="1565" y="2105"/>
                    </a:cubicBezTo>
                    <a:cubicBezTo>
                      <a:pt x="1565" y="2105"/>
                      <a:pt x="1566" y="2105"/>
                      <a:pt x="1566" y="2105"/>
                    </a:cubicBezTo>
                    <a:cubicBezTo>
                      <a:pt x="1566" y="2105"/>
                      <a:pt x="1567" y="2105"/>
                      <a:pt x="1567" y="2105"/>
                    </a:cubicBezTo>
                    <a:cubicBezTo>
                      <a:pt x="1567" y="2105"/>
                      <a:pt x="1567" y="2105"/>
                      <a:pt x="1568" y="2105"/>
                    </a:cubicBezTo>
                    <a:cubicBezTo>
                      <a:pt x="1568" y="2105"/>
                      <a:pt x="1568" y="2105"/>
                      <a:pt x="1569" y="2105"/>
                    </a:cubicBezTo>
                    <a:cubicBezTo>
                      <a:pt x="1569" y="2105"/>
                      <a:pt x="1569" y="2105"/>
                      <a:pt x="1569" y="2105"/>
                    </a:cubicBezTo>
                    <a:cubicBezTo>
                      <a:pt x="1570" y="2105"/>
                      <a:pt x="1571" y="2105"/>
                      <a:pt x="1571" y="2105"/>
                    </a:cubicBezTo>
                    <a:cubicBezTo>
                      <a:pt x="1571" y="2105"/>
                      <a:pt x="1571" y="2105"/>
                      <a:pt x="1571" y="2105"/>
                    </a:cubicBezTo>
                    <a:cubicBezTo>
                      <a:pt x="1572" y="2105"/>
                      <a:pt x="1572" y="2105"/>
                      <a:pt x="1573" y="2105"/>
                    </a:cubicBezTo>
                    <a:cubicBezTo>
                      <a:pt x="1573" y="2105"/>
                      <a:pt x="1573" y="2105"/>
                      <a:pt x="1574" y="2105"/>
                    </a:cubicBezTo>
                    <a:cubicBezTo>
                      <a:pt x="1574" y="2105"/>
                      <a:pt x="1574" y="2105"/>
                      <a:pt x="1575" y="2105"/>
                    </a:cubicBezTo>
                    <a:cubicBezTo>
                      <a:pt x="1575" y="2105"/>
                      <a:pt x="1575" y="2105"/>
                      <a:pt x="1576" y="2105"/>
                    </a:cubicBezTo>
                    <a:cubicBezTo>
                      <a:pt x="1576" y="2104"/>
                      <a:pt x="1576" y="2104"/>
                      <a:pt x="1577" y="2104"/>
                    </a:cubicBezTo>
                    <a:cubicBezTo>
                      <a:pt x="1577" y="2104"/>
                      <a:pt x="1577" y="2104"/>
                      <a:pt x="1577" y="2104"/>
                    </a:cubicBezTo>
                    <a:cubicBezTo>
                      <a:pt x="1578" y="2104"/>
                      <a:pt x="1578" y="2104"/>
                      <a:pt x="1579" y="2104"/>
                    </a:cubicBezTo>
                    <a:cubicBezTo>
                      <a:pt x="1579" y="2104"/>
                      <a:pt x="1579" y="2104"/>
                      <a:pt x="1579" y="2104"/>
                    </a:cubicBezTo>
                    <a:cubicBezTo>
                      <a:pt x="1580" y="2104"/>
                      <a:pt x="1580" y="2104"/>
                      <a:pt x="1581" y="2104"/>
                    </a:cubicBezTo>
                    <a:cubicBezTo>
                      <a:pt x="1581" y="2104"/>
                      <a:pt x="1581" y="2104"/>
                      <a:pt x="1581" y="2104"/>
                    </a:cubicBezTo>
                    <a:cubicBezTo>
                      <a:pt x="1582" y="2104"/>
                      <a:pt x="1582" y="2104"/>
                      <a:pt x="1583" y="2104"/>
                    </a:cubicBezTo>
                    <a:cubicBezTo>
                      <a:pt x="1583" y="2104"/>
                      <a:pt x="1583" y="2104"/>
                      <a:pt x="1583" y="2104"/>
                    </a:cubicBezTo>
                    <a:cubicBezTo>
                      <a:pt x="1584" y="2104"/>
                      <a:pt x="1584" y="2104"/>
                      <a:pt x="1585" y="2104"/>
                    </a:cubicBezTo>
                    <a:cubicBezTo>
                      <a:pt x="1585" y="2104"/>
                      <a:pt x="1585" y="2104"/>
                      <a:pt x="1585" y="2104"/>
                    </a:cubicBezTo>
                    <a:cubicBezTo>
                      <a:pt x="1586" y="2104"/>
                      <a:pt x="1586" y="2104"/>
                      <a:pt x="1587" y="2104"/>
                    </a:cubicBezTo>
                    <a:cubicBezTo>
                      <a:pt x="1587" y="2104"/>
                      <a:pt x="1587" y="2104"/>
                      <a:pt x="1587" y="2104"/>
                    </a:cubicBezTo>
                    <a:cubicBezTo>
                      <a:pt x="1588" y="2104"/>
                      <a:pt x="1588" y="2104"/>
                      <a:pt x="1588" y="2104"/>
                    </a:cubicBezTo>
                    <a:cubicBezTo>
                      <a:pt x="1589" y="2104"/>
                      <a:pt x="1589" y="2104"/>
                      <a:pt x="1589" y="2104"/>
                    </a:cubicBezTo>
                    <a:cubicBezTo>
                      <a:pt x="1590" y="2104"/>
                      <a:pt x="1590" y="2104"/>
                      <a:pt x="1590" y="2104"/>
                    </a:cubicBezTo>
                    <a:cubicBezTo>
                      <a:pt x="1591" y="2104"/>
                      <a:pt x="1591" y="2104"/>
                      <a:pt x="1591" y="2104"/>
                    </a:cubicBezTo>
                    <a:cubicBezTo>
                      <a:pt x="1591" y="2104"/>
                      <a:pt x="1592" y="2104"/>
                      <a:pt x="1593" y="2104"/>
                    </a:cubicBezTo>
                    <a:cubicBezTo>
                      <a:pt x="1593" y="2104"/>
                      <a:pt x="1593" y="2104"/>
                      <a:pt x="1593" y="2104"/>
                    </a:cubicBezTo>
                    <a:cubicBezTo>
                      <a:pt x="1594" y="2104"/>
                      <a:pt x="1594" y="2104"/>
                      <a:pt x="1595" y="2104"/>
                    </a:cubicBezTo>
                    <a:cubicBezTo>
                      <a:pt x="1595" y="2104"/>
                      <a:pt x="1595" y="2104"/>
                      <a:pt x="1595" y="2104"/>
                    </a:cubicBezTo>
                    <a:cubicBezTo>
                      <a:pt x="1596" y="2104"/>
                      <a:pt x="1596" y="2104"/>
                      <a:pt x="1596" y="2104"/>
                    </a:cubicBezTo>
                    <a:cubicBezTo>
                      <a:pt x="1597" y="2104"/>
                      <a:pt x="1597" y="2104"/>
                      <a:pt x="1597" y="2104"/>
                    </a:cubicBezTo>
                    <a:cubicBezTo>
                      <a:pt x="1597" y="2104"/>
                      <a:pt x="1598" y="2104"/>
                      <a:pt x="1598" y="2104"/>
                    </a:cubicBezTo>
                    <a:cubicBezTo>
                      <a:pt x="1598" y="2104"/>
                      <a:pt x="1599" y="2104"/>
                      <a:pt x="1599" y="2104"/>
                    </a:cubicBezTo>
                    <a:cubicBezTo>
                      <a:pt x="1599" y="2104"/>
                      <a:pt x="1600" y="2104"/>
                      <a:pt x="1600" y="2104"/>
                    </a:cubicBezTo>
                    <a:cubicBezTo>
                      <a:pt x="1600" y="2104"/>
                      <a:pt x="1601" y="2104"/>
                      <a:pt x="1601" y="2104"/>
                    </a:cubicBezTo>
                    <a:cubicBezTo>
                      <a:pt x="1602" y="2104"/>
                      <a:pt x="1603" y="2104"/>
                      <a:pt x="1604" y="2104"/>
                    </a:cubicBezTo>
                    <a:cubicBezTo>
                      <a:pt x="1605" y="2104"/>
                      <a:pt x="1605" y="2104"/>
                      <a:pt x="1605" y="2104"/>
                    </a:cubicBezTo>
                    <a:cubicBezTo>
                      <a:pt x="1605" y="2104"/>
                      <a:pt x="1606" y="2104"/>
                      <a:pt x="1606" y="2104"/>
                    </a:cubicBezTo>
                    <a:cubicBezTo>
                      <a:pt x="1606" y="2104"/>
                      <a:pt x="1607" y="2104"/>
                      <a:pt x="1607" y="2104"/>
                    </a:cubicBezTo>
                    <a:cubicBezTo>
                      <a:pt x="1607" y="2104"/>
                      <a:pt x="1608" y="2104"/>
                      <a:pt x="1608" y="2104"/>
                    </a:cubicBezTo>
                    <a:cubicBezTo>
                      <a:pt x="1608" y="2104"/>
                      <a:pt x="1609" y="2104"/>
                      <a:pt x="1609" y="2104"/>
                    </a:cubicBezTo>
                    <a:cubicBezTo>
                      <a:pt x="1609" y="2103"/>
                      <a:pt x="1610" y="2103"/>
                      <a:pt x="1610" y="2103"/>
                    </a:cubicBezTo>
                    <a:cubicBezTo>
                      <a:pt x="1610" y="2103"/>
                      <a:pt x="1610" y="2103"/>
                      <a:pt x="1610" y="2103"/>
                    </a:cubicBezTo>
                    <a:cubicBezTo>
                      <a:pt x="1611" y="2103"/>
                      <a:pt x="1612" y="2103"/>
                      <a:pt x="1612" y="2103"/>
                    </a:cubicBezTo>
                    <a:cubicBezTo>
                      <a:pt x="1612" y="2103"/>
                      <a:pt x="1612" y="2103"/>
                      <a:pt x="1612" y="2103"/>
                    </a:cubicBezTo>
                    <a:cubicBezTo>
                      <a:pt x="1613" y="2103"/>
                      <a:pt x="1614" y="2103"/>
                      <a:pt x="1614" y="2103"/>
                    </a:cubicBezTo>
                    <a:cubicBezTo>
                      <a:pt x="1614" y="2103"/>
                      <a:pt x="1614" y="2103"/>
                      <a:pt x="1614" y="2103"/>
                    </a:cubicBezTo>
                    <a:cubicBezTo>
                      <a:pt x="1615" y="2103"/>
                      <a:pt x="1615" y="2103"/>
                      <a:pt x="1616" y="2103"/>
                    </a:cubicBezTo>
                    <a:cubicBezTo>
                      <a:pt x="1616" y="2103"/>
                      <a:pt x="1616" y="2103"/>
                      <a:pt x="1617" y="2103"/>
                    </a:cubicBezTo>
                    <a:cubicBezTo>
                      <a:pt x="1617" y="2103"/>
                      <a:pt x="1617" y="2103"/>
                      <a:pt x="1618" y="2103"/>
                    </a:cubicBezTo>
                    <a:cubicBezTo>
                      <a:pt x="1618" y="2103"/>
                      <a:pt x="1618" y="2103"/>
                      <a:pt x="1618" y="2103"/>
                    </a:cubicBezTo>
                    <a:cubicBezTo>
                      <a:pt x="1619" y="2103"/>
                      <a:pt x="1619" y="2103"/>
                      <a:pt x="1620" y="2103"/>
                    </a:cubicBezTo>
                    <a:cubicBezTo>
                      <a:pt x="1620" y="2103"/>
                      <a:pt x="1620" y="2103"/>
                      <a:pt x="1620" y="2103"/>
                    </a:cubicBezTo>
                    <a:cubicBezTo>
                      <a:pt x="1621" y="2103"/>
                      <a:pt x="1621" y="2103"/>
                      <a:pt x="1622" y="2103"/>
                    </a:cubicBezTo>
                    <a:cubicBezTo>
                      <a:pt x="1622" y="2103"/>
                      <a:pt x="1622" y="2103"/>
                      <a:pt x="1622" y="2103"/>
                    </a:cubicBezTo>
                    <a:cubicBezTo>
                      <a:pt x="1623" y="2103"/>
                      <a:pt x="1623" y="2103"/>
                      <a:pt x="1624" y="2103"/>
                    </a:cubicBezTo>
                    <a:cubicBezTo>
                      <a:pt x="1624" y="2103"/>
                      <a:pt x="1624" y="2103"/>
                      <a:pt x="1624" y="2103"/>
                    </a:cubicBezTo>
                    <a:cubicBezTo>
                      <a:pt x="1625" y="2103"/>
                      <a:pt x="1625" y="2103"/>
                      <a:pt x="1626" y="2103"/>
                    </a:cubicBezTo>
                    <a:cubicBezTo>
                      <a:pt x="1626" y="2103"/>
                      <a:pt x="1626" y="2103"/>
                      <a:pt x="1626" y="2103"/>
                    </a:cubicBezTo>
                    <a:cubicBezTo>
                      <a:pt x="1627" y="2103"/>
                      <a:pt x="1627" y="2103"/>
                      <a:pt x="1628" y="2103"/>
                    </a:cubicBezTo>
                    <a:cubicBezTo>
                      <a:pt x="1628" y="2103"/>
                      <a:pt x="1628" y="2103"/>
                      <a:pt x="1628" y="2103"/>
                    </a:cubicBezTo>
                    <a:cubicBezTo>
                      <a:pt x="1629" y="2103"/>
                      <a:pt x="1629" y="2103"/>
                      <a:pt x="1630" y="2103"/>
                    </a:cubicBezTo>
                    <a:cubicBezTo>
                      <a:pt x="1630" y="2103"/>
                      <a:pt x="1630" y="2103"/>
                      <a:pt x="1630" y="2103"/>
                    </a:cubicBezTo>
                    <a:cubicBezTo>
                      <a:pt x="1630" y="2103"/>
                      <a:pt x="1631" y="2103"/>
                      <a:pt x="1631" y="2103"/>
                    </a:cubicBezTo>
                    <a:cubicBezTo>
                      <a:pt x="1632" y="2103"/>
                      <a:pt x="1632" y="2103"/>
                      <a:pt x="1632" y="2103"/>
                    </a:cubicBezTo>
                    <a:cubicBezTo>
                      <a:pt x="1633" y="2102"/>
                      <a:pt x="1634" y="2102"/>
                      <a:pt x="1636" y="2102"/>
                    </a:cubicBezTo>
                    <a:cubicBezTo>
                      <a:pt x="1636" y="2102"/>
                      <a:pt x="1636" y="2102"/>
                      <a:pt x="1636" y="2102"/>
                    </a:cubicBezTo>
                    <a:cubicBezTo>
                      <a:pt x="1636" y="2102"/>
                      <a:pt x="1637" y="2102"/>
                      <a:pt x="1637" y="2102"/>
                    </a:cubicBezTo>
                    <a:cubicBezTo>
                      <a:pt x="1638" y="2102"/>
                      <a:pt x="1638" y="2102"/>
                      <a:pt x="1638" y="2102"/>
                    </a:cubicBezTo>
                    <a:cubicBezTo>
                      <a:pt x="1638" y="2102"/>
                      <a:pt x="1639" y="2102"/>
                      <a:pt x="1639" y="2102"/>
                    </a:cubicBezTo>
                    <a:cubicBezTo>
                      <a:pt x="1639" y="2102"/>
                      <a:pt x="1640" y="2102"/>
                      <a:pt x="1640" y="2102"/>
                    </a:cubicBezTo>
                    <a:cubicBezTo>
                      <a:pt x="1640" y="2102"/>
                      <a:pt x="1641" y="2102"/>
                      <a:pt x="1641" y="2102"/>
                    </a:cubicBezTo>
                    <a:cubicBezTo>
                      <a:pt x="1641" y="2102"/>
                      <a:pt x="1641" y="2102"/>
                      <a:pt x="1642" y="2102"/>
                    </a:cubicBezTo>
                    <a:cubicBezTo>
                      <a:pt x="1642" y="2102"/>
                      <a:pt x="1643" y="2102"/>
                      <a:pt x="1643" y="2102"/>
                    </a:cubicBezTo>
                    <a:cubicBezTo>
                      <a:pt x="1643" y="2102"/>
                      <a:pt x="1643" y="2102"/>
                      <a:pt x="1643" y="2102"/>
                    </a:cubicBezTo>
                    <a:cubicBezTo>
                      <a:pt x="1644" y="2102"/>
                      <a:pt x="1645" y="2102"/>
                      <a:pt x="1645" y="2102"/>
                    </a:cubicBezTo>
                    <a:cubicBezTo>
                      <a:pt x="1645" y="2102"/>
                      <a:pt x="1645" y="2102"/>
                      <a:pt x="1645" y="2102"/>
                    </a:cubicBezTo>
                    <a:cubicBezTo>
                      <a:pt x="1646" y="2102"/>
                      <a:pt x="1647" y="2102"/>
                      <a:pt x="1647" y="2102"/>
                    </a:cubicBezTo>
                    <a:cubicBezTo>
                      <a:pt x="1647" y="2102"/>
                      <a:pt x="1647" y="2102"/>
                      <a:pt x="1648" y="2102"/>
                    </a:cubicBezTo>
                    <a:cubicBezTo>
                      <a:pt x="1648" y="2102"/>
                      <a:pt x="1649" y="2102"/>
                      <a:pt x="1649" y="2102"/>
                    </a:cubicBezTo>
                    <a:cubicBezTo>
                      <a:pt x="1649" y="2102"/>
                      <a:pt x="1649" y="2102"/>
                      <a:pt x="1650" y="2102"/>
                    </a:cubicBezTo>
                    <a:cubicBezTo>
                      <a:pt x="1650" y="2102"/>
                      <a:pt x="1650" y="2102"/>
                      <a:pt x="1651" y="2101"/>
                    </a:cubicBezTo>
                    <a:cubicBezTo>
                      <a:pt x="1651" y="2101"/>
                      <a:pt x="1651" y="2101"/>
                      <a:pt x="1651" y="2101"/>
                    </a:cubicBezTo>
                    <a:cubicBezTo>
                      <a:pt x="1652" y="2101"/>
                      <a:pt x="1652" y="2101"/>
                      <a:pt x="1653" y="2101"/>
                    </a:cubicBezTo>
                    <a:cubicBezTo>
                      <a:pt x="1653" y="2101"/>
                      <a:pt x="1653" y="2101"/>
                      <a:pt x="1653" y="2101"/>
                    </a:cubicBezTo>
                    <a:cubicBezTo>
                      <a:pt x="1654" y="2101"/>
                      <a:pt x="1656" y="2101"/>
                      <a:pt x="1657" y="2101"/>
                    </a:cubicBezTo>
                    <a:cubicBezTo>
                      <a:pt x="1657" y="2101"/>
                      <a:pt x="1657" y="2101"/>
                      <a:pt x="1657" y="2101"/>
                    </a:cubicBezTo>
                    <a:cubicBezTo>
                      <a:pt x="1658" y="2101"/>
                      <a:pt x="1658" y="2101"/>
                      <a:pt x="1659" y="2101"/>
                    </a:cubicBezTo>
                    <a:cubicBezTo>
                      <a:pt x="1659" y="2101"/>
                      <a:pt x="1659" y="2101"/>
                      <a:pt x="1659" y="2101"/>
                    </a:cubicBezTo>
                    <a:cubicBezTo>
                      <a:pt x="1660" y="2101"/>
                      <a:pt x="1660" y="2101"/>
                      <a:pt x="1661" y="2101"/>
                    </a:cubicBezTo>
                    <a:cubicBezTo>
                      <a:pt x="1661" y="2101"/>
                      <a:pt x="1661" y="2101"/>
                      <a:pt x="1661" y="2101"/>
                    </a:cubicBezTo>
                    <a:cubicBezTo>
                      <a:pt x="1662" y="2101"/>
                      <a:pt x="1662" y="2101"/>
                      <a:pt x="1663" y="2101"/>
                    </a:cubicBezTo>
                    <a:cubicBezTo>
                      <a:pt x="1663" y="2101"/>
                      <a:pt x="1663" y="2101"/>
                      <a:pt x="1663" y="2101"/>
                    </a:cubicBezTo>
                    <a:cubicBezTo>
                      <a:pt x="1664" y="2101"/>
                      <a:pt x="1665" y="2101"/>
                      <a:pt x="1667" y="2101"/>
                    </a:cubicBezTo>
                    <a:cubicBezTo>
                      <a:pt x="1667" y="2101"/>
                      <a:pt x="1667" y="2101"/>
                      <a:pt x="1667" y="2100"/>
                    </a:cubicBezTo>
                    <a:cubicBezTo>
                      <a:pt x="1667" y="2100"/>
                      <a:pt x="1668" y="2100"/>
                      <a:pt x="1668" y="2100"/>
                    </a:cubicBezTo>
                    <a:cubicBezTo>
                      <a:pt x="1669" y="2100"/>
                      <a:pt x="1669" y="2100"/>
                      <a:pt x="1669" y="2100"/>
                    </a:cubicBezTo>
                    <a:cubicBezTo>
                      <a:pt x="1669" y="2100"/>
                      <a:pt x="1670" y="2100"/>
                      <a:pt x="1670" y="2100"/>
                    </a:cubicBezTo>
                    <a:cubicBezTo>
                      <a:pt x="1670" y="2100"/>
                      <a:pt x="1671" y="2100"/>
                      <a:pt x="1671" y="2100"/>
                    </a:cubicBezTo>
                    <a:cubicBezTo>
                      <a:pt x="1671" y="2100"/>
                      <a:pt x="1672" y="2100"/>
                      <a:pt x="1672" y="2100"/>
                    </a:cubicBezTo>
                    <a:cubicBezTo>
                      <a:pt x="1672" y="2100"/>
                      <a:pt x="1672" y="2100"/>
                      <a:pt x="1673" y="2100"/>
                    </a:cubicBezTo>
                    <a:cubicBezTo>
                      <a:pt x="1674" y="2100"/>
                      <a:pt x="1676" y="2100"/>
                      <a:pt x="1678" y="2100"/>
                    </a:cubicBezTo>
                    <a:cubicBezTo>
                      <a:pt x="1678" y="2100"/>
                      <a:pt x="1678" y="2100"/>
                      <a:pt x="1679" y="2100"/>
                    </a:cubicBezTo>
                    <a:cubicBezTo>
                      <a:pt x="1679" y="2100"/>
                      <a:pt x="1680" y="2100"/>
                      <a:pt x="1680" y="2100"/>
                    </a:cubicBezTo>
                    <a:cubicBezTo>
                      <a:pt x="1680" y="2100"/>
                      <a:pt x="1680" y="2100"/>
                      <a:pt x="1680" y="2100"/>
                    </a:cubicBezTo>
                    <a:cubicBezTo>
                      <a:pt x="1681" y="2100"/>
                      <a:pt x="1681" y="2099"/>
                      <a:pt x="1682" y="2099"/>
                    </a:cubicBezTo>
                    <a:cubicBezTo>
                      <a:pt x="1682" y="2099"/>
                      <a:pt x="1682" y="2099"/>
                      <a:pt x="1682" y="2099"/>
                    </a:cubicBezTo>
                    <a:cubicBezTo>
                      <a:pt x="1683" y="2099"/>
                      <a:pt x="1683" y="2099"/>
                      <a:pt x="1684" y="2099"/>
                    </a:cubicBezTo>
                    <a:cubicBezTo>
                      <a:pt x="1684" y="2099"/>
                      <a:pt x="1684" y="2099"/>
                      <a:pt x="1684" y="2099"/>
                    </a:cubicBezTo>
                    <a:cubicBezTo>
                      <a:pt x="1685" y="2099"/>
                      <a:pt x="1687" y="2099"/>
                      <a:pt x="1688" y="2099"/>
                    </a:cubicBezTo>
                    <a:cubicBezTo>
                      <a:pt x="1688" y="2099"/>
                      <a:pt x="1688" y="2099"/>
                      <a:pt x="1688" y="2099"/>
                    </a:cubicBezTo>
                    <a:cubicBezTo>
                      <a:pt x="1689" y="2099"/>
                      <a:pt x="1689" y="2099"/>
                      <a:pt x="1690" y="2099"/>
                    </a:cubicBezTo>
                    <a:cubicBezTo>
                      <a:pt x="1690" y="2099"/>
                      <a:pt x="1690" y="2099"/>
                      <a:pt x="1690" y="2099"/>
                    </a:cubicBezTo>
                    <a:cubicBezTo>
                      <a:pt x="1691" y="2099"/>
                      <a:pt x="1691" y="2099"/>
                      <a:pt x="1692" y="2099"/>
                    </a:cubicBezTo>
                    <a:cubicBezTo>
                      <a:pt x="1692" y="2099"/>
                      <a:pt x="1692" y="2099"/>
                      <a:pt x="1692" y="2099"/>
                    </a:cubicBezTo>
                    <a:cubicBezTo>
                      <a:pt x="1692" y="2099"/>
                      <a:pt x="1693" y="2099"/>
                      <a:pt x="1694" y="2099"/>
                    </a:cubicBezTo>
                    <a:cubicBezTo>
                      <a:pt x="1694" y="2099"/>
                      <a:pt x="1694" y="2099"/>
                      <a:pt x="1694" y="2099"/>
                    </a:cubicBezTo>
                    <a:cubicBezTo>
                      <a:pt x="1695" y="2098"/>
                      <a:pt x="1696" y="2098"/>
                      <a:pt x="1698" y="2098"/>
                    </a:cubicBezTo>
                    <a:cubicBezTo>
                      <a:pt x="1698" y="2098"/>
                      <a:pt x="1698" y="2098"/>
                      <a:pt x="1698" y="2098"/>
                    </a:cubicBezTo>
                    <a:cubicBezTo>
                      <a:pt x="1698" y="2098"/>
                      <a:pt x="1699" y="2098"/>
                      <a:pt x="1699" y="2098"/>
                    </a:cubicBezTo>
                    <a:cubicBezTo>
                      <a:pt x="1700" y="2098"/>
                      <a:pt x="1700" y="2098"/>
                      <a:pt x="1700" y="2098"/>
                    </a:cubicBezTo>
                    <a:cubicBezTo>
                      <a:pt x="1700" y="2098"/>
                      <a:pt x="1701" y="2098"/>
                      <a:pt x="1701" y="2098"/>
                    </a:cubicBezTo>
                    <a:cubicBezTo>
                      <a:pt x="1701" y="2098"/>
                      <a:pt x="1702" y="2098"/>
                      <a:pt x="1702" y="2098"/>
                    </a:cubicBezTo>
                    <a:cubicBezTo>
                      <a:pt x="1702" y="2098"/>
                      <a:pt x="1703" y="2098"/>
                      <a:pt x="1703" y="2098"/>
                    </a:cubicBezTo>
                    <a:cubicBezTo>
                      <a:pt x="1703" y="2098"/>
                      <a:pt x="1703" y="2098"/>
                      <a:pt x="1703" y="2098"/>
                    </a:cubicBezTo>
                    <a:cubicBezTo>
                      <a:pt x="1705" y="2098"/>
                      <a:pt x="1707" y="2097"/>
                      <a:pt x="1709" y="2097"/>
                    </a:cubicBezTo>
                    <a:cubicBezTo>
                      <a:pt x="1709" y="2097"/>
                      <a:pt x="1709" y="2097"/>
                      <a:pt x="1709" y="2097"/>
                    </a:cubicBezTo>
                    <a:cubicBezTo>
                      <a:pt x="1710" y="2097"/>
                      <a:pt x="1710" y="2097"/>
                      <a:pt x="1711" y="2097"/>
                    </a:cubicBezTo>
                    <a:cubicBezTo>
                      <a:pt x="1711" y="2097"/>
                      <a:pt x="1711" y="2097"/>
                      <a:pt x="1711" y="2097"/>
                    </a:cubicBezTo>
                    <a:cubicBezTo>
                      <a:pt x="1712" y="2097"/>
                      <a:pt x="1712" y="2097"/>
                      <a:pt x="1713" y="2097"/>
                    </a:cubicBezTo>
                    <a:cubicBezTo>
                      <a:pt x="1713" y="2097"/>
                      <a:pt x="1713" y="2097"/>
                      <a:pt x="1713" y="2097"/>
                    </a:cubicBezTo>
                    <a:cubicBezTo>
                      <a:pt x="1715" y="2097"/>
                      <a:pt x="1717" y="2097"/>
                      <a:pt x="1719" y="2096"/>
                    </a:cubicBezTo>
                    <a:cubicBezTo>
                      <a:pt x="1719" y="2096"/>
                      <a:pt x="1719" y="2096"/>
                      <a:pt x="1719" y="2096"/>
                    </a:cubicBezTo>
                    <a:cubicBezTo>
                      <a:pt x="1719" y="2096"/>
                      <a:pt x="1720" y="2096"/>
                      <a:pt x="1721" y="2096"/>
                    </a:cubicBezTo>
                    <a:cubicBezTo>
                      <a:pt x="1721" y="2096"/>
                      <a:pt x="1721" y="2096"/>
                      <a:pt x="1721" y="2096"/>
                    </a:cubicBezTo>
                    <a:cubicBezTo>
                      <a:pt x="1721" y="2096"/>
                      <a:pt x="1722" y="2096"/>
                      <a:pt x="1722" y="2096"/>
                    </a:cubicBezTo>
                    <a:cubicBezTo>
                      <a:pt x="1723" y="2096"/>
                      <a:pt x="1723" y="2096"/>
                      <a:pt x="1723" y="2096"/>
                    </a:cubicBezTo>
                    <a:cubicBezTo>
                      <a:pt x="1725" y="2096"/>
                      <a:pt x="1728" y="2096"/>
                      <a:pt x="1730" y="2095"/>
                    </a:cubicBezTo>
                    <a:cubicBezTo>
                      <a:pt x="1730" y="2095"/>
                      <a:pt x="1730" y="2095"/>
                      <a:pt x="1730" y="2095"/>
                    </a:cubicBezTo>
                    <a:cubicBezTo>
                      <a:pt x="1731" y="2095"/>
                      <a:pt x="1732" y="2095"/>
                      <a:pt x="1732" y="2095"/>
                    </a:cubicBezTo>
                    <a:cubicBezTo>
                      <a:pt x="1732" y="2095"/>
                      <a:pt x="1732" y="2095"/>
                      <a:pt x="1732" y="2095"/>
                    </a:cubicBezTo>
                    <a:cubicBezTo>
                      <a:pt x="1733" y="2095"/>
                      <a:pt x="1734" y="2095"/>
                      <a:pt x="1734" y="2095"/>
                    </a:cubicBezTo>
                    <a:cubicBezTo>
                      <a:pt x="1734" y="2095"/>
                      <a:pt x="1734" y="2095"/>
                      <a:pt x="1734" y="2095"/>
                    </a:cubicBezTo>
                    <a:cubicBezTo>
                      <a:pt x="1736" y="2095"/>
                      <a:pt x="1738" y="2095"/>
                      <a:pt x="1740" y="2094"/>
                    </a:cubicBezTo>
                    <a:cubicBezTo>
                      <a:pt x="1740" y="2094"/>
                      <a:pt x="1740" y="2094"/>
                      <a:pt x="1740" y="2094"/>
                    </a:cubicBezTo>
                    <a:cubicBezTo>
                      <a:pt x="1741" y="2094"/>
                      <a:pt x="1741" y="2094"/>
                      <a:pt x="1742" y="2094"/>
                    </a:cubicBezTo>
                    <a:cubicBezTo>
                      <a:pt x="1742" y="2094"/>
                      <a:pt x="1742" y="2094"/>
                      <a:pt x="1742" y="2094"/>
                    </a:cubicBezTo>
                    <a:cubicBezTo>
                      <a:pt x="1742" y="2094"/>
                      <a:pt x="1743" y="2094"/>
                      <a:pt x="1744" y="2094"/>
                    </a:cubicBezTo>
                    <a:cubicBezTo>
                      <a:pt x="1744" y="2094"/>
                      <a:pt x="1744" y="2094"/>
                      <a:pt x="1744" y="2094"/>
                    </a:cubicBezTo>
                    <a:cubicBezTo>
                      <a:pt x="1746" y="2094"/>
                      <a:pt x="1748" y="2094"/>
                      <a:pt x="1749" y="2093"/>
                    </a:cubicBezTo>
                    <a:cubicBezTo>
                      <a:pt x="1750" y="2093"/>
                      <a:pt x="1750" y="2093"/>
                      <a:pt x="1750" y="2093"/>
                    </a:cubicBezTo>
                    <a:cubicBezTo>
                      <a:pt x="1750" y="2093"/>
                      <a:pt x="1751" y="2093"/>
                      <a:pt x="1751" y="2093"/>
                    </a:cubicBezTo>
                    <a:cubicBezTo>
                      <a:pt x="1751" y="2093"/>
                      <a:pt x="1751" y="2093"/>
                      <a:pt x="1751" y="2093"/>
                    </a:cubicBezTo>
                    <a:cubicBezTo>
                      <a:pt x="1752" y="2093"/>
                      <a:pt x="1753" y="2093"/>
                      <a:pt x="1753" y="2093"/>
                    </a:cubicBezTo>
                    <a:cubicBezTo>
                      <a:pt x="1753" y="2093"/>
                      <a:pt x="1753" y="2093"/>
                      <a:pt x="1753" y="2093"/>
                    </a:cubicBezTo>
                    <a:cubicBezTo>
                      <a:pt x="1756" y="2093"/>
                      <a:pt x="1758" y="2092"/>
                      <a:pt x="1761" y="2092"/>
                    </a:cubicBezTo>
                    <a:cubicBezTo>
                      <a:pt x="1761" y="2092"/>
                      <a:pt x="1761" y="2092"/>
                      <a:pt x="1761" y="2092"/>
                    </a:cubicBezTo>
                    <a:cubicBezTo>
                      <a:pt x="1762" y="2092"/>
                      <a:pt x="1762" y="2092"/>
                      <a:pt x="1763" y="2092"/>
                    </a:cubicBezTo>
                    <a:cubicBezTo>
                      <a:pt x="1763" y="2092"/>
                      <a:pt x="1763" y="2092"/>
                      <a:pt x="1763" y="2092"/>
                    </a:cubicBezTo>
                    <a:cubicBezTo>
                      <a:pt x="1765" y="2092"/>
                      <a:pt x="1768" y="2091"/>
                      <a:pt x="1770" y="2091"/>
                    </a:cubicBezTo>
                    <a:cubicBezTo>
                      <a:pt x="1771" y="2091"/>
                      <a:pt x="1770" y="2091"/>
                      <a:pt x="1771" y="2091"/>
                    </a:cubicBezTo>
                    <a:cubicBezTo>
                      <a:pt x="1771" y="2091"/>
                      <a:pt x="1772" y="2091"/>
                      <a:pt x="1772" y="2091"/>
                    </a:cubicBezTo>
                    <a:cubicBezTo>
                      <a:pt x="1772" y="2091"/>
                      <a:pt x="1772" y="2091"/>
                      <a:pt x="1772" y="2091"/>
                    </a:cubicBezTo>
                    <a:cubicBezTo>
                      <a:pt x="1776" y="2090"/>
                      <a:pt x="1779" y="2090"/>
                      <a:pt x="1782" y="2090"/>
                    </a:cubicBezTo>
                    <a:cubicBezTo>
                      <a:pt x="1782" y="2090"/>
                      <a:pt x="1782" y="2090"/>
                      <a:pt x="1782" y="2090"/>
                    </a:cubicBezTo>
                    <a:cubicBezTo>
                      <a:pt x="1862" y="2080"/>
                      <a:pt x="1941" y="2065"/>
                      <a:pt x="2017" y="2047"/>
                    </a:cubicBezTo>
                    <a:cubicBezTo>
                      <a:pt x="2018" y="2046"/>
                      <a:pt x="2019" y="2046"/>
                      <a:pt x="2019" y="2046"/>
                    </a:cubicBezTo>
                    <a:cubicBezTo>
                      <a:pt x="2019" y="2046"/>
                      <a:pt x="2019" y="2046"/>
                      <a:pt x="2019" y="2046"/>
                    </a:cubicBezTo>
                    <a:cubicBezTo>
                      <a:pt x="2020" y="2046"/>
                      <a:pt x="2021" y="2046"/>
                      <a:pt x="2021" y="2046"/>
                    </a:cubicBezTo>
                    <a:cubicBezTo>
                      <a:pt x="2021" y="2046"/>
                      <a:pt x="2021" y="2046"/>
                      <a:pt x="2021" y="2046"/>
                    </a:cubicBezTo>
                    <a:cubicBezTo>
                      <a:pt x="2023" y="2045"/>
                      <a:pt x="2025" y="2045"/>
                      <a:pt x="2027" y="2044"/>
                    </a:cubicBezTo>
                    <a:cubicBezTo>
                      <a:pt x="2027" y="2044"/>
                      <a:pt x="2027" y="2044"/>
                      <a:pt x="2027" y="2044"/>
                    </a:cubicBezTo>
                    <a:cubicBezTo>
                      <a:pt x="2028" y="2044"/>
                      <a:pt x="2028" y="2044"/>
                      <a:pt x="2029" y="2044"/>
                    </a:cubicBezTo>
                    <a:cubicBezTo>
                      <a:pt x="2029" y="2044"/>
                      <a:pt x="2029" y="2044"/>
                      <a:pt x="2029" y="2044"/>
                    </a:cubicBezTo>
                    <a:cubicBezTo>
                      <a:pt x="2189" y="2004"/>
                      <a:pt x="2341" y="1945"/>
                      <a:pt x="2484" y="1870"/>
                    </a:cubicBezTo>
                    <a:cubicBezTo>
                      <a:pt x="2484" y="1870"/>
                      <a:pt x="2484" y="1870"/>
                      <a:pt x="2484" y="1870"/>
                    </a:cubicBezTo>
                    <a:cubicBezTo>
                      <a:pt x="2486" y="1869"/>
                      <a:pt x="2488" y="1868"/>
                      <a:pt x="2490" y="1867"/>
                    </a:cubicBezTo>
                    <a:cubicBezTo>
                      <a:pt x="2490" y="1865"/>
                      <a:pt x="2490" y="1865"/>
                      <a:pt x="2490" y="1865"/>
                    </a:cubicBezTo>
                    <a:cubicBezTo>
                      <a:pt x="2918" y="1639"/>
                      <a:pt x="3251" y="1268"/>
                      <a:pt x="3431" y="818"/>
                    </a:cubicBezTo>
                    <a:cubicBezTo>
                      <a:pt x="3432" y="818"/>
                      <a:pt x="3432" y="818"/>
                      <a:pt x="3432" y="818"/>
                    </a:cubicBezTo>
                    <a:cubicBezTo>
                      <a:pt x="3474" y="714"/>
                      <a:pt x="3507" y="605"/>
                      <a:pt x="3532" y="492"/>
                    </a:cubicBezTo>
                    <a:cubicBezTo>
                      <a:pt x="3099" y="61"/>
                      <a:pt x="3099" y="61"/>
                      <a:pt x="3099" y="61"/>
                    </a:cubicBezTo>
                    <a:cubicBezTo>
                      <a:pt x="3040" y="0"/>
                      <a:pt x="3040" y="0"/>
                      <a:pt x="3040" y="0"/>
                    </a:cubicBezTo>
                  </a:path>
                </a:pathLst>
              </a:custGeom>
              <a:solidFill>
                <a:srgbClr val="35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12978" y="4403591"/>
                <a:ext cx="31750" cy="12700"/>
              </a:xfrm>
              <a:custGeom>
                <a:avLst/>
                <a:gdLst>
                  <a:gd name="T0" fmla="*/ 90 w 148"/>
                  <a:gd name="T1" fmla="*/ 0 h 58"/>
                  <a:gd name="T2" fmla="*/ 1 w 148"/>
                  <a:gd name="T3" fmla="*/ 0 h 58"/>
                  <a:gd name="T4" fmla="*/ 0 w 148"/>
                  <a:gd name="T5" fmla="*/ 1 h 58"/>
                  <a:gd name="T6" fmla="*/ 90 w 148"/>
                  <a:gd name="T7" fmla="*/ 1 h 58"/>
                  <a:gd name="T8" fmla="*/ 148 w 148"/>
                  <a:gd name="T9" fmla="*/ 58 h 58"/>
                  <a:gd name="T10" fmla="*/ 148 w 148"/>
                  <a:gd name="T11" fmla="*/ 58 h 58"/>
                  <a:gd name="T12" fmla="*/ 90 w 148"/>
                  <a:gd name="T1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" h="58">
                    <a:moveTo>
                      <a:pt x="9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22" y="1"/>
                      <a:pt x="148" y="27"/>
                      <a:pt x="148" y="58"/>
                    </a:cubicBezTo>
                    <a:cubicBezTo>
                      <a:pt x="148" y="58"/>
                      <a:pt x="148" y="58"/>
                      <a:pt x="148" y="58"/>
                    </a:cubicBezTo>
                    <a:cubicBezTo>
                      <a:pt x="148" y="26"/>
                      <a:pt x="122" y="0"/>
                      <a:pt x="90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84403" y="4462329"/>
                <a:ext cx="26988" cy="12700"/>
              </a:xfrm>
              <a:custGeom>
                <a:avLst/>
                <a:gdLst>
                  <a:gd name="T0" fmla="*/ 76 w 134"/>
                  <a:gd name="T1" fmla="*/ 0 h 59"/>
                  <a:gd name="T2" fmla="*/ 1 w 134"/>
                  <a:gd name="T3" fmla="*/ 0 h 59"/>
                  <a:gd name="T4" fmla="*/ 0 w 134"/>
                  <a:gd name="T5" fmla="*/ 1 h 59"/>
                  <a:gd name="T6" fmla="*/ 76 w 134"/>
                  <a:gd name="T7" fmla="*/ 1 h 59"/>
                  <a:gd name="T8" fmla="*/ 134 w 134"/>
                  <a:gd name="T9" fmla="*/ 59 h 59"/>
                  <a:gd name="T10" fmla="*/ 134 w 134"/>
                  <a:gd name="T11" fmla="*/ 58 h 59"/>
                  <a:gd name="T12" fmla="*/ 76 w 134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4" h="59">
                    <a:moveTo>
                      <a:pt x="7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108" y="1"/>
                      <a:pt x="134" y="27"/>
                      <a:pt x="134" y="59"/>
                    </a:cubicBezTo>
                    <a:cubicBezTo>
                      <a:pt x="134" y="58"/>
                      <a:pt x="134" y="58"/>
                      <a:pt x="134" y="58"/>
                    </a:cubicBezTo>
                    <a:cubicBezTo>
                      <a:pt x="134" y="26"/>
                      <a:pt x="108" y="0"/>
                      <a:pt x="76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89153" y="4322629"/>
                <a:ext cx="166688" cy="241300"/>
              </a:xfrm>
              <a:custGeom>
                <a:avLst/>
                <a:gdLst>
                  <a:gd name="T0" fmla="*/ 29 w 105"/>
                  <a:gd name="T1" fmla="*/ 44 h 152"/>
                  <a:gd name="T2" fmla="*/ 0 w 105"/>
                  <a:gd name="T3" fmla="*/ 152 h 152"/>
                  <a:gd name="T4" fmla="*/ 0 w 105"/>
                  <a:gd name="T5" fmla="*/ 152 h 152"/>
                  <a:gd name="T6" fmla="*/ 8 w 105"/>
                  <a:gd name="T7" fmla="*/ 124 h 152"/>
                  <a:gd name="T8" fmla="*/ 26 w 105"/>
                  <a:gd name="T9" fmla="*/ 55 h 152"/>
                  <a:gd name="T10" fmla="*/ 29 w 105"/>
                  <a:gd name="T11" fmla="*/ 44 h 152"/>
                  <a:gd name="T12" fmla="*/ 29 w 105"/>
                  <a:gd name="T13" fmla="*/ 44 h 152"/>
                  <a:gd name="T14" fmla="*/ 105 w 105"/>
                  <a:gd name="T15" fmla="*/ 0 h 152"/>
                  <a:gd name="T16" fmla="*/ 98 w 105"/>
                  <a:gd name="T17" fmla="*/ 13 h 152"/>
                  <a:gd name="T18" fmla="*/ 105 w 105"/>
                  <a:gd name="T19" fmla="*/ 0 h 152"/>
                  <a:gd name="T20" fmla="*/ 105 w 105"/>
                  <a:gd name="T2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52">
                    <a:moveTo>
                      <a:pt x="29" y="44"/>
                    </a:moveTo>
                    <a:lnTo>
                      <a:pt x="0" y="152"/>
                    </a:lnTo>
                    <a:lnTo>
                      <a:pt x="0" y="152"/>
                    </a:lnTo>
                    <a:lnTo>
                      <a:pt x="8" y="124"/>
                    </a:lnTo>
                    <a:lnTo>
                      <a:pt x="26" y="55"/>
                    </a:lnTo>
                    <a:lnTo>
                      <a:pt x="29" y="44"/>
                    </a:lnTo>
                    <a:lnTo>
                      <a:pt x="29" y="44"/>
                    </a:lnTo>
                    <a:close/>
                    <a:moveTo>
                      <a:pt x="105" y="0"/>
                    </a:moveTo>
                    <a:lnTo>
                      <a:pt x="98" y="13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8E91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89153" y="4322629"/>
                <a:ext cx="166688" cy="241300"/>
              </a:xfrm>
              <a:custGeom>
                <a:avLst/>
                <a:gdLst>
                  <a:gd name="T0" fmla="*/ 29 w 105"/>
                  <a:gd name="T1" fmla="*/ 44 h 152"/>
                  <a:gd name="T2" fmla="*/ 0 w 105"/>
                  <a:gd name="T3" fmla="*/ 152 h 152"/>
                  <a:gd name="T4" fmla="*/ 0 w 105"/>
                  <a:gd name="T5" fmla="*/ 152 h 152"/>
                  <a:gd name="T6" fmla="*/ 8 w 105"/>
                  <a:gd name="T7" fmla="*/ 124 h 152"/>
                  <a:gd name="T8" fmla="*/ 26 w 105"/>
                  <a:gd name="T9" fmla="*/ 55 h 152"/>
                  <a:gd name="T10" fmla="*/ 29 w 105"/>
                  <a:gd name="T11" fmla="*/ 44 h 152"/>
                  <a:gd name="T12" fmla="*/ 29 w 105"/>
                  <a:gd name="T13" fmla="*/ 44 h 152"/>
                  <a:gd name="T14" fmla="*/ 105 w 105"/>
                  <a:gd name="T15" fmla="*/ 0 h 152"/>
                  <a:gd name="T16" fmla="*/ 98 w 105"/>
                  <a:gd name="T17" fmla="*/ 13 h 152"/>
                  <a:gd name="T18" fmla="*/ 105 w 105"/>
                  <a:gd name="T19" fmla="*/ 0 h 152"/>
                  <a:gd name="T20" fmla="*/ 105 w 105"/>
                  <a:gd name="T2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5" h="152">
                    <a:moveTo>
                      <a:pt x="29" y="44"/>
                    </a:moveTo>
                    <a:lnTo>
                      <a:pt x="0" y="152"/>
                    </a:lnTo>
                    <a:lnTo>
                      <a:pt x="0" y="152"/>
                    </a:lnTo>
                    <a:lnTo>
                      <a:pt x="8" y="124"/>
                    </a:lnTo>
                    <a:lnTo>
                      <a:pt x="26" y="55"/>
                    </a:lnTo>
                    <a:lnTo>
                      <a:pt x="29" y="44"/>
                    </a:lnTo>
                    <a:lnTo>
                      <a:pt x="29" y="44"/>
                    </a:lnTo>
                    <a:moveTo>
                      <a:pt x="105" y="0"/>
                    </a:moveTo>
                    <a:lnTo>
                      <a:pt x="98" y="13"/>
                    </a:lnTo>
                    <a:lnTo>
                      <a:pt x="105" y="0"/>
                    </a:lnTo>
                    <a:lnTo>
                      <a:pt x="10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51028" y="4400416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5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51028" y="4400416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35190" y="4317866"/>
                <a:ext cx="0" cy="74613"/>
              </a:xfrm>
              <a:custGeom>
                <a:avLst/>
                <a:gdLst>
                  <a:gd name="T0" fmla="*/ 0 h 47"/>
                  <a:gd name="T1" fmla="*/ 47 h 47"/>
                  <a:gd name="T2" fmla="*/ 47 h 47"/>
                  <a:gd name="T3" fmla="*/ 47 h 47"/>
                  <a:gd name="T4" fmla="*/ 0 h 47"/>
                  <a:gd name="T5" fmla="*/ 0 h 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7">
                    <a:moveTo>
                      <a:pt x="0" y="0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91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35190" y="4317866"/>
                <a:ext cx="0" cy="74613"/>
              </a:xfrm>
              <a:custGeom>
                <a:avLst/>
                <a:gdLst>
                  <a:gd name="T0" fmla="*/ 0 h 47"/>
                  <a:gd name="T1" fmla="*/ 47 h 47"/>
                  <a:gd name="T2" fmla="*/ 47 h 47"/>
                  <a:gd name="T3" fmla="*/ 47 h 47"/>
                  <a:gd name="T4" fmla="*/ 0 h 47"/>
                  <a:gd name="T5" fmla="*/ 0 h 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47">
                    <a:moveTo>
                      <a:pt x="0" y="0"/>
                    </a:move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52615" y="4306754"/>
                <a:ext cx="84138" cy="93663"/>
              </a:xfrm>
              <a:custGeom>
                <a:avLst/>
                <a:gdLst>
                  <a:gd name="T0" fmla="*/ 396 w 396"/>
                  <a:gd name="T1" fmla="*/ 0 h 445"/>
                  <a:gd name="T2" fmla="*/ 304 w 396"/>
                  <a:gd name="T3" fmla="*/ 133 h 445"/>
                  <a:gd name="T4" fmla="*/ 285 w 396"/>
                  <a:gd name="T5" fmla="*/ 160 h 445"/>
                  <a:gd name="T6" fmla="*/ 85 w 396"/>
                  <a:gd name="T7" fmla="*/ 445 h 445"/>
                  <a:gd name="T8" fmla="*/ 0 w 396"/>
                  <a:gd name="T9" fmla="*/ 445 h 445"/>
                  <a:gd name="T10" fmla="*/ 0 w 396"/>
                  <a:gd name="T11" fmla="*/ 445 h 445"/>
                  <a:gd name="T12" fmla="*/ 0 w 396"/>
                  <a:gd name="T13" fmla="*/ 445 h 445"/>
                  <a:gd name="T14" fmla="*/ 85 w 396"/>
                  <a:gd name="T15" fmla="*/ 445 h 445"/>
                  <a:gd name="T16" fmla="*/ 396 w 396"/>
                  <a:gd name="T17" fmla="*/ 0 h 445"/>
                  <a:gd name="T18" fmla="*/ 396 w 396"/>
                  <a:gd name="T19" fmla="*/ 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6" h="445">
                    <a:moveTo>
                      <a:pt x="396" y="0"/>
                    </a:moveTo>
                    <a:cubicBezTo>
                      <a:pt x="304" y="133"/>
                      <a:pt x="304" y="133"/>
                      <a:pt x="304" y="133"/>
                    </a:cubicBezTo>
                    <a:cubicBezTo>
                      <a:pt x="285" y="160"/>
                      <a:pt x="285" y="160"/>
                      <a:pt x="285" y="160"/>
                    </a:cubicBezTo>
                    <a:cubicBezTo>
                      <a:pt x="85" y="445"/>
                      <a:pt x="85" y="445"/>
                      <a:pt x="85" y="445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0" y="445"/>
                      <a:pt x="0" y="445"/>
                      <a:pt x="0" y="445"/>
                    </a:cubicBezTo>
                    <a:cubicBezTo>
                      <a:pt x="85" y="445"/>
                      <a:pt x="85" y="445"/>
                      <a:pt x="85" y="445"/>
                    </a:cubicBezTo>
                    <a:cubicBezTo>
                      <a:pt x="396" y="0"/>
                      <a:pt x="396" y="0"/>
                      <a:pt x="396" y="0"/>
                    </a:cubicBezTo>
                    <a:cubicBezTo>
                      <a:pt x="396" y="0"/>
                      <a:pt x="396" y="0"/>
                      <a:pt x="396" y="0"/>
                    </a:cubicBezTo>
                  </a:path>
                </a:pathLst>
              </a:custGeom>
              <a:solidFill>
                <a:srgbClr val="8E91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36753" y="4263891"/>
                <a:ext cx="566738" cy="60325"/>
              </a:xfrm>
              <a:custGeom>
                <a:avLst/>
                <a:gdLst>
                  <a:gd name="T0" fmla="*/ 2158 w 2665"/>
                  <a:gd name="T1" fmla="*/ 282 h 289"/>
                  <a:gd name="T2" fmla="*/ 2094 w 2665"/>
                  <a:gd name="T3" fmla="*/ 286 h 289"/>
                  <a:gd name="T4" fmla="*/ 2039 w 2665"/>
                  <a:gd name="T5" fmla="*/ 289 h 289"/>
                  <a:gd name="T6" fmla="*/ 2158 w 2665"/>
                  <a:gd name="T7" fmla="*/ 282 h 289"/>
                  <a:gd name="T8" fmla="*/ 2444 w 2665"/>
                  <a:gd name="T9" fmla="*/ 227 h 289"/>
                  <a:gd name="T10" fmla="*/ 2391 w 2665"/>
                  <a:gd name="T11" fmla="*/ 242 h 289"/>
                  <a:gd name="T12" fmla="*/ 2390 w 2665"/>
                  <a:gd name="T13" fmla="*/ 242 h 289"/>
                  <a:gd name="T14" fmla="*/ 2342 w 2665"/>
                  <a:gd name="T15" fmla="*/ 254 h 289"/>
                  <a:gd name="T16" fmla="*/ 2444 w 2665"/>
                  <a:gd name="T17" fmla="*/ 228 h 289"/>
                  <a:gd name="T18" fmla="*/ 2444 w 2665"/>
                  <a:gd name="T19" fmla="*/ 227 h 289"/>
                  <a:gd name="T20" fmla="*/ 0 w 2665"/>
                  <a:gd name="T21" fmla="*/ 201 h 289"/>
                  <a:gd name="T22" fmla="*/ 0 w 2665"/>
                  <a:gd name="T23" fmla="*/ 201 h 289"/>
                  <a:gd name="T24" fmla="*/ 0 w 2665"/>
                  <a:gd name="T25" fmla="*/ 201 h 289"/>
                  <a:gd name="T26" fmla="*/ 384 w 2665"/>
                  <a:gd name="T27" fmla="*/ 243 h 289"/>
                  <a:gd name="T28" fmla="*/ 934 w 2665"/>
                  <a:gd name="T29" fmla="*/ 260 h 289"/>
                  <a:gd name="T30" fmla="*/ 934 w 2665"/>
                  <a:gd name="T31" fmla="*/ 260 h 289"/>
                  <a:gd name="T32" fmla="*/ 934 w 2665"/>
                  <a:gd name="T33" fmla="*/ 260 h 289"/>
                  <a:gd name="T34" fmla="*/ 465 w 2665"/>
                  <a:gd name="T35" fmla="*/ 246 h 289"/>
                  <a:gd name="T36" fmla="*/ 384 w 2665"/>
                  <a:gd name="T37" fmla="*/ 243 h 289"/>
                  <a:gd name="T38" fmla="*/ 41 w 2665"/>
                  <a:gd name="T39" fmla="*/ 209 h 289"/>
                  <a:gd name="T40" fmla="*/ 0 w 2665"/>
                  <a:gd name="T41" fmla="*/ 201 h 289"/>
                  <a:gd name="T42" fmla="*/ 2664 w 2665"/>
                  <a:gd name="T43" fmla="*/ 59 h 289"/>
                  <a:gd name="T44" fmla="*/ 2664 w 2665"/>
                  <a:gd name="T45" fmla="*/ 61 h 289"/>
                  <a:gd name="T46" fmla="*/ 2665 w 2665"/>
                  <a:gd name="T47" fmla="*/ 59 h 289"/>
                  <a:gd name="T48" fmla="*/ 2665 w 2665"/>
                  <a:gd name="T49" fmla="*/ 59 h 289"/>
                  <a:gd name="T50" fmla="*/ 2664 w 2665"/>
                  <a:gd name="T51" fmla="*/ 59 h 289"/>
                  <a:gd name="T52" fmla="*/ 2642 w 2665"/>
                  <a:gd name="T53" fmla="*/ 0 h 289"/>
                  <a:gd name="T54" fmla="*/ 2665 w 2665"/>
                  <a:gd name="T55" fmla="*/ 59 h 289"/>
                  <a:gd name="T56" fmla="*/ 2665 w 2665"/>
                  <a:gd name="T57" fmla="*/ 58 h 289"/>
                  <a:gd name="T58" fmla="*/ 2644 w 2665"/>
                  <a:gd name="T59" fmla="*/ 1 h 289"/>
                  <a:gd name="T60" fmla="*/ 2642 w 2665"/>
                  <a:gd name="T61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65" h="289">
                    <a:moveTo>
                      <a:pt x="2158" y="282"/>
                    </a:moveTo>
                    <a:cubicBezTo>
                      <a:pt x="2137" y="283"/>
                      <a:pt x="2116" y="285"/>
                      <a:pt x="2094" y="286"/>
                    </a:cubicBezTo>
                    <a:cubicBezTo>
                      <a:pt x="2076" y="288"/>
                      <a:pt x="2058" y="288"/>
                      <a:pt x="2039" y="289"/>
                    </a:cubicBezTo>
                    <a:cubicBezTo>
                      <a:pt x="2080" y="288"/>
                      <a:pt x="2119" y="285"/>
                      <a:pt x="2158" y="282"/>
                    </a:cubicBezTo>
                    <a:moveTo>
                      <a:pt x="2444" y="227"/>
                    </a:moveTo>
                    <a:cubicBezTo>
                      <a:pt x="2427" y="233"/>
                      <a:pt x="2409" y="238"/>
                      <a:pt x="2391" y="242"/>
                    </a:cubicBezTo>
                    <a:cubicBezTo>
                      <a:pt x="2390" y="242"/>
                      <a:pt x="2390" y="242"/>
                      <a:pt x="2390" y="242"/>
                    </a:cubicBezTo>
                    <a:cubicBezTo>
                      <a:pt x="2374" y="246"/>
                      <a:pt x="2358" y="250"/>
                      <a:pt x="2342" y="254"/>
                    </a:cubicBezTo>
                    <a:cubicBezTo>
                      <a:pt x="2379" y="246"/>
                      <a:pt x="2413" y="237"/>
                      <a:pt x="2444" y="228"/>
                    </a:cubicBezTo>
                    <a:cubicBezTo>
                      <a:pt x="2444" y="227"/>
                      <a:pt x="2444" y="227"/>
                      <a:pt x="2444" y="227"/>
                    </a:cubicBezTo>
                    <a:moveTo>
                      <a:pt x="0" y="201"/>
                    </a:move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130" y="227"/>
                      <a:pt x="272" y="243"/>
                      <a:pt x="384" y="243"/>
                    </a:cubicBezTo>
                    <a:cubicBezTo>
                      <a:pt x="934" y="260"/>
                      <a:pt x="934" y="260"/>
                      <a:pt x="934" y="260"/>
                    </a:cubicBezTo>
                    <a:cubicBezTo>
                      <a:pt x="934" y="260"/>
                      <a:pt x="934" y="260"/>
                      <a:pt x="934" y="260"/>
                    </a:cubicBezTo>
                    <a:cubicBezTo>
                      <a:pt x="934" y="260"/>
                      <a:pt x="934" y="260"/>
                      <a:pt x="934" y="260"/>
                    </a:cubicBezTo>
                    <a:cubicBezTo>
                      <a:pt x="465" y="246"/>
                      <a:pt x="465" y="246"/>
                      <a:pt x="465" y="246"/>
                    </a:cubicBezTo>
                    <a:cubicBezTo>
                      <a:pt x="384" y="243"/>
                      <a:pt x="384" y="243"/>
                      <a:pt x="384" y="243"/>
                    </a:cubicBezTo>
                    <a:cubicBezTo>
                      <a:pt x="283" y="243"/>
                      <a:pt x="159" y="230"/>
                      <a:pt x="41" y="209"/>
                    </a:cubicBezTo>
                    <a:cubicBezTo>
                      <a:pt x="27" y="206"/>
                      <a:pt x="14" y="204"/>
                      <a:pt x="0" y="201"/>
                    </a:cubicBezTo>
                    <a:moveTo>
                      <a:pt x="2664" y="59"/>
                    </a:moveTo>
                    <a:cubicBezTo>
                      <a:pt x="2664" y="59"/>
                      <a:pt x="2664" y="60"/>
                      <a:pt x="2664" y="61"/>
                    </a:cubicBezTo>
                    <a:cubicBezTo>
                      <a:pt x="2664" y="61"/>
                      <a:pt x="2664" y="60"/>
                      <a:pt x="2665" y="59"/>
                    </a:cubicBezTo>
                    <a:cubicBezTo>
                      <a:pt x="2665" y="59"/>
                      <a:pt x="2665" y="59"/>
                      <a:pt x="2665" y="59"/>
                    </a:cubicBezTo>
                    <a:cubicBezTo>
                      <a:pt x="2664" y="59"/>
                      <a:pt x="2664" y="59"/>
                      <a:pt x="2664" y="59"/>
                    </a:cubicBezTo>
                    <a:moveTo>
                      <a:pt x="2642" y="0"/>
                    </a:moveTo>
                    <a:cubicBezTo>
                      <a:pt x="2657" y="19"/>
                      <a:pt x="2664" y="39"/>
                      <a:pt x="2665" y="59"/>
                    </a:cubicBezTo>
                    <a:cubicBezTo>
                      <a:pt x="2665" y="58"/>
                      <a:pt x="2665" y="58"/>
                      <a:pt x="2665" y="58"/>
                    </a:cubicBezTo>
                    <a:cubicBezTo>
                      <a:pt x="2665" y="38"/>
                      <a:pt x="2657" y="19"/>
                      <a:pt x="2644" y="1"/>
                    </a:cubicBezTo>
                    <a:cubicBezTo>
                      <a:pt x="2642" y="0"/>
                      <a:pt x="2642" y="0"/>
                      <a:pt x="2642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7140" y="4262304"/>
                <a:ext cx="1588" cy="1588"/>
              </a:xfrm>
              <a:custGeom>
                <a:avLst/>
                <a:gdLst>
                  <a:gd name="T0" fmla="*/ 0 w 3"/>
                  <a:gd name="T1" fmla="*/ 0 h 5"/>
                  <a:gd name="T2" fmla="*/ 0 w 3"/>
                  <a:gd name="T3" fmla="*/ 0 h 5"/>
                  <a:gd name="T4" fmla="*/ 0 w 3"/>
                  <a:gd name="T5" fmla="*/ 1 h 5"/>
                  <a:gd name="T6" fmla="*/ 3 w 3"/>
                  <a:gd name="T7" fmla="*/ 5 h 5"/>
                  <a:gd name="T8" fmla="*/ 0 w 3"/>
                  <a:gd name="T9" fmla="*/ 0 h 5"/>
                  <a:gd name="T10" fmla="*/ 0 w 3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4"/>
                      <a:pt x="1" y="2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8AB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62140" y="4279766"/>
                <a:ext cx="19050" cy="17463"/>
              </a:xfrm>
              <a:custGeom>
                <a:avLst/>
                <a:gdLst>
                  <a:gd name="T0" fmla="*/ 1 w 89"/>
                  <a:gd name="T1" fmla="*/ 0 h 81"/>
                  <a:gd name="T2" fmla="*/ 0 w 89"/>
                  <a:gd name="T3" fmla="*/ 1 h 81"/>
                  <a:gd name="T4" fmla="*/ 81 w 89"/>
                  <a:gd name="T5" fmla="*/ 81 h 81"/>
                  <a:gd name="T6" fmla="*/ 89 w 89"/>
                  <a:gd name="T7" fmla="*/ 53 h 81"/>
                  <a:gd name="T8" fmla="*/ 1 w 8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8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46" y="36"/>
                      <a:pt x="14" y="17"/>
                      <a:pt x="1" y="0"/>
                    </a:cubicBezTo>
                  </a:path>
                </a:pathLst>
              </a:custGeom>
              <a:solidFill>
                <a:srgbClr val="353A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79603" y="4290879"/>
                <a:ext cx="1588" cy="6350"/>
              </a:xfrm>
              <a:custGeom>
                <a:avLst/>
                <a:gdLst>
                  <a:gd name="T0" fmla="*/ 8 w 8"/>
                  <a:gd name="T1" fmla="*/ 0 h 29"/>
                  <a:gd name="T2" fmla="*/ 0 w 8"/>
                  <a:gd name="T3" fmla="*/ 28 h 29"/>
                  <a:gd name="T4" fmla="*/ 0 w 8"/>
                  <a:gd name="T5" fmla="*/ 29 h 29"/>
                  <a:gd name="T6" fmla="*/ 8 w 8"/>
                  <a:gd name="T7" fmla="*/ 0 h 29"/>
                  <a:gd name="T8" fmla="*/ 8 w 8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9">
                    <a:moveTo>
                      <a:pt x="8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8E91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83128" y="3840029"/>
                <a:ext cx="869950" cy="871538"/>
              </a:xfrm>
              <a:prstGeom prst="ellipse">
                <a:avLst/>
              </a:pr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84765" y="4076566"/>
                <a:ext cx="66675" cy="87313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06990" y="4076566"/>
                <a:ext cx="87313" cy="87313"/>
              </a:xfrm>
              <a:prstGeom prst="ellipse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41903" y="4076566"/>
                <a:ext cx="87313" cy="87313"/>
              </a:xfrm>
              <a:prstGeom prst="ellipse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00615" y="4141654"/>
                <a:ext cx="217488" cy="304800"/>
              </a:xfrm>
              <a:custGeom>
                <a:avLst/>
                <a:gdLst>
                  <a:gd name="T0" fmla="*/ 205 w 1024"/>
                  <a:gd name="T1" fmla="*/ 0 h 1434"/>
                  <a:gd name="T2" fmla="*/ 0 w 1024"/>
                  <a:gd name="T3" fmla="*/ 205 h 1434"/>
                  <a:gd name="T4" fmla="*/ 0 w 1024"/>
                  <a:gd name="T5" fmla="*/ 1229 h 1434"/>
                  <a:gd name="T6" fmla="*/ 205 w 1024"/>
                  <a:gd name="T7" fmla="*/ 1434 h 1434"/>
                  <a:gd name="T8" fmla="*/ 1024 w 1024"/>
                  <a:gd name="T9" fmla="*/ 1434 h 1434"/>
                  <a:gd name="T10" fmla="*/ 1024 w 1024"/>
                  <a:gd name="T11" fmla="*/ 0 h 1434"/>
                  <a:gd name="T12" fmla="*/ 205 w 1024"/>
                  <a:gd name="T13" fmla="*/ 0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434">
                    <a:moveTo>
                      <a:pt x="205" y="0"/>
                    </a:moveTo>
                    <a:cubicBezTo>
                      <a:pt x="92" y="0"/>
                      <a:pt x="0" y="92"/>
                      <a:pt x="0" y="205"/>
                    </a:cubicBezTo>
                    <a:cubicBezTo>
                      <a:pt x="0" y="1229"/>
                      <a:pt x="0" y="1229"/>
                      <a:pt x="0" y="1229"/>
                    </a:cubicBezTo>
                    <a:cubicBezTo>
                      <a:pt x="0" y="1342"/>
                      <a:pt x="92" y="1434"/>
                      <a:pt x="205" y="1434"/>
                    </a:cubicBezTo>
                    <a:cubicBezTo>
                      <a:pt x="1024" y="1434"/>
                      <a:pt x="1024" y="1434"/>
                      <a:pt x="1024" y="1434"/>
                    </a:cubicBezTo>
                    <a:cubicBezTo>
                      <a:pt x="1024" y="0"/>
                      <a:pt x="1024" y="0"/>
                      <a:pt x="1024" y="0"/>
                    </a:cubicBezTo>
                    <a:cubicBezTo>
                      <a:pt x="205" y="0"/>
                      <a:pt x="205" y="0"/>
                      <a:pt x="205" y="0"/>
                    </a:cubicBezTo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18103" y="4141654"/>
                <a:ext cx="217488" cy="304800"/>
              </a:xfrm>
              <a:custGeom>
                <a:avLst/>
                <a:gdLst>
                  <a:gd name="T0" fmla="*/ 819 w 1024"/>
                  <a:gd name="T1" fmla="*/ 0 h 1434"/>
                  <a:gd name="T2" fmla="*/ 0 w 1024"/>
                  <a:gd name="T3" fmla="*/ 0 h 1434"/>
                  <a:gd name="T4" fmla="*/ 0 w 1024"/>
                  <a:gd name="T5" fmla="*/ 1434 h 1434"/>
                  <a:gd name="T6" fmla="*/ 819 w 1024"/>
                  <a:gd name="T7" fmla="*/ 1434 h 1434"/>
                  <a:gd name="T8" fmla="*/ 1024 w 1024"/>
                  <a:gd name="T9" fmla="*/ 1229 h 1434"/>
                  <a:gd name="T10" fmla="*/ 1024 w 1024"/>
                  <a:gd name="T11" fmla="*/ 205 h 1434"/>
                  <a:gd name="T12" fmla="*/ 819 w 1024"/>
                  <a:gd name="T13" fmla="*/ 0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434">
                    <a:moveTo>
                      <a:pt x="8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34"/>
                      <a:pt x="0" y="1434"/>
                      <a:pt x="0" y="1434"/>
                    </a:cubicBezTo>
                    <a:cubicBezTo>
                      <a:pt x="819" y="1434"/>
                      <a:pt x="819" y="1434"/>
                      <a:pt x="819" y="1434"/>
                    </a:cubicBezTo>
                    <a:cubicBezTo>
                      <a:pt x="932" y="1434"/>
                      <a:pt x="1024" y="1342"/>
                      <a:pt x="1024" y="1229"/>
                    </a:cubicBezTo>
                    <a:cubicBezTo>
                      <a:pt x="1024" y="205"/>
                      <a:pt x="1024" y="205"/>
                      <a:pt x="1024" y="205"/>
                    </a:cubicBezTo>
                    <a:cubicBezTo>
                      <a:pt x="1024" y="92"/>
                      <a:pt x="932" y="0"/>
                      <a:pt x="819" y="0"/>
                    </a:cubicBezTo>
                  </a:path>
                </a:pathLst>
              </a:custGeom>
              <a:solidFill>
                <a:srgbClr val="3B4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41903" y="4121016"/>
                <a:ext cx="152400" cy="2063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41903" y="4121016"/>
                <a:ext cx="152400" cy="20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08565" y="4184516"/>
                <a:ext cx="219075" cy="2190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05415" y="4178166"/>
                <a:ext cx="87313" cy="14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37128" y="4182929"/>
                <a:ext cx="26988" cy="269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76815" y="4182929"/>
                <a:ext cx="39688" cy="396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9678" y="4195629"/>
                <a:ext cx="196850" cy="196850"/>
              </a:xfrm>
              <a:prstGeom prst="ellipse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30790" y="4206741"/>
                <a:ext cx="87313" cy="174625"/>
              </a:xfrm>
              <a:custGeom>
                <a:avLst/>
                <a:gdLst>
                  <a:gd name="T0" fmla="*/ 0 w 411"/>
                  <a:gd name="T1" fmla="*/ 411 h 822"/>
                  <a:gd name="T2" fmla="*/ 411 w 411"/>
                  <a:gd name="T3" fmla="*/ 822 h 822"/>
                  <a:gd name="T4" fmla="*/ 411 w 411"/>
                  <a:gd name="T5" fmla="*/ 0 h 822"/>
                  <a:gd name="T6" fmla="*/ 0 w 411"/>
                  <a:gd name="T7" fmla="*/ 411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1" h="822">
                    <a:moveTo>
                      <a:pt x="0" y="411"/>
                    </a:moveTo>
                    <a:cubicBezTo>
                      <a:pt x="0" y="638"/>
                      <a:pt x="184" y="822"/>
                      <a:pt x="411" y="822"/>
                    </a:cubicBezTo>
                    <a:cubicBezTo>
                      <a:pt x="411" y="0"/>
                      <a:pt x="411" y="0"/>
                      <a:pt x="411" y="0"/>
                    </a:cubicBezTo>
                    <a:cubicBezTo>
                      <a:pt x="184" y="0"/>
                      <a:pt x="0" y="184"/>
                      <a:pt x="0" y="411"/>
                    </a:cubicBezTo>
                    <a:close/>
                  </a:path>
                </a:pathLst>
              </a:custGeom>
              <a:solidFill>
                <a:srgbClr val="3B4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18103" y="4206741"/>
                <a:ext cx="87313" cy="174625"/>
              </a:xfrm>
              <a:custGeom>
                <a:avLst/>
                <a:gdLst>
                  <a:gd name="T0" fmla="*/ 0 w 411"/>
                  <a:gd name="T1" fmla="*/ 0 h 822"/>
                  <a:gd name="T2" fmla="*/ 0 w 411"/>
                  <a:gd name="T3" fmla="*/ 822 h 822"/>
                  <a:gd name="T4" fmla="*/ 411 w 411"/>
                  <a:gd name="T5" fmla="*/ 411 h 822"/>
                  <a:gd name="T6" fmla="*/ 0 w 411"/>
                  <a:gd name="T7" fmla="*/ 0 h 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1" h="822">
                    <a:moveTo>
                      <a:pt x="0" y="0"/>
                    </a:moveTo>
                    <a:cubicBezTo>
                      <a:pt x="0" y="822"/>
                      <a:pt x="0" y="822"/>
                      <a:pt x="0" y="822"/>
                    </a:cubicBezTo>
                    <a:cubicBezTo>
                      <a:pt x="227" y="822"/>
                      <a:pt x="411" y="638"/>
                      <a:pt x="411" y="411"/>
                    </a:cubicBezTo>
                    <a:cubicBezTo>
                      <a:pt x="411" y="184"/>
                      <a:pt x="227" y="0"/>
                      <a:pt x="0" y="0"/>
                    </a:cubicBezTo>
                    <a:close/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14903" y="4155941"/>
                <a:ext cx="627063" cy="550863"/>
              </a:xfrm>
              <a:custGeom>
                <a:avLst/>
                <a:gdLst>
                  <a:gd name="T0" fmla="*/ 1927 w 2951"/>
                  <a:gd name="T1" fmla="*/ 0 h 2585"/>
                  <a:gd name="T2" fmla="*/ 1980 w 2951"/>
                  <a:gd name="T3" fmla="*/ 133 h 2585"/>
                  <a:gd name="T4" fmla="*/ 1980 w 2951"/>
                  <a:gd name="T5" fmla="*/ 133 h 2585"/>
                  <a:gd name="T6" fmla="*/ 1980 w 2951"/>
                  <a:gd name="T7" fmla="*/ 134 h 2585"/>
                  <a:gd name="T8" fmla="*/ 1980 w 2951"/>
                  <a:gd name="T9" fmla="*/ 135 h 2585"/>
                  <a:gd name="T10" fmla="*/ 1980 w 2951"/>
                  <a:gd name="T11" fmla="*/ 135 h 2585"/>
                  <a:gd name="T12" fmla="*/ 1980 w 2951"/>
                  <a:gd name="T13" fmla="*/ 135 h 2585"/>
                  <a:gd name="T14" fmla="*/ 1980 w 2951"/>
                  <a:gd name="T15" fmla="*/ 136 h 2585"/>
                  <a:gd name="T16" fmla="*/ 1980 w 2951"/>
                  <a:gd name="T17" fmla="*/ 136 h 2585"/>
                  <a:gd name="T18" fmla="*/ 1980 w 2951"/>
                  <a:gd name="T19" fmla="*/ 137 h 2585"/>
                  <a:gd name="T20" fmla="*/ 1980 w 2951"/>
                  <a:gd name="T21" fmla="*/ 137 h 2585"/>
                  <a:gd name="T22" fmla="*/ 1980 w 2951"/>
                  <a:gd name="T23" fmla="*/ 405 h 2585"/>
                  <a:gd name="T24" fmla="*/ 1980 w 2951"/>
                  <a:gd name="T25" fmla="*/ 1161 h 2585"/>
                  <a:gd name="T26" fmla="*/ 1980 w 2951"/>
                  <a:gd name="T27" fmla="*/ 1161 h 2585"/>
                  <a:gd name="T28" fmla="*/ 1775 w 2951"/>
                  <a:gd name="T29" fmla="*/ 1366 h 2585"/>
                  <a:gd name="T30" fmla="*/ 956 w 2951"/>
                  <a:gd name="T31" fmla="*/ 1366 h 2585"/>
                  <a:gd name="T32" fmla="*/ 956 w 2951"/>
                  <a:gd name="T33" fmla="*/ 1365 h 2585"/>
                  <a:gd name="T34" fmla="*/ 956 w 2951"/>
                  <a:gd name="T35" fmla="*/ 1366 h 2585"/>
                  <a:gd name="T36" fmla="*/ 137 w 2951"/>
                  <a:gd name="T37" fmla="*/ 1366 h 2585"/>
                  <a:gd name="T38" fmla="*/ 0 w 2951"/>
                  <a:gd name="T39" fmla="*/ 1313 h 2585"/>
                  <a:gd name="T40" fmla="*/ 300 w 2951"/>
                  <a:gd name="T41" fmla="*/ 1613 h 2585"/>
                  <a:gd name="T42" fmla="*/ 1272 w 2951"/>
                  <a:gd name="T43" fmla="*/ 2585 h 2585"/>
                  <a:gd name="T44" fmla="*/ 2869 w 2951"/>
                  <a:gd name="T45" fmla="*/ 1294 h 2585"/>
                  <a:gd name="T46" fmla="*/ 2951 w 2951"/>
                  <a:gd name="T47" fmla="*/ 1024 h 2585"/>
                  <a:gd name="T48" fmla="*/ 1927 w 2951"/>
                  <a:gd name="T49" fmla="*/ 0 h 2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51" h="2585">
                    <a:moveTo>
                      <a:pt x="1927" y="0"/>
                    </a:moveTo>
                    <a:cubicBezTo>
                      <a:pt x="1959" y="36"/>
                      <a:pt x="1979" y="82"/>
                      <a:pt x="1980" y="133"/>
                    </a:cubicBezTo>
                    <a:cubicBezTo>
                      <a:pt x="1980" y="133"/>
                      <a:pt x="1980" y="133"/>
                      <a:pt x="1980" y="133"/>
                    </a:cubicBezTo>
                    <a:cubicBezTo>
                      <a:pt x="1980" y="134"/>
                      <a:pt x="1980" y="134"/>
                      <a:pt x="1980" y="134"/>
                    </a:cubicBezTo>
                    <a:cubicBezTo>
                      <a:pt x="1980" y="134"/>
                      <a:pt x="1980" y="134"/>
                      <a:pt x="1980" y="135"/>
                    </a:cubicBezTo>
                    <a:cubicBezTo>
                      <a:pt x="1980" y="135"/>
                      <a:pt x="1980" y="135"/>
                      <a:pt x="1980" y="135"/>
                    </a:cubicBezTo>
                    <a:cubicBezTo>
                      <a:pt x="1980" y="135"/>
                      <a:pt x="1980" y="135"/>
                      <a:pt x="1980" y="135"/>
                    </a:cubicBezTo>
                    <a:cubicBezTo>
                      <a:pt x="1980" y="135"/>
                      <a:pt x="1980" y="135"/>
                      <a:pt x="1980" y="136"/>
                    </a:cubicBezTo>
                    <a:cubicBezTo>
                      <a:pt x="1980" y="136"/>
                      <a:pt x="1980" y="136"/>
                      <a:pt x="1980" y="136"/>
                    </a:cubicBezTo>
                    <a:cubicBezTo>
                      <a:pt x="1980" y="136"/>
                      <a:pt x="1980" y="137"/>
                      <a:pt x="1980" y="137"/>
                    </a:cubicBezTo>
                    <a:cubicBezTo>
                      <a:pt x="1980" y="137"/>
                      <a:pt x="1980" y="137"/>
                      <a:pt x="1980" y="137"/>
                    </a:cubicBezTo>
                    <a:cubicBezTo>
                      <a:pt x="1980" y="405"/>
                      <a:pt x="1980" y="405"/>
                      <a:pt x="1980" y="405"/>
                    </a:cubicBezTo>
                    <a:cubicBezTo>
                      <a:pt x="1980" y="1161"/>
                      <a:pt x="1980" y="1161"/>
                      <a:pt x="1980" y="1161"/>
                    </a:cubicBezTo>
                    <a:cubicBezTo>
                      <a:pt x="1980" y="1161"/>
                      <a:pt x="1980" y="1161"/>
                      <a:pt x="1980" y="1161"/>
                    </a:cubicBezTo>
                    <a:cubicBezTo>
                      <a:pt x="1980" y="1274"/>
                      <a:pt x="1888" y="1366"/>
                      <a:pt x="1775" y="1366"/>
                    </a:cubicBezTo>
                    <a:cubicBezTo>
                      <a:pt x="956" y="1366"/>
                      <a:pt x="956" y="1366"/>
                      <a:pt x="956" y="1366"/>
                    </a:cubicBezTo>
                    <a:cubicBezTo>
                      <a:pt x="956" y="1365"/>
                      <a:pt x="956" y="1365"/>
                      <a:pt x="956" y="1365"/>
                    </a:cubicBezTo>
                    <a:cubicBezTo>
                      <a:pt x="956" y="1366"/>
                      <a:pt x="956" y="1366"/>
                      <a:pt x="956" y="1366"/>
                    </a:cubicBezTo>
                    <a:cubicBezTo>
                      <a:pt x="137" y="1366"/>
                      <a:pt x="137" y="1366"/>
                      <a:pt x="137" y="1366"/>
                    </a:cubicBezTo>
                    <a:cubicBezTo>
                      <a:pt x="84" y="1366"/>
                      <a:pt x="36" y="1346"/>
                      <a:pt x="0" y="1313"/>
                    </a:cubicBezTo>
                    <a:cubicBezTo>
                      <a:pt x="300" y="1613"/>
                      <a:pt x="300" y="1613"/>
                      <a:pt x="300" y="1613"/>
                    </a:cubicBezTo>
                    <a:cubicBezTo>
                      <a:pt x="1272" y="2585"/>
                      <a:pt x="1272" y="2585"/>
                      <a:pt x="1272" y="2585"/>
                    </a:cubicBezTo>
                    <a:cubicBezTo>
                      <a:pt x="2005" y="2471"/>
                      <a:pt x="2610" y="1968"/>
                      <a:pt x="2869" y="1294"/>
                    </a:cubicBezTo>
                    <a:cubicBezTo>
                      <a:pt x="2902" y="1207"/>
                      <a:pt x="2930" y="1117"/>
                      <a:pt x="2951" y="1024"/>
                    </a:cubicBezTo>
                    <a:cubicBezTo>
                      <a:pt x="1927" y="0"/>
                      <a:pt x="1927" y="0"/>
                      <a:pt x="1927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13315" y="4433754"/>
                <a:ext cx="204788" cy="12700"/>
              </a:xfrm>
              <a:custGeom>
                <a:avLst/>
                <a:gdLst>
                  <a:gd name="T0" fmla="*/ 0 w 964"/>
                  <a:gd name="T1" fmla="*/ 0 h 61"/>
                  <a:gd name="T2" fmla="*/ 8 w 964"/>
                  <a:gd name="T3" fmla="*/ 8 h 61"/>
                  <a:gd name="T4" fmla="*/ 145 w 964"/>
                  <a:gd name="T5" fmla="*/ 61 h 61"/>
                  <a:gd name="T6" fmla="*/ 964 w 964"/>
                  <a:gd name="T7" fmla="*/ 61 h 61"/>
                  <a:gd name="T8" fmla="*/ 964 w 964"/>
                  <a:gd name="T9" fmla="*/ 60 h 61"/>
                  <a:gd name="T10" fmla="*/ 556 w 964"/>
                  <a:gd name="T11" fmla="*/ 60 h 61"/>
                  <a:gd name="T12" fmla="*/ 145 w 964"/>
                  <a:gd name="T13" fmla="*/ 60 h 61"/>
                  <a:gd name="T14" fmla="*/ 0 w 964"/>
                  <a:gd name="T15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4" h="61">
                    <a:moveTo>
                      <a:pt x="0" y="0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44" y="41"/>
                      <a:pt x="92" y="61"/>
                      <a:pt x="145" y="61"/>
                    </a:cubicBezTo>
                    <a:cubicBezTo>
                      <a:pt x="964" y="61"/>
                      <a:pt x="964" y="61"/>
                      <a:pt x="964" y="61"/>
                    </a:cubicBezTo>
                    <a:cubicBezTo>
                      <a:pt x="964" y="60"/>
                      <a:pt x="964" y="60"/>
                      <a:pt x="964" y="60"/>
                    </a:cubicBezTo>
                    <a:cubicBezTo>
                      <a:pt x="556" y="60"/>
                      <a:pt x="556" y="60"/>
                      <a:pt x="556" y="60"/>
                    </a:cubicBezTo>
                    <a:cubicBezTo>
                      <a:pt x="145" y="60"/>
                      <a:pt x="145" y="60"/>
                      <a:pt x="145" y="60"/>
                    </a:cubicBezTo>
                    <a:cubicBezTo>
                      <a:pt x="89" y="60"/>
                      <a:pt x="37" y="37"/>
                      <a:pt x="0" y="0"/>
                    </a:cubicBezTo>
                  </a:path>
                </a:pathLst>
              </a:custGeom>
              <a:solidFill>
                <a:srgbClr val="3A4D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18103" y="4154354"/>
                <a:ext cx="217488" cy="292100"/>
              </a:xfrm>
              <a:custGeom>
                <a:avLst/>
                <a:gdLst>
                  <a:gd name="T0" fmla="*/ 1024 w 1024"/>
                  <a:gd name="T1" fmla="*/ 1168 h 1373"/>
                  <a:gd name="T2" fmla="*/ 819 w 1024"/>
                  <a:gd name="T3" fmla="*/ 1372 h 1373"/>
                  <a:gd name="T4" fmla="*/ 0 w 1024"/>
                  <a:gd name="T5" fmla="*/ 1372 h 1373"/>
                  <a:gd name="T6" fmla="*/ 0 w 1024"/>
                  <a:gd name="T7" fmla="*/ 1373 h 1373"/>
                  <a:gd name="T8" fmla="*/ 819 w 1024"/>
                  <a:gd name="T9" fmla="*/ 1373 h 1373"/>
                  <a:gd name="T10" fmla="*/ 1024 w 1024"/>
                  <a:gd name="T11" fmla="*/ 1168 h 1373"/>
                  <a:gd name="T12" fmla="*/ 1024 w 1024"/>
                  <a:gd name="T13" fmla="*/ 1168 h 1373"/>
                  <a:gd name="T14" fmla="*/ 1024 w 1024"/>
                  <a:gd name="T15" fmla="*/ 143 h 1373"/>
                  <a:gd name="T16" fmla="*/ 1024 w 1024"/>
                  <a:gd name="T17" fmla="*/ 144 h 1373"/>
                  <a:gd name="T18" fmla="*/ 1024 w 1024"/>
                  <a:gd name="T19" fmla="*/ 143 h 1373"/>
                  <a:gd name="T20" fmla="*/ 1024 w 1024"/>
                  <a:gd name="T21" fmla="*/ 142 h 1373"/>
                  <a:gd name="T22" fmla="*/ 1024 w 1024"/>
                  <a:gd name="T23" fmla="*/ 143 h 1373"/>
                  <a:gd name="T24" fmla="*/ 1024 w 1024"/>
                  <a:gd name="T25" fmla="*/ 142 h 1373"/>
                  <a:gd name="T26" fmla="*/ 1024 w 1024"/>
                  <a:gd name="T27" fmla="*/ 142 h 1373"/>
                  <a:gd name="T28" fmla="*/ 1024 w 1024"/>
                  <a:gd name="T29" fmla="*/ 142 h 1373"/>
                  <a:gd name="T30" fmla="*/ 1024 w 1024"/>
                  <a:gd name="T31" fmla="*/ 142 h 1373"/>
                  <a:gd name="T32" fmla="*/ 1024 w 1024"/>
                  <a:gd name="T33" fmla="*/ 140 h 1373"/>
                  <a:gd name="T34" fmla="*/ 1024 w 1024"/>
                  <a:gd name="T35" fmla="*/ 141 h 1373"/>
                  <a:gd name="T36" fmla="*/ 1024 w 1024"/>
                  <a:gd name="T37" fmla="*/ 140 h 1373"/>
                  <a:gd name="T38" fmla="*/ 964 w 1024"/>
                  <a:gd name="T39" fmla="*/ 0 h 1373"/>
                  <a:gd name="T40" fmla="*/ 964 w 1024"/>
                  <a:gd name="T41" fmla="*/ 0 h 1373"/>
                  <a:gd name="T42" fmla="*/ 1024 w 1024"/>
                  <a:gd name="T43" fmla="*/ 140 h 1373"/>
                  <a:gd name="T44" fmla="*/ 971 w 1024"/>
                  <a:gd name="T45" fmla="*/ 7 h 1373"/>
                  <a:gd name="T46" fmla="*/ 964 w 1024"/>
                  <a:gd name="T47" fmla="*/ 0 h 1373"/>
                  <a:gd name="T48" fmla="*/ 964 w 1024"/>
                  <a:gd name="T49" fmla="*/ 0 h 1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4" h="1373">
                    <a:moveTo>
                      <a:pt x="1024" y="1168"/>
                    </a:moveTo>
                    <a:cubicBezTo>
                      <a:pt x="1024" y="1281"/>
                      <a:pt x="932" y="1372"/>
                      <a:pt x="819" y="1372"/>
                    </a:cubicBezTo>
                    <a:cubicBezTo>
                      <a:pt x="0" y="1372"/>
                      <a:pt x="0" y="1372"/>
                      <a:pt x="0" y="1372"/>
                    </a:cubicBezTo>
                    <a:cubicBezTo>
                      <a:pt x="0" y="1373"/>
                      <a:pt x="0" y="1373"/>
                      <a:pt x="0" y="1373"/>
                    </a:cubicBezTo>
                    <a:cubicBezTo>
                      <a:pt x="819" y="1373"/>
                      <a:pt x="819" y="1373"/>
                      <a:pt x="819" y="1373"/>
                    </a:cubicBezTo>
                    <a:cubicBezTo>
                      <a:pt x="932" y="1373"/>
                      <a:pt x="1024" y="1281"/>
                      <a:pt x="1024" y="1168"/>
                    </a:cubicBezTo>
                    <a:cubicBezTo>
                      <a:pt x="1024" y="1168"/>
                      <a:pt x="1024" y="1168"/>
                      <a:pt x="1024" y="1168"/>
                    </a:cubicBezTo>
                    <a:moveTo>
                      <a:pt x="1024" y="143"/>
                    </a:moveTo>
                    <a:cubicBezTo>
                      <a:pt x="1024" y="143"/>
                      <a:pt x="1024" y="144"/>
                      <a:pt x="1024" y="144"/>
                    </a:cubicBezTo>
                    <a:cubicBezTo>
                      <a:pt x="1024" y="144"/>
                      <a:pt x="1024" y="143"/>
                      <a:pt x="1024" y="143"/>
                    </a:cubicBezTo>
                    <a:moveTo>
                      <a:pt x="1024" y="142"/>
                    </a:moveTo>
                    <a:cubicBezTo>
                      <a:pt x="1024" y="142"/>
                      <a:pt x="1024" y="142"/>
                      <a:pt x="1024" y="143"/>
                    </a:cubicBezTo>
                    <a:cubicBezTo>
                      <a:pt x="1024" y="142"/>
                      <a:pt x="1024" y="142"/>
                      <a:pt x="1024" y="142"/>
                    </a:cubicBezTo>
                    <a:moveTo>
                      <a:pt x="1024" y="142"/>
                    </a:moveTo>
                    <a:cubicBezTo>
                      <a:pt x="1024" y="142"/>
                      <a:pt x="1024" y="142"/>
                      <a:pt x="1024" y="142"/>
                    </a:cubicBezTo>
                    <a:cubicBezTo>
                      <a:pt x="1024" y="142"/>
                      <a:pt x="1024" y="142"/>
                      <a:pt x="1024" y="142"/>
                    </a:cubicBezTo>
                    <a:moveTo>
                      <a:pt x="1024" y="140"/>
                    </a:moveTo>
                    <a:cubicBezTo>
                      <a:pt x="1024" y="141"/>
                      <a:pt x="1024" y="141"/>
                      <a:pt x="1024" y="141"/>
                    </a:cubicBezTo>
                    <a:cubicBezTo>
                      <a:pt x="1024" y="141"/>
                      <a:pt x="1024" y="141"/>
                      <a:pt x="1024" y="140"/>
                    </a:cubicBezTo>
                    <a:moveTo>
                      <a:pt x="964" y="0"/>
                    </a:moveTo>
                    <a:cubicBezTo>
                      <a:pt x="964" y="0"/>
                      <a:pt x="964" y="0"/>
                      <a:pt x="964" y="0"/>
                    </a:cubicBezTo>
                    <a:cubicBezTo>
                      <a:pt x="1000" y="36"/>
                      <a:pt x="1023" y="85"/>
                      <a:pt x="1024" y="140"/>
                    </a:cubicBezTo>
                    <a:cubicBezTo>
                      <a:pt x="1023" y="89"/>
                      <a:pt x="1003" y="43"/>
                      <a:pt x="971" y="7"/>
                    </a:cubicBezTo>
                    <a:cubicBezTo>
                      <a:pt x="964" y="0"/>
                      <a:pt x="964" y="0"/>
                      <a:pt x="964" y="0"/>
                    </a:cubicBezTo>
                    <a:cubicBezTo>
                      <a:pt x="964" y="0"/>
                      <a:pt x="964" y="0"/>
                      <a:pt x="964" y="0"/>
                    </a:cubicBezTo>
                  </a:path>
                </a:pathLst>
              </a:custGeom>
              <a:solidFill>
                <a:srgbClr val="2A3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81603" y="4089266"/>
                <a:ext cx="53975" cy="52388"/>
              </a:xfrm>
              <a:custGeom>
                <a:avLst/>
                <a:gdLst>
                  <a:gd name="T0" fmla="*/ 4 w 252"/>
                  <a:gd name="T1" fmla="*/ 0 h 248"/>
                  <a:gd name="T2" fmla="*/ 0 w 252"/>
                  <a:gd name="T3" fmla="*/ 4 h 248"/>
                  <a:gd name="T4" fmla="*/ 1 w 252"/>
                  <a:gd name="T5" fmla="*/ 5 h 248"/>
                  <a:gd name="T6" fmla="*/ 61 w 252"/>
                  <a:gd name="T7" fmla="*/ 149 h 248"/>
                  <a:gd name="T8" fmla="*/ 61 w 252"/>
                  <a:gd name="T9" fmla="*/ 248 h 248"/>
                  <a:gd name="T10" fmla="*/ 252 w 252"/>
                  <a:gd name="T11" fmla="*/ 248 h 248"/>
                  <a:gd name="T12" fmla="*/ 181 w 252"/>
                  <a:gd name="T13" fmla="*/ 177 h 248"/>
                  <a:gd name="T14" fmla="*/ 4 w 252"/>
                  <a:gd name="T15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2" h="248">
                    <a:moveTo>
                      <a:pt x="4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38" y="42"/>
                      <a:pt x="61" y="93"/>
                      <a:pt x="61" y="149"/>
                    </a:cubicBezTo>
                    <a:cubicBezTo>
                      <a:pt x="61" y="248"/>
                      <a:pt x="61" y="248"/>
                      <a:pt x="61" y="248"/>
                    </a:cubicBezTo>
                    <a:cubicBezTo>
                      <a:pt x="252" y="248"/>
                      <a:pt x="252" y="248"/>
                      <a:pt x="252" y="248"/>
                    </a:cubicBezTo>
                    <a:cubicBezTo>
                      <a:pt x="181" y="177"/>
                      <a:pt x="181" y="177"/>
                      <a:pt x="181" y="177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81603" y="4089266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1 w 1"/>
                  <a:gd name="T5" fmla="*/ 1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0"/>
                    </a:cubicBezTo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94303" y="4141654"/>
                <a:ext cx="41275" cy="0"/>
              </a:xfrm>
              <a:custGeom>
                <a:avLst/>
                <a:gdLst>
                  <a:gd name="T0" fmla="*/ 26 w 26"/>
                  <a:gd name="T1" fmla="*/ 0 w 26"/>
                  <a:gd name="T2" fmla="*/ 0 w 26"/>
                  <a:gd name="T3" fmla="*/ 7 w 26"/>
                  <a:gd name="T4" fmla="*/ 26 w 26"/>
                  <a:gd name="T5" fmla="*/ 26 w 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6">
                    <a:moveTo>
                      <a:pt x="2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2A3A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94303" y="4141654"/>
                <a:ext cx="41275" cy="0"/>
              </a:xfrm>
              <a:custGeom>
                <a:avLst/>
                <a:gdLst>
                  <a:gd name="T0" fmla="*/ 26 w 26"/>
                  <a:gd name="T1" fmla="*/ 0 w 26"/>
                  <a:gd name="T2" fmla="*/ 0 w 26"/>
                  <a:gd name="T3" fmla="*/ 7 w 26"/>
                  <a:gd name="T4" fmla="*/ 26 w 26"/>
                  <a:gd name="T5" fmla="*/ 26 w 2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26">
                    <a:moveTo>
                      <a:pt x="2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26" y="0"/>
                    </a:lnTo>
                    <a:lnTo>
                      <a:pt x="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62615" y="3840029"/>
                <a:ext cx="871538" cy="871538"/>
              </a:xfrm>
              <a:prstGeom prst="ellipse">
                <a:avLst/>
              </a:pr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53115" y="4030529"/>
                <a:ext cx="217488" cy="490538"/>
              </a:xfrm>
              <a:prstGeom prst="rect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53115" y="4030529"/>
                <a:ext cx="217488" cy="49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26165" y="4030529"/>
                <a:ext cx="217488" cy="490538"/>
              </a:xfrm>
              <a:prstGeom prst="rect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26165" y="4030529"/>
                <a:ext cx="217488" cy="49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70603" y="4248016"/>
                <a:ext cx="55563" cy="55563"/>
              </a:xfrm>
              <a:custGeom>
                <a:avLst/>
                <a:gdLst>
                  <a:gd name="T0" fmla="*/ 0 w 256"/>
                  <a:gd name="T1" fmla="*/ 0 h 256"/>
                  <a:gd name="T2" fmla="*/ 0 w 256"/>
                  <a:gd name="T3" fmla="*/ 256 h 256"/>
                  <a:gd name="T4" fmla="*/ 128 w 256"/>
                  <a:gd name="T5" fmla="*/ 128 h 256"/>
                  <a:gd name="T6" fmla="*/ 256 w 256"/>
                  <a:gd name="T7" fmla="*/ 256 h 256"/>
                  <a:gd name="T8" fmla="*/ 256 w 256"/>
                  <a:gd name="T9" fmla="*/ 0 h 256"/>
                  <a:gd name="T10" fmla="*/ 0 w 256"/>
                  <a:gd name="T11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6" h="256">
                    <a:moveTo>
                      <a:pt x="0" y="0"/>
                    </a:moveTo>
                    <a:cubicBezTo>
                      <a:pt x="0" y="256"/>
                      <a:pt x="0" y="256"/>
                      <a:pt x="0" y="256"/>
                    </a:cubicBezTo>
                    <a:cubicBezTo>
                      <a:pt x="0" y="185"/>
                      <a:pt x="57" y="128"/>
                      <a:pt x="128" y="128"/>
                    </a:cubicBezTo>
                    <a:cubicBezTo>
                      <a:pt x="199" y="128"/>
                      <a:pt x="256" y="185"/>
                      <a:pt x="256" y="256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470603" y="4030529"/>
                <a:ext cx="55563" cy="217488"/>
              </a:xfrm>
              <a:prstGeom prst="rect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688090" y="4030529"/>
                <a:ext cx="55563" cy="4905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688090" y="4030529"/>
                <a:ext cx="55563" cy="49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53115" y="4030529"/>
                <a:ext cx="53975" cy="4905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253115" y="4030529"/>
                <a:ext cx="53975" cy="49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457903" y="4046404"/>
                <a:ext cx="26988" cy="269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11878" y="4046404"/>
                <a:ext cx="26988" cy="269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64253" y="4052754"/>
                <a:ext cx="14288" cy="122238"/>
              </a:xfrm>
              <a:custGeom>
                <a:avLst/>
                <a:gdLst>
                  <a:gd name="T0" fmla="*/ 32 w 64"/>
                  <a:gd name="T1" fmla="*/ 576 h 576"/>
                  <a:gd name="T2" fmla="*/ 0 w 64"/>
                  <a:gd name="T3" fmla="*/ 544 h 576"/>
                  <a:gd name="T4" fmla="*/ 0 w 64"/>
                  <a:gd name="T5" fmla="*/ 32 h 576"/>
                  <a:gd name="T6" fmla="*/ 32 w 64"/>
                  <a:gd name="T7" fmla="*/ 0 h 576"/>
                  <a:gd name="T8" fmla="*/ 64 w 64"/>
                  <a:gd name="T9" fmla="*/ 32 h 576"/>
                  <a:gd name="T10" fmla="*/ 64 w 64"/>
                  <a:gd name="T11" fmla="*/ 544 h 576"/>
                  <a:gd name="T12" fmla="*/ 32 w 64"/>
                  <a:gd name="T13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576">
                    <a:moveTo>
                      <a:pt x="32" y="576"/>
                    </a:moveTo>
                    <a:cubicBezTo>
                      <a:pt x="14" y="576"/>
                      <a:pt x="0" y="561"/>
                      <a:pt x="0" y="54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44"/>
                      <a:pt x="64" y="544"/>
                      <a:pt x="64" y="544"/>
                    </a:cubicBezTo>
                    <a:cubicBezTo>
                      <a:pt x="64" y="561"/>
                      <a:pt x="50" y="576"/>
                      <a:pt x="32" y="576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18228" y="4052754"/>
                <a:ext cx="14288" cy="122238"/>
              </a:xfrm>
              <a:custGeom>
                <a:avLst/>
                <a:gdLst>
                  <a:gd name="T0" fmla="*/ 32 w 64"/>
                  <a:gd name="T1" fmla="*/ 576 h 576"/>
                  <a:gd name="T2" fmla="*/ 0 w 64"/>
                  <a:gd name="T3" fmla="*/ 544 h 576"/>
                  <a:gd name="T4" fmla="*/ 0 w 64"/>
                  <a:gd name="T5" fmla="*/ 32 h 576"/>
                  <a:gd name="T6" fmla="*/ 32 w 64"/>
                  <a:gd name="T7" fmla="*/ 0 h 576"/>
                  <a:gd name="T8" fmla="*/ 64 w 64"/>
                  <a:gd name="T9" fmla="*/ 32 h 576"/>
                  <a:gd name="T10" fmla="*/ 64 w 64"/>
                  <a:gd name="T11" fmla="*/ 544 h 576"/>
                  <a:gd name="T12" fmla="*/ 32 w 64"/>
                  <a:gd name="T13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576">
                    <a:moveTo>
                      <a:pt x="32" y="576"/>
                    </a:moveTo>
                    <a:cubicBezTo>
                      <a:pt x="14" y="576"/>
                      <a:pt x="0" y="561"/>
                      <a:pt x="0" y="54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544"/>
                      <a:pt x="64" y="544"/>
                      <a:pt x="64" y="544"/>
                    </a:cubicBezTo>
                    <a:cubicBezTo>
                      <a:pt x="64" y="561"/>
                      <a:pt x="50" y="576"/>
                      <a:pt x="32" y="576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496003" y="4273416"/>
                <a:ext cx="438150" cy="438150"/>
              </a:xfrm>
              <a:custGeom>
                <a:avLst/>
                <a:gdLst>
                  <a:gd name="T0" fmla="*/ 6 w 2057"/>
                  <a:gd name="T1" fmla="*/ 2057 h 2057"/>
                  <a:gd name="T2" fmla="*/ 7 w 2057"/>
                  <a:gd name="T3" fmla="*/ 2057 h 2057"/>
                  <a:gd name="T4" fmla="*/ 6 w 2057"/>
                  <a:gd name="T5" fmla="*/ 2057 h 2057"/>
                  <a:gd name="T6" fmla="*/ 4 w 2057"/>
                  <a:gd name="T7" fmla="*/ 2057 h 2057"/>
                  <a:gd name="T8" fmla="*/ 5 w 2057"/>
                  <a:gd name="T9" fmla="*/ 2057 h 2057"/>
                  <a:gd name="T10" fmla="*/ 4 w 2057"/>
                  <a:gd name="T11" fmla="*/ 2057 h 2057"/>
                  <a:gd name="T12" fmla="*/ 0 w 2057"/>
                  <a:gd name="T13" fmla="*/ 2057 h 2057"/>
                  <a:gd name="T14" fmla="*/ 0 w 2057"/>
                  <a:gd name="T15" fmla="*/ 2057 h 2057"/>
                  <a:gd name="T16" fmla="*/ 0 w 2057"/>
                  <a:gd name="T17" fmla="*/ 2057 h 2057"/>
                  <a:gd name="T18" fmla="*/ 2057 w 2057"/>
                  <a:gd name="T19" fmla="*/ 6 h 2057"/>
                  <a:gd name="T20" fmla="*/ 2057 w 2057"/>
                  <a:gd name="T21" fmla="*/ 7 h 2057"/>
                  <a:gd name="T22" fmla="*/ 2057 w 2057"/>
                  <a:gd name="T23" fmla="*/ 6 h 2057"/>
                  <a:gd name="T24" fmla="*/ 2057 w 2057"/>
                  <a:gd name="T25" fmla="*/ 4 h 2057"/>
                  <a:gd name="T26" fmla="*/ 2057 w 2057"/>
                  <a:gd name="T27" fmla="*/ 5 h 2057"/>
                  <a:gd name="T28" fmla="*/ 2057 w 2057"/>
                  <a:gd name="T29" fmla="*/ 4 h 2057"/>
                  <a:gd name="T30" fmla="*/ 2057 w 2057"/>
                  <a:gd name="T31" fmla="*/ 0 h 2057"/>
                  <a:gd name="T32" fmla="*/ 2057 w 2057"/>
                  <a:gd name="T33" fmla="*/ 0 h 2057"/>
                  <a:gd name="T34" fmla="*/ 2057 w 2057"/>
                  <a:gd name="T35" fmla="*/ 0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57" h="2057">
                    <a:moveTo>
                      <a:pt x="6" y="2057"/>
                    </a:moveTo>
                    <a:cubicBezTo>
                      <a:pt x="7" y="2057"/>
                      <a:pt x="7" y="2057"/>
                      <a:pt x="7" y="2057"/>
                    </a:cubicBezTo>
                    <a:cubicBezTo>
                      <a:pt x="7" y="2057"/>
                      <a:pt x="7" y="2057"/>
                      <a:pt x="6" y="2057"/>
                    </a:cubicBezTo>
                    <a:moveTo>
                      <a:pt x="4" y="2057"/>
                    </a:moveTo>
                    <a:cubicBezTo>
                      <a:pt x="5" y="2057"/>
                      <a:pt x="5" y="2057"/>
                      <a:pt x="5" y="2057"/>
                    </a:cubicBezTo>
                    <a:cubicBezTo>
                      <a:pt x="5" y="2057"/>
                      <a:pt x="5" y="2057"/>
                      <a:pt x="4" y="2057"/>
                    </a:cubicBezTo>
                    <a:moveTo>
                      <a:pt x="0" y="2057"/>
                    </a:moveTo>
                    <a:cubicBezTo>
                      <a:pt x="0" y="2057"/>
                      <a:pt x="0" y="2057"/>
                      <a:pt x="0" y="2057"/>
                    </a:cubicBezTo>
                    <a:cubicBezTo>
                      <a:pt x="0" y="2057"/>
                      <a:pt x="0" y="2057"/>
                      <a:pt x="0" y="2057"/>
                    </a:cubicBezTo>
                    <a:moveTo>
                      <a:pt x="2057" y="6"/>
                    </a:moveTo>
                    <a:cubicBezTo>
                      <a:pt x="2057" y="7"/>
                      <a:pt x="2057" y="7"/>
                      <a:pt x="2057" y="7"/>
                    </a:cubicBezTo>
                    <a:cubicBezTo>
                      <a:pt x="2057" y="7"/>
                      <a:pt x="2057" y="7"/>
                      <a:pt x="2057" y="6"/>
                    </a:cubicBezTo>
                    <a:moveTo>
                      <a:pt x="2057" y="4"/>
                    </a:moveTo>
                    <a:cubicBezTo>
                      <a:pt x="2057" y="5"/>
                      <a:pt x="2057" y="5"/>
                      <a:pt x="2057" y="5"/>
                    </a:cubicBezTo>
                    <a:cubicBezTo>
                      <a:pt x="2057" y="5"/>
                      <a:pt x="2057" y="5"/>
                      <a:pt x="2057" y="4"/>
                    </a:cubicBezTo>
                    <a:moveTo>
                      <a:pt x="2057" y="0"/>
                    </a:moveTo>
                    <a:cubicBezTo>
                      <a:pt x="2057" y="0"/>
                      <a:pt x="2057" y="0"/>
                      <a:pt x="2057" y="0"/>
                    </a:cubicBezTo>
                    <a:cubicBezTo>
                      <a:pt x="2057" y="0"/>
                      <a:pt x="2057" y="0"/>
                      <a:pt x="2057" y="0"/>
                    </a:cubicBezTo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53115" y="4030529"/>
                <a:ext cx="681038" cy="681038"/>
              </a:xfrm>
              <a:custGeom>
                <a:avLst/>
                <a:gdLst>
                  <a:gd name="T0" fmla="*/ 2304 w 3200"/>
                  <a:gd name="T1" fmla="*/ 0 h 3200"/>
                  <a:gd name="T2" fmla="*/ 2304 w 3200"/>
                  <a:gd name="T3" fmla="*/ 2304 h 3200"/>
                  <a:gd name="T4" fmla="*/ 1280 w 3200"/>
                  <a:gd name="T5" fmla="*/ 2304 h 3200"/>
                  <a:gd name="T6" fmla="*/ 1280 w 3200"/>
                  <a:gd name="T7" fmla="*/ 1280 h 3200"/>
                  <a:gd name="T8" fmla="*/ 1152 w 3200"/>
                  <a:gd name="T9" fmla="*/ 1152 h 3200"/>
                  <a:gd name="T10" fmla="*/ 1024 w 3200"/>
                  <a:gd name="T11" fmla="*/ 1280 h 3200"/>
                  <a:gd name="T12" fmla="*/ 1024 w 3200"/>
                  <a:gd name="T13" fmla="*/ 2304 h 3200"/>
                  <a:gd name="T14" fmla="*/ 0 w 3200"/>
                  <a:gd name="T15" fmla="*/ 2304 h 3200"/>
                  <a:gd name="T16" fmla="*/ 878 w 3200"/>
                  <a:gd name="T17" fmla="*/ 3182 h 3200"/>
                  <a:gd name="T18" fmla="*/ 1143 w 3200"/>
                  <a:gd name="T19" fmla="*/ 3200 h 3200"/>
                  <a:gd name="T20" fmla="*/ 1143 w 3200"/>
                  <a:gd name="T21" fmla="*/ 3200 h 3200"/>
                  <a:gd name="T22" fmla="*/ 1147 w 3200"/>
                  <a:gd name="T23" fmla="*/ 3200 h 3200"/>
                  <a:gd name="T24" fmla="*/ 1148 w 3200"/>
                  <a:gd name="T25" fmla="*/ 3200 h 3200"/>
                  <a:gd name="T26" fmla="*/ 1149 w 3200"/>
                  <a:gd name="T27" fmla="*/ 3200 h 3200"/>
                  <a:gd name="T28" fmla="*/ 1150 w 3200"/>
                  <a:gd name="T29" fmla="*/ 3200 h 3200"/>
                  <a:gd name="T30" fmla="*/ 1152 w 3200"/>
                  <a:gd name="T31" fmla="*/ 3200 h 3200"/>
                  <a:gd name="T32" fmla="*/ 3200 w 3200"/>
                  <a:gd name="T33" fmla="*/ 1152 h 3200"/>
                  <a:gd name="T34" fmla="*/ 3200 w 3200"/>
                  <a:gd name="T35" fmla="*/ 1152 h 3200"/>
                  <a:gd name="T36" fmla="*/ 3200 w 3200"/>
                  <a:gd name="T37" fmla="*/ 1150 h 3200"/>
                  <a:gd name="T38" fmla="*/ 3200 w 3200"/>
                  <a:gd name="T39" fmla="*/ 1149 h 3200"/>
                  <a:gd name="T40" fmla="*/ 3200 w 3200"/>
                  <a:gd name="T41" fmla="*/ 1148 h 3200"/>
                  <a:gd name="T42" fmla="*/ 3200 w 3200"/>
                  <a:gd name="T43" fmla="*/ 1147 h 3200"/>
                  <a:gd name="T44" fmla="*/ 3200 w 3200"/>
                  <a:gd name="T45" fmla="*/ 1143 h 3200"/>
                  <a:gd name="T46" fmla="*/ 3200 w 3200"/>
                  <a:gd name="T47" fmla="*/ 1143 h 3200"/>
                  <a:gd name="T48" fmla="*/ 3182 w 3200"/>
                  <a:gd name="T49" fmla="*/ 878 h 3200"/>
                  <a:gd name="T50" fmla="*/ 2304 w 3200"/>
                  <a:gd name="T51" fmla="*/ 0 h 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00" h="3200">
                    <a:moveTo>
                      <a:pt x="2304" y="0"/>
                    </a:moveTo>
                    <a:cubicBezTo>
                      <a:pt x="2304" y="2304"/>
                      <a:pt x="2304" y="2304"/>
                      <a:pt x="2304" y="2304"/>
                    </a:cubicBezTo>
                    <a:cubicBezTo>
                      <a:pt x="1280" y="2304"/>
                      <a:pt x="1280" y="2304"/>
                      <a:pt x="1280" y="2304"/>
                    </a:cubicBezTo>
                    <a:cubicBezTo>
                      <a:pt x="1280" y="1280"/>
                      <a:pt x="1280" y="1280"/>
                      <a:pt x="1280" y="1280"/>
                    </a:cubicBezTo>
                    <a:cubicBezTo>
                      <a:pt x="1280" y="1209"/>
                      <a:pt x="1223" y="1152"/>
                      <a:pt x="1152" y="1152"/>
                    </a:cubicBezTo>
                    <a:cubicBezTo>
                      <a:pt x="1081" y="1152"/>
                      <a:pt x="1024" y="1209"/>
                      <a:pt x="1024" y="1280"/>
                    </a:cubicBezTo>
                    <a:cubicBezTo>
                      <a:pt x="1024" y="2304"/>
                      <a:pt x="1024" y="2304"/>
                      <a:pt x="1024" y="2304"/>
                    </a:cubicBezTo>
                    <a:cubicBezTo>
                      <a:pt x="0" y="2304"/>
                      <a:pt x="0" y="2304"/>
                      <a:pt x="0" y="2304"/>
                    </a:cubicBezTo>
                    <a:cubicBezTo>
                      <a:pt x="878" y="3182"/>
                      <a:pt x="878" y="3182"/>
                      <a:pt x="878" y="3182"/>
                    </a:cubicBezTo>
                    <a:cubicBezTo>
                      <a:pt x="965" y="3193"/>
                      <a:pt x="1053" y="3200"/>
                      <a:pt x="1143" y="3200"/>
                    </a:cubicBezTo>
                    <a:cubicBezTo>
                      <a:pt x="1143" y="3200"/>
                      <a:pt x="1143" y="3200"/>
                      <a:pt x="1143" y="3200"/>
                    </a:cubicBezTo>
                    <a:cubicBezTo>
                      <a:pt x="1145" y="3200"/>
                      <a:pt x="1146" y="3200"/>
                      <a:pt x="1147" y="3200"/>
                    </a:cubicBezTo>
                    <a:cubicBezTo>
                      <a:pt x="1148" y="3200"/>
                      <a:pt x="1148" y="3200"/>
                      <a:pt x="1148" y="3200"/>
                    </a:cubicBezTo>
                    <a:cubicBezTo>
                      <a:pt x="1148" y="3200"/>
                      <a:pt x="1149" y="3200"/>
                      <a:pt x="1149" y="3200"/>
                    </a:cubicBezTo>
                    <a:cubicBezTo>
                      <a:pt x="1150" y="3200"/>
                      <a:pt x="1150" y="3200"/>
                      <a:pt x="1150" y="3200"/>
                    </a:cubicBezTo>
                    <a:cubicBezTo>
                      <a:pt x="1151" y="3200"/>
                      <a:pt x="1151" y="3200"/>
                      <a:pt x="1152" y="3200"/>
                    </a:cubicBezTo>
                    <a:cubicBezTo>
                      <a:pt x="2283" y="3200"/>
                      <a:pt x="3200" y="2283"/>
                      <a:pt x="3200" y="1152"/>
                    </a:cubicBezTo>
                    <a:cubicBezTo>
                      <a:pt x="3200" y="1152"/>
                      <a:pt x="3200" y="1152"/>
                      <a:pt x="3200" y="1152"/>
                    </a:cubicBezTo>
                    <a:cubicBezTo>
                      <a:pt x="3200" y="1151"/>
                      <a:pt x="3200" y="1151"/>
                      <a:pt x="3200" y="1150"/>
                    </a:cubicBezTo>
                    <a:cubicBezTo>
                      <a:pt x="3200" y="1150"/>
                      <a:pt x="3200" y="1150"/>
                      <a:pt x="3200" y="1149"/>
                    </a:cubicBezTo>
                    <a:cubicBezTo>
                      <a:pt x="3200" y="1149"/>
                      <a:pt x="3200" y="1148"/>
                      <a:pt x="3200" y="1148"/>
                    </a:cubicBezTo>
                    <a:cubicBezTo>
                      <a:pt x="3200" y="1148"/>
                      <a:pt x="3200" y="1148"/>
                      <a:pt x="3200" y="1147"/>
                    </a:cubicBezTo>
                    <a:cubicBezTo>
                      <a:pt x="3200" y="1146"/>
                      <a:pt x="3200" y="1145"/>
                      <a:pt x="3200" y="1143"/>
                    </a:cubicBezTo>
                    <a:cubicBezTo>
                      <a:pt x="3200" y="1143"/>
                      <a:pt x="3200" y="1143"/>
                      <a:pt x="3200" y="1143"/>
                    </a:cubicBezTo>
                    <a:cubicBezTo>
                      <a:pt x="3200" y="1053"/>
                      <a:pt x="3193" y="965"/>
                      <a:pt x="3182" y="878"/>
                    </a:cubicBezTo>
                    <a:cubicBezTo>
                      <a:pt x="2304" y="0"/>
                      <a:pt x="2304" y="0"/>
                      <a:pt x="2304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53115" y="4521066"/>
                <a:ext cx="217488" cy="0"/>
              </a:xfrm>
              <a:custGeom>
                <a:avLst/>
                <a:gdLst>
                  <a:gd name="T0" fmla="*/ 137 w 137"/>
                  <a:gd name="T1" fmla="*/ 34 w 137"/>
                  <a:gd name="T2" fmla="*/ 0 w 137"/>
                  <a:gd name="T3" fmla="*/ 137 w 1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7">
                    <a:moveTo>
                      <a:pt x="137" y="0"/>
                    </a:moveTo>
                    <a:lnTo>
                      <a:pt x="34" y="0"/>
                    </a:lnTo>
                    <a:lnTo>
                      <a:pt x="0" y="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DC5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53115" y="4521066"/>
                <a:ext cx="217488" cy="0"/>
              </a:xfrm>
              <a:custGeom>
                <a:avLst/>
                <a:gdLst>
                  <a:gd name="T0" fmla="*/ 137 w 137"/>
                  <a:gd name="T1" fmla="*/ 34 w 137"/>
                  <a:gd name="T2" fmla="*/ 0 w 137"/>
                  <a:gd name="T3" fmla="*/ 137 w 13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37">
                    <a:moveTo>
                      <a:pt x="137" y="0"/>
                    </a:moveTo>
                    <a:lnTo>
                      <a:pt x="34" y="0"/>
                    </a:lnTo>
                    <a:lnTo>
                      <a:pt x="0" y="0"/>
                    </a:lnTo>
                    <a:lnTo>
                      <a:pt x="13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6165" y="4303579"/>
                <a:ext cx="217488" cy="217488"/>
              </a:xfrm>
              <a:custGeom>
                <a:avLst/>
                <a:gdLst>
                  <a:gd name="T0" fmla="*/ 0 w 137"/>
                  <a:gd name="T1" fmla="*/ 0 h 137"/>
                  <a:gd name="T2" fmla="*/ 0 w 137"/>
                  <a:gd name="T3" fmla="*/ 0 h 137"/>
                  <a:gd name="T4" fmla="*/ 0 w 137"/>
                  <a:gd name="T5" fmla="*/ 0 h 137"/>
                  <a:gd name="T6" fmla="*/ 0 w 137"/>
                  <a:gd name="T7" fmla="*/ 137 h 137"/>
                  <a:gd name="T8" fmla="*/ 137 w 137"/>
                  <a:gd name="T9" fmla="*/ 137 h 137"/>
                  <a:gd name="T10" fmla="*/ 102 w 137"/>
                  <a:gd name="T11" fmla="*/ 137 h 137"/>
                  <a:gd name="T12" fmla="*/ 0 w 137"/>
                  <a:gd name="T13" fmla="*/ 137 h 137"/>
                  <a:gd name="T14" fmla="*/ 0 w 137"/>
                  <a:gd name="T15" fmla="*/ 0 h 137"/>
                  <a:gd name="T16" fmla="*/ 0 w 137"/>
                  <a:gd name="T17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7" h="13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37"/>
                    </a:lnTo>
                    <a:lnTo>
                      <a:pt x="137" y="137"/>
                    </a:lnTo>
                    <a:lnTo>
                      <a:pt x="102" y="137"/>
                    </a:lnTo>
                    <a:lnTo>
                      <a:pt x="0" y="13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59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6165" y="4303579"/>
                <a:ext cx="217488" cy="217488"/>
              </a:xfrm>
              <a:custGeom>
                <a:avLst/>
                <a:gdLst>
                  <a:gd name="T0" fmla="*/ 0 w 137"/>
                  <a:gd name="T1" fmla="*/ 0 h 137"/>
                  <a:gd name="T2" fmla="*/ 0 w 137"/>
                  <a:gd name="T3" fmla="*/ 0 h 137"/>
                  <a:gd name="T4" fmla="*/ 0 w 137"/>
                  <a:gd name="T5" fmla="*/ 0 h 137"/>
                  <a:gd name="T6" fmla="*/ 0 w 137"/>
                  <a:gd name="T7" fmla="*/ 137 h 137"/>
                  <a:gd name="T8" fmla="*/ 137 w 137"/>
                  <a:gd name="T9" fmla="*/ 137 h 137"/>
                  <a:gd name="T10" fmla="*/ 102 w 137"/>
                  <a:gd name="T11" fmla="*/ 137 h 137"/>
                  <a:gd name="T12" fmla="*/ 0 w 137"/>
                  <a:gd name="T13" fmla="*/ 137 h 137"/>
                  <a:gd name="T14" fmla="*/ 0 w 137"/>
                  <a:gd name="T15" fmla="*/ 0 h 137"/>
                  <a:gd name="T16" fmla="*/ 0 w 137"/>
                  <a:gd name="T17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7" h="137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137"/>
                    </a:lnTo>
                    <a:lnTo>
                      <a:pt x="137" y="137"/>
                    </a:lnTo>
                    <a:lnTo>
                      <a:pt x="102" y="137"/>
                    </a:lnTo>
                    <a:lnTo>
                      <a:pt x="0" y="1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62615" y="4819516"/>
                <a:ext cx="871538" cy="871538"/>
              </a:xfrm>
              <a:prstGeom prst="ellipse">
                <a:avLst/>
              </a:pr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3628" y="5071929"/>
                <a:ext cx="103188" cy="368300"/>
              </a:xfrm>
              <a:custGeom>
                <a:avLst/>
                <a:gdLst>
                  <a:gd name="T0" fmla="*/ 192 w 480"/>
                  <a:gd name="T1" fmla="*/ 0 h 1728"/>
                  <a:gd name="T2" fmla="*/ 0 w 480"/>
                  <a:gd name="T3" fmla="*/ 192 h 1728"/>
                  <a:gd name="T4" fmla="*/ 0 w 480"/>
                  <a:gd name="T5" fmla="*/ 1536 h 1728"/>
                  <a:gd name="T6" fmla="*/ 192 w 480"/>
                  <a:gd name="T7" fmla="*/ 1728 h 1728"/>
                  <a:gd name="T8" fmla="*/ 480 w 480"/>
                  <a:gd name="T9" fmla="*/ 1728 h 1728"/>
                  <a:gd name="T10" fmla="*/ 480 w 480"/>
                  <a:gd name="T11" fmla="*/ 0 h 1728"/>
                  <a:gd name="T12" fmla="*/ 192 w 480"/>
                  <a:gd name="T13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0" h="1728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1536"/>
                      <a:pt x="0" y="1536"/>
                      <a:pt x="0" y="1536"/>
                    </a:cubicBezTo>
                    <a:cubicBezTo>
                      <a:pt x="0" y="1642"/>
                      <a:pt x="86" y="1728"/>
                      <a:pt x="192" y="1728"/>
                    </a:cubicBezTo>
                    <a:cubicBezTo>
                      <a:pt x="480" y="1728"/>
                      <a:pt x="480" y="1728"/>
                      <a:pt x="480" y="1728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192" y="0"/>
                      <a:pt x="192" y="0"/>
                      <a:pt x="192" y="0"/>
                    </a:cubicBezTo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46815" y="5071929"/>
                <a:ext cx="101600" cy="368300"/>
              </a:xfrm>
              <a:custGeom>
                <a:avLst/>
                <a:gdLst>
                  <a:gd name="T0" fmla="*/ 288 w 480"/>
                  <a:gd name="T1" fmla="*/ 0 h 1728"/>
                  <a:gd name="T2" fmla="*/ 0 w 480"/>
                  <a:gd name="T3" fmla="*/ 0 h 1728"/>
                  <a:gd name="T4" fmla="*/ 0 w 480"/>
                  <a:gd name="T5" fmla="*/ 1728 h 1728"/>
                  <a:gd name="T6" fmla="*/ 288 w 480"/>
                  <a:gd name="T7" fmla="*/ 1728 h 1728"/>
                  <a:gd name="T8" fmla="*/ 480 w 480"/>
                  <a:gd name="T9" fmla="*/ 1536 h 1728"/>
                  <a:gd name="T10" fmla="*/ 480 w 480"/>
                  <a:gd name="T11" fmla="*/ 192 h 1728"/>
                  <a:gd name="T12" fmla="*/ 288 w 480"/>
                  <a:gd name="T13" fmla="*/ 0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0" h="1728">
                    <a:moveTo>
                      <a:pt x="28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28"/>
                      <a:pt x="0" y="1728"/>
                      <a:pt x="0" y="1728"/>
                    </a:cubicBezTo>
                    <a:cubicBezTo>
                      <a:pt x="288" y="1728"/>
                      <a:pt x="288" y="1728"/>
                      <a:pt x="288" y="1728"/>
                    </a:cubicBezTo>
                    <a:cubicBezTo>
                      <a:pt x="394" y="1728"/>
                      <a:pt x="480" y="1642"/>
                      <a:pt x="480" y="1536"/>
                    </a:cubicBezTo>
                    <a:cubicBezTo>
                      <a:pt x="480" y="192"/>
                      <a:pt x="480" y="192"/>
                      <a:pt x="480" y="192"/>
                    </a:cubicBezTo>
                    <a:cubicBezTo>
                      <a:pt x="480" y="86"/>
                      <a:pt x="394" y="0"/>
                      <a:pt x="288" y="0"/>
                    </a:cubicBezTo>
                  </a:path>
                </a:pathLst>
              </a:custGeom>
              <a:solidFill>
                <a:srgbClr val="3B4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03940" y="5194166"/>
                <a:ext cx="41275" cy="123825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03940" y="5194166"/>
                <a:ext cx="41275" cy="1238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45215" y="5356091"/>
                <a:ext cx="2032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45215" y="5356091"/>
                <a:ext cx="203200" cy="3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48353" y="5154479"/>
                <a:ext cx="142875" cy="203200"/>
              </a:xfrm>
              <a:custGeom>
                <a:avLst/>
                <a:gdLst>
                  <a:gd name="T0" fmla="*/ 96 w 672"/>
                  <a:gd name="T1" fmla="*/ 0 h 960"/>
                  <a:gd name="T2" fmla="*/ 0 w 672"/>
                  <a:gd name="T3" fmla="*/ 96 h 960"/>
                  <a:gd name="T4" fmla="*/ 0 w 672"/>
                  <a:gd name="T5" fmla="*/ 864 h 960"/>
                  <a:gd name="T6" fmla="*/ 96 w 672"/>
                  <a:gd name="T7" fmla="*/ 960 h 960"/>
                  <a:gd name="T8" fmla="*/ 672 w 672"/>
                  <a:gd name="T9" fmla="*/ 960 h 960"/>
                  <a:gd name="T10" fmla="*/ 672 w 672"/>
                  <a:gd name="T11" fmla="*/ 0 h 960"/>
                  <a:gd name="T12" fmla="*/ 96 w 672"/>
                  <a:gd name="T13" fmla="*/ 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960">
                    <a:moveTo>
                      <a:pt x="96" y="0"/>
                    </a:moveTo>
                    <a:cubicBezTo>
                      <a:pt x="43" y="0"/>
                      <a:pt x="0" y="43"/>
                      <a:pt x="0" y="96"/>
                    </a:cubicBezTo>
                    <a:cubicBezTo>
                      <a:pt x="0" y="864"/>
                      <a:pt x="0" y="864"/>
                      <a:pt x="0" y="864"/>
                    </a:cubicBezTo>
                    <a:cubicBezTo>
                      <a:pt x="0" y="917"/>
                      <a:pt x="43" y="960"/>
                      <a:pt x="96" y="960"/>
                    </a:cubicBezTo>
                    <a:cubicBezTo>
                      <a:pt x="672" y="960"/>
                      <a:pt x="672" y="960"/>
                      <a:pt x="672" y="960"/>
                    </a:cubicBezTo>
                    <a:cubicBezTo>
                      <a:pt x="672" y="0"/>
                      <a:pt x="672" y="0"/>
                      <a:pt x="672" y="0"/>
                    </a:cubicBezTo>
                    <a:cubicBezTo>
                      <a:pt x="96" y="0"/>
                      <a:pt x="96" y="0"/>
                      <a:pt x="96" y="0"/>
                    </a:cubicBezTo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91228" y="5154479"/>
                <a:ext cx="142875" cy="203200"/>
              </a:xfrm>
              <a:custGeom>
                <a:avLst/>
                <a:gdLst>
                  <a:gd name="T0" fmla="*/ 576 w 672"/>
                  <a:gd name="T1" fmla="*/ 0 h 960"/>
                  <a:gd name="T2" fmla="*/ 0 w 672"/>
                  <a:gd name="T3" fmla="*/ 0 h 960"/>
                  <a:gd name="T4" fmla="*/ 0 w 672"/>
                  <a:gd name="T5" fmla="*/ 960 h 960"/>
                  <a:gd name="T6" fmla="*/ 576 w 672"/>
                  <a:gd name="T7" fmla="*/ 960 h 960"/>
                  <a:gd name="T8" fmla="*/ 672 w 672"/>
                  <a:gd name="T9" fmla="*/ 864 h 960"/>
                  <a:gd name="T10" fmla="*/ 672 w 672"/>
                  <a:gd name="T11" fmla="*/ 96 h 960"/>
                  <a:gd name="T12" fmla="*/ 576 w 672"/>
                  <a:gd name="T13" fmla="*/ 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960">
                    <a:moveTo>
                      <a:pt x="57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60"/>
                      <a:pt x="0" y="960"/>
                      <a:pt x="0" y="960"/>
                    </a:cubicBezTo>
                    <a:cubicBezTo>
                      <a:pt x="576" y="960"/>
                      <a:pt x="576" y="960"/>
                      <a:pt x="576" y="960"/>
                    </a:cubicBezTo>
                    <a:cubicBezTo>
                      <a:pt x="629" y="960"/>
                      <a:pt x="672" y="917"/>
                      <a:pt x="672" y="864"/>
                    </a:cubicBezTo>
                    <a:cubicBezTo>
                      <a:pt x="672" y="96"/>
                      <a:pt x="672" y="96"/>
                      <a:pt x="672" y="96"/>
                    </a:cubicBezTo>
                    <a:cubicBezTo>
                      <a:pt x="672" y="43"/>
                      <a:pt x="629" y="0"/>
                      <a:pt x="576" y="0"/>
                    </a:cubicBezTo>
                  </a:path>
                </a:pathLst>
              </a:custGeom>
              <a:solidFill>
                <a:srgbClr val="3B4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64265" y="5092566"/>
                <a:ext cx="163513" cy="163513"/>
              </a:xfrm>
              <a:custGeom>
                <a:avLst/>
                <a:gdLst>
                  <a:gd name="T0" fmla="*/ 384 w 768"/>
                  <a:gd name="T1" fmla="*/ 16 h 768"/>
                  <a:gd name="T2" fmla="*/ 752 w 768"/>
                  <a:gd name="T3" fmla="*/ 384 h 768"/>
                  <a:gd name="T4" fmla="*/ 384 w 768"/>
                  <a:gd name="T5" fmla="*/ 752 h 768"/>
                  <a:gd name="T6" fmla="*/ 16 w 768"/>
                  <a:gd name="T7" fmla="*/ 384 h 768"/>
                  <a:gd name="T8" fmla="*/ 384 w 768"/>
                  <a:gd name="T9" fmla="*/ 16 h 768"/>
                  <a:gd name="T10" fmla="*/ 384 w 768"/>
                  <a:gd name="T11" fmla="*/ 736 h 768"/>
                  <a:gd name="T12" fmla="*/ 633 w 768"/>
                  <a:gd name="T13" fmla="*/ 633 h 768"/>
                  <a:gd name="T14" fmla="*/ 736 w 768"/>
                  <a:gd name="T15" fmla="*/ 384 h 768"/>
                  <a:gd name="T16" fmla="*/ 633 w 768"/>
                  <a:gd name="T17" fmla="*/ 135 h 768"/>
                  <a:gd name="T18" fmla="*/ 384 w 768"/>
                  <a:gd name="T19" fmla="*/ 32 h 768"/>
                  <a:gd name="T20" fmla="*/ 135 w 768"/>
                  <a:gd name="T21" fmla="*/ 135 h 768"/>
                  <a:gd name="T22" fmla="*/ 32 w 768"/>
                  <a:gd name="T23" fmla="*/ 384 h 768"/>
                  <a:gd name="T24" fmla="*/ 135 w 768"/>
                  <a:gd name="T25" fmla="*/ 633 h 768"/>
                  <a:gd name="T26" fmla="*/ 384 w 768"/>
                  <a:gd name="T27" fmla="*/ 736 h 768"/>
                  <a:gd name="T28" fmla="*/ 384 w 768"/>
                  <a:gd name="T29" fmla="*/ 0 h 768"/>
                  <a:gd name="T30" fmla="*/ 0 w 768"/>
                  <a:gd name="T31" fmla="*/ 384 h 768"/>
                  <a:gd name="T32" fmla="*/ 384 w 768"/>
                  <a:gd name="T33" fmla="*/ 768 h 768"/>
                  <a:gd name="T34" fmla="*/ 768 w 768"/>
                  <a:gd name="T35" fmla="*/ 384 h 768"/>
                  <a:gd name="T36" fmla="*/ 384 w 768"/>
                  <a:gd name="T37" fmla="*/ 0 h 768"/>
                  <a:gd name="T38" fmla="*/ 384 w 768"/>
                  <a:gd name="T39" fmla="*/ 720 h 768"/>
                  <a:gd name="T40" fmla="*/ 146 w 768"/>
                  <a:gd name="T41" fmla="*/ 622 h 768"/>
                  <a:gd name="T42" fmla="*/ 48 w 768"/>
                  <a:gd name="T43" fmla="*/ 384 h 768"/>
                  <a:gd name="T44" fmla="*/ 146 w 768"/>
                  <a:gd name="T45" fmla="*/ 146 h 768"/>
                  <a:gd name="T46" fmla="*/ 384 w 768"/>
                  <a:gd name="T47" fmla="*/ 48 h 768"/>
                  <a:gd name="T48" fmla="*/ 622 w 768"/>
                  <a:gd name="T49" fmla="*/ 146 h 768"/>
                  <a:gd name="T50" fmla="*/ 720 w 768"/>
                  <a:gd name="T51" fmla="*/ 384 h 768"/>
                  <a:gd name="T52" fmla="*/ 622 w 768"/>
                  <a:gd name="T53" fmla="*/ 622 h 768"/>
                  <a:gd name="T54" fmla="*/ 384 w 768"/>
                  <a:gd name="T55" fmla="*/ 720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68" h="768">
                    <a:moveTo>
                      <a:pt x="384" y="16"/>
                    </a:moveTo>
                    <a:cubicBezTo>
                      <a:pt x="587" y="16"/>
                      <a:pt x="752" y="181"/>
                      <a:pt x="752" y="384"/>
                    </a:cubicBezTo>
                    <a:cubicBezTo>
                      <a:pt x="752" y="587"/>
                      <a:pt x="587" y="752"/>
                      <a:pt x="384" y="752"/>
                    </a:cubicBezTo>
                    <a:cubicBezTo>
                      <a:pt x="181" y="752"/>
                      <a:pt x="16" y="587"/>
                      <a:pt x="16" y="384"/>
                    </a:cubicBezTo>
                    <a:cubicBezTo>
                      <a:pt x="16" y="181"/>
                      <a:pt x="181" y="16"/>
                      <a:pt x="384" y="16"/>
                    </a:cubicBezTo>
                    <a:close/>
                    <a:moveTo>
                      <a:pt x="384" y="736"/>
                    </a:moveTo>
                    <a:cubicBezTo>
                      <a:pt x="478" y="736"/>
                      <a:pt x="566" y="699"/>
                      <a:pt x="633" y="633"/>
                    </a:cubicBezTo>
                    <a:cubicBezTo>
                      <a:pt x="699" y="566"/>
                      <a:pt x="736" y="478"/>
                      <a:pt x="736" y="384"/>
                    </a:cubicBezTo>
                    <a:cubicBezTo>
                      <a:pt x="736" y="290"/>
                      <a:pt x="699" y="202"/>
                      <a:pt x="633" y="135"/>
                    </a:cubicBezTo>
                    <a:cubicBezTo>
                      <a:pt x="566" y="69"/>
                      <a:pt x="478" y="32"/>
                      <a:pt x="384" y="32"/>
                    </a:cubicBezTo>
                    <a:cubicBezTo>
                      <a:pt x="290" y="32"/>
                      <a:pt x="202" y="69"/>
                      <a:pt x="135" y="135"/>
                    </a:cubicBezTo>
                    <a:cubicBezTo>
                      <a:pt x="69" y="202"/>
                      <a:pt x="32" y="290"/>
                      <a:pt x="32" y="384"/>
                    </a:cubicBezTo>
                    <a:cubicBezTo>
                      <a:pt x="32" y="478"/>
                      <a:pt x="69" y="566"/>
                      <a:pt x="135" y="633"/>
                    </a:cubicBezTo>
                    <a:cubicBezTo>
                      <a:pt x="202" y="699"/>
                      <a:pt x="290" y="736"/>
                      <a:pt x="384" y="736"/>
                    </a:cubicBezTo>
                    <a:close/>
                    <a:moveTo>
                      <a:pt x="384" y="0"/>
                    </a:moveTo>
                    <a:cubicBezTo>
                      <a:pt x="172" y="0"/>
                      <a:pt x="0" y="172"/>
                      <a:pt x="0" y="384"/>
                    </a:cubicBezTo>
                    <a:cubicBezTo>
                      <a:pt x="0" y="596"/>
                      <a:pt x="172" y="768"/>
                      <a:pt x="384" y="768"/>
                    </a:cubicBezTo>
                    <a:cubicBezTo>
                      <a:pt x="596" y="768"/>
                      <a:pt x="768" y="596"/>
                      <a:pt x="768" y="384"/>
                    </a:cubicBezTo>
                    <a:cubicBezTo>
                      <a:pt x="768" y="172"/>
                      <a:pt x="596" y="0"/>
                      <a:pt x="384" y="0"/>
                    </a:cubicBezTo>
                    <a:close/>
                    <a:moveTo>
                      <a:pt x="384" y="720"/>
                    </a:moveTo>
                    <a:cubicBezTo>
                      <a:pt x="294" y="720"/>
                      <a:pt x="210" y="685"/>
                      <a:pt x="146" y="622"/>
                    </a:cubicBezTo>
                    <a:cubicBezTo>
                      <a:pt x="83" y="558"/>
                      <a:pt x="48" y="474"/>
                      <a:pt x="48" y="384"/>
                    </a:cubicBezTo>
                    <a:cubicBezTo>
                      <a:pt x="48" y="294"/>
                      <a:pt x="83" y="210"/>
                      <a:pt x="146" y="146"/>
                    </a:cubicBezTo>
                    <a:cubicBezTo>
                      <a:pt x="210" y="83"/>
                      <a:pt x="294" y="48"/>
                      <a:pt x="384" y="48"/>
                    </a:cubicBezTo>
                    <a:cubicBezTo>
                      <a:pt x="474" y="48"/>
                      <a:pt x="558" y="83"/>
                      <a:pt x="622" y="146"/>
                    </a:cubicBezTo>
                    <a:cubicBezTo>
                      <a:pt x="685" y="210"/>
                      <a:pt x="720" y="294"/>
                      <a:pt x="720" y="384"/>
                    </a:cubicBezTo>
                    <a:cubicBezTo>
                      <a:pt x="720" y="474"/>
                      <a:pt x="685" y="558"/>
                      <a:pt x="622" y="622"/>
                    </a:cubicBezTo>
                    <a:cubicBezTo>
                      <a:pt x="558" y="685"/>
                      <a:pt x="474" y="720"/>
                      <a:pt x="384" y="7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75378" y="5102091"/>
                <a:ext cx="142875" cy="144463"/>
              </a:xfrm>
              <a:custGeom>
                <a:avLst/>
                <a:gdLst>
                  <a:gd name="T0" fmla="*/ 574 w 672"/>
                  <a:gd name="T1" fmla="*/ 98 h 672"/>
                  <a:gd name="T2" fmla="*/ 336 w 672"/>
                  <a:gd name="T3" fmla="*/ 0 h 672"/>
                  <a:gd name="T4" fmla="*/ 98 w 672"/>
                  <a:gd name="T5" fmla="*/ 98 h 672"/>
                  <a:gd name="T6" fmla="*/ 0 w 672"/>
                  <a:gd name="T7" fmla="*/ 336 h 672"/>
                  <a:gd name="T8" fmla="*/ 98 w 672"/>
                  <a:gd name="T9" fmla="*/ 574 h 672"/>
                  <a:gd name="T10" fmla="*/ 336 w 672"/>
                  <a:gd name="T11" fmla="*/ 672 h 672"/>
                  <a:gd name="T12" fmla="*/ 574 w 672"/>
                  <a:gd name="T13" fmla="*/ 574 h 672"/>
                  <a:gd name="T14" fmla="*/ 672 w 672"/>
                  <a:gd name="T15" fmla="*/ 336 h 672"/>
                  <a:gd name="T16" fmla="*/ 574 w 672"/>
                  <a:gd name="T17" fmla="*/ 98 h 672"/>
                  <a:gd name="T18" fmla="*/ 336 w 672"/>
                  <a:gd name="T19" fmla="*/ 624 h 672"/>
                  <a:gd name="T20" fmla="*/ 48 w 672"/>
                  <a:gd name="T21" fmla="*/ 336 h 672"/>
                  <a:gd name="T22" fmla="*/ 336 w 672"/>
                  <a:gd name="T23" fmla="*/ 48 h 672"/>
                  <a:gd name="T24" fmla="*/ 624 w 672"/>
                  <a:gd name="T25" fmla="*/ 336 h 672"/>
                  <a:gd name="T26" fmla="*/ 336 w 672"/>
                  <a:gd name="T27" fmla="*/ 624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72" h="672">
                    <a:moveTo>
                      <a:pt x="574" y="98"/>
                    </a:moveTo>
                    <a:cubicBezTo>
                      <a:pt x="510" y="35"/>
                      <a:pt x="426" y="0"/>
                      <a:pt x="336" y="0"/>
                    </a:cubicBezTo>
                    <a:cubicBezTo>
                      <a:pt x="246" y="0"/>
                      <a:pt x="162" y="35"/>
                      <a:pt x="98" y="98"/>
                    </a:cubicBezTo>
                    <a:cubicBezTo>
                      <a:pt x="35" y="162"/>
                      <a:pt x="0" y="246"/>
                      <a:pt x="0" y="336"/>
                    </a:cubicBezTo>
                    <a:cubicBezTo>
                      <a:pt x="0" y="426"/>
                      <a:pt x="35" y="510"/>
                      <a:pt x="98" y="574"/>
                    </a:cubicBezTo>
                    <a:cubicBezTo>
                      <a:pt x="162" y="637"/>
                      <a:pt x="246" y="672"/>
                      <a:pt x="336" y="672"/>
                    </a:cubicBezTo>
                    <a:cubicBezTo>
                      <a:pt x="426" y="672"/>
                      <a:pt x="510" y="637"/>
                      <a:pt x="574" y="574"/>
                    </a:cubicBezTo>
                    <a:cubicBezTo>
                      <a:pt x="637" y="510"/>
                      <a:pt x="672" y="426"/>
                      <a:pt x="672" y="336"/>
                    </a:cubicBezTo>
                    <a:cubicBezTo>
                      <a:pt x="672" y="246"/>
                      <a:pt x="637" y="162"/>
                      <a:pt x="574" y="98"/>
                    </a:cubicBezTo>
                    <a:close/>
                    <a:moveTo>
                      <a:pt x="336" y="624"/>
                    </a:moveTo>
                    <a:cubicBezTo>
                      <a:pt x="177" y="624"/>
                      <a:pt x="48" y="495"/>
                      <a:pt x="48" y="336"/>
                    </a:cubicBezTo>
                    <a:cubicBezTo>
                      <a:pt x="48" y="177"/>
                      <a:pt x="177" y="48"/>
                      <a:pt x="336" y="48"/>
                    </a:cubicBezTo>
                    <a:cubicBezTo>
                      <a:pt x="495" y="48"/>
                      <a:pt x="624" y="177"/>
                      <a:pt x="624" y="336"/>
                    </a:cubicBezTo>
                    <a:cubicBezTo>
                      <a:pt x="624" y="495"/>
                      <a:pt x="495" y="624"/>
                      <a:pt x="336" y="624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697615" y="5265604"/>
                <a:ext cx="20638" cy="206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46815" y="5113204"/>
                <a:ext cx="60325" cy="122238"/>
              </a:xfrm>
              <a:custGeom>
                <a:avLst/>
                <a:gdLst>
                  <a:gd name="T0" fmla="*/ 0 w 288"/>
                  <a:gd name="T1" fmla="*/ 0 h 576"/>
                  <a:gd name="T2" fmla="*/ 0 w 288"/>
                  <a:gd name="T3" fmla="*/ 576 h 576"/>
                  <a:gd name="T4" fmla="*/ 288 w 288"/>
                  <a:gd name="T5" fmla="*/ 288 h 576"/>
                  <a:gd name="T6" fmla="*/ 0 w 288"/>
                  <a:gd name="T7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576">
                    <a:moveTo>
                      <a:pt x="0" y="0"/>
                    </a:moveTo>
                    <a:cubicBezTo>
                      <a:pt x="0" y="576"/>
                      <a:pt x="0" y="576"/>
                      <a:pt x="0" y="576"/>
                    </a:cubicBezTo>
                    <a:cubicBezTo>
                      <a:pt x="159" y="576"/>
                      <a:pt x="288" y="447"/>
                      <a:pt x="288" y="288"/>
                    </a:cubicBezTo>
                    <a:cubicBezTo>
                      <a:pt x="288" y="129"/>
                      <a:pt x="159" y="0"/>
                      <a:pt x="0" y="0"/>
                    </a:cubicBezTo>
                    <a:close/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84903" y="5113204"/>
                <a:ext cx="61913" cy="122238"/>
              </a:xfrm>
              <a:custGeom>
                <a:avLst/>
                <a:gdLst>
                  <a:gd name="T0" fmla="*/ 0 w 288"/>
                  <a:gd name="T1" fmla="*/ 288 h 576"/>
                  <a:gd name="T2" fmla="*/ 288 w 288"/>
                  <a:gd name="T3" fmla="*/ 576 h 576"/>
                  <a:gd name="T4" fmla="*/ 288 w 288"/>
                  <a:gd name="T5" fmla="*/ 0 h 576"/>
                  <a:gd name="T6" fmla="*/ 0 w 288"/>
                  <a:gd name="T7" fmla="*/ 288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576">
                    <a:moveTo>
                      <a:pt x="0" y="288"/>
                    </a:moveTo>
                    <a:cubicBezTo>
                      <a:pt x="0" y="447"/>
                      <a:pt x="129" y="576"/>
                      <a:pt x="288" y="576"/>
                    </a:cubicBezTo>
                    <a:cubicBezTo>
                      <a:pt x="288" y="0"/>
                      <a:pt x="288" y="0"/>
                      <a:pt x="288" y="0"/>
                    </a:cubicBezTo>
                    <a:cubicBezTo>
                      <a:pt x="129" y="0"/>
                      <a:pt x="0" y="129"/>
                      <a:pt x="0" y="288"/>
                    </a:cubicBezTo>
                    <a:close/>
                  </a:path>
                </a:pathLst>
              </a:custGeom>
              <a:solidFill>
                <a:srgbClr val="3B4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9340" y="5162416"/>
                <a:ext cx="14288" cy="31750"/>
              </a:xfrm>
              <a:custGeom>
                <a:avLst/>
                <a:gdLst>
                  <a:gd name="T0" fmla="*/ 0 w 69"/>
                  <a:gd name="T1" fmla="*/ 0 h 155"/>
                  <a:gd name="T2" fmla="*/ 21 w 69"/>
                  <a:gd name="T3" fmla="*/ 56 h 155"/>
                  <a:gd name="T4" fmla="*/ 21 w 69"/>
                  <a:gd name="T5" fmla="*/ 56 h 155"/>
                  <a:gd name="T6" fmla="*/ 21 w 69"/>
                  <a:gd name="T7" fmla="*/ 57 h 155"/>
                  <a:gd name="T8" fmla="*/ 21 w 69"/>
                  <a:gd name="T9" fmla="*/ 57 h 155"/>
                  <a:gd name="T10" fmla="*/ 21 w 69"/>
                  <a:gd name="T11" fmla="*/ 57 h 155"/>
                  <a:gd name="T12" fmla="*/ 21 w 69"/>
                  <a:gd name="T13" fmla="*/ 57 h 155"/>
                  <a:gd name="T14" fmla="*/ 21 w 69"/>
                  <a:gd name="T15" fmla="*/ 58 h 155"/>
                  <a:gd name="T16" fmla="*/ 21 w 69"/>
                  <a:gd name="T17" fmla="*/ 58 h 155"/>
                  <a:gd name="T18" fmla="*/ 21 w 69"/>
                  <a:gd name="T19" fmla="*/ 58 h 155"/>
                  <a:gd name="T20" fmla="*/ 21 w 69"/>
                  <a:gd name="T21" fmla="*/ 59 h 155"/>
                  <a:gd name="T22" fmla="*/ 21 w 69"/>
                  <a:gd name="T23" fmla="*/ 59 h 155"/>
                  <a:gd name="T24" fmla="*/ 21 w 69"/>
                  <a:gd name="T25" fmla="*/ 59 h 155"/>
                  <a:gd name="T26" fmla="*/ 21 w 69"/>
                  <a:gd name="T27" fmla="*/ 155 h 155"/>
                  <a:gd name="T28" fmla="*/ 69 w 69"/>
                  <a:gd name="T29" fmla="*/ 155 h 155"/>
                  <a:gd name="T30" fmla="*/ 69 w 69"/>
                  <a:gd name="T31" fmla="*/ 59 h 155"/>
                  <a:gd name="T32" fmla="*/ 60 w 69"/>
                  <a:gd name="T33" fmla="*/ 59 h 155"/>
                  <a:gd name="T34" fmla="*/ 0 w 69"/>
                  <a:gd name="T35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155">
                    <a:moveTo>
                      <a:pt x="0" y="0"/>
                    </a:moveTo>
                    <a:cubicBezTo>
                      <a:pt x="13" y="16"/>
                      <a:pt x="20" y="35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1" y="59"/>
                      <a:pt x="21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1" y="59"/>
                      <a:pt x="21" y="59"/>
                      <a:pt x="21" y="59"/>
                    </a:cubicBezTo>
                    <a:cubicBezTo>
                      <a:pt x="21" y="155"/>
                      <a:pt x="21" y="155"/>
                      <a:pt x="21" y="155"/>
                    </a:cubicBezTo>
                    <a:cubicBezTo>
                      <a:pt x="69" y="155"/>
                      <a:pt x="69" y="155"/>
                      <a:pt x="69" y="155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0" y="59"/>
                      <a:pt x="60" y="59"/>
                      <a:pt x="60" y="5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3628" y="5175116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  <a:gd name="T3" fmla="*/ 1 h 12"/>
                  <a:gd name="T4" fmla="*/ 0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9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3628" y="5175116"/>
                <a:ext cx="0" cy="19050"/>
              </a:xfrm>
              <a:custGeom>
                <a:avLst/>
                <a:gdLst>
                  <a:gd name="T0" fmla="*/ 0 h 12"/>
                  <a:gd name="T1" fmla="*/ 0 h 12"/>
                  <a:gd name="T2" fmla="*/ 12 h 12"/>
                  <a:gd name="T3" fmla="*/ 1 h 12"/>
                  <a:gd name="T4" fmla="*/ 0 h 1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2">
                    <a:moveTo>
                      <a:pt x="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0" y="1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29340" y="5162416"/>
                <a:ext cx="4763" cy="12700"/>
              </a:xfrm>
              <a:custGeom>
                <a:avLst/>
                <a:gdLst>
                  <a:gd name="T0" fmla="*/ 21 w 21"/>
                  <a:gd name="T1" fmla="*/ 59 h 59"/>
                  <a:gd name="T2" fmla="*/ 21 w 21"/>
                  <a:gd name="T3" fmla="*/ 59 h 59"/>
                  <a:gd name="T4" fmla="*/ 21 w 21"/>
                  <a:gd name="T5" fmla="*/ 59 h 59"/>
                  <a:gd name="T6" fmla="*/ 21 w 21"/>
                  <a:gd name="T7" fmla="*/ 58 h 59"/>
                  <a:gd name="T8" fmla="*/ 21 w 21"/>
                  <a:gd name="T9" fmla="*/ 58 h 59"/>
                  <a:gd name="T10" fmla="*/ 21 w 21"/>
                  <a:gd name="T11" fmla="*/ 58 h 59"/>
                  <a:gd name="T12" fmla="*/ 21 w 21"/>
                  <a:gd name="T13" fmla="*/ 57 h 59"/>
                  <a:gd name="T14" fmla="*/ 21 w 21"/>
                  <a:gd name="T15" fmla="*/ 58 h 59"/>
                  <a:gd name="T16" fmla="*/ 21 w 21"/>
                  <a:gd name="T17" fmla="*/ 57 h 59"/>
                  <a:gd name="T18" fmla="*/ 21 w 21"/>
                  <a:gd name="T19" fmla="*/ 57 h 59"/>
                  <a:gd name="T20" fmla="*/ 21 w 21"/>
                  <a:gd name="T21" fmla="*/ 57 h 59"/>
                  <a:gd name="T22" fmla="*/ 21 w 21"/>
                  <a:gd name="T23" fmla="*/ 57 h 59"/>
                  <a:gd name="T24" fmla="*/ 21 w 21"/>
                  <a:gd name="T25" fmla="*/ 56 h 59"/>
                  <a:gd name="T26" fmla="*/ 21 w 21"/>
                  <a:gd name="T27" fmla="*/ 57 h 59"/>
                  <a:gd name="T28" fmla="*/ 21 w 21"/>
                  <a:gd name="T29" fmla="*/ 56 h 59"/>
                  <a:gd name="T30" fmla="*/ 0 w 21"/>
                  <a:gd name="T31" fmla="*/ 0 h 59"/>
                  <a:gd name="T32" fmla="*/ 21 w 21"/>
                  <a:gd name="T33" fmla="*/ 56 h 59"/>
                  <a:gd name="T34" fmla="*/ 0 w 21"/>
                  <a:gd name="T35" fmla="*/ 0 h 59"/>
                  <a:gd name="T36" fmla="*/ 0 w 21"/>
                  <a:gd name="T3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59">
                    <a:moveTo>
                      <a:pt x="21" y="59"/>
                    </a:moveTo>
                    <a:cubicBezTo>
                      <a:pt x="21" y="59"/>
                      <a:pt x="21" y="59"/>
                      <a:pt x="21" y="59"/>
                    </a:cubicBezTo>
                    <a:cubicBezTo>
                      <a:pt x="21" y="59"/>
                      <a:pt x="21" y="59"/>
                      <a:pt x="21" y="59"/>
                    </a:cubicBezTo>
                    <a:moveTo>
                      <a:pt x="21" y="58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1" y="58"/>
                      <a:pt x="21" y="58"/>
                    </a:cubicBezTo>
                    <a:moveTo>
                      <a:pt x="21" y="57"/>
                    </a:move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1" y="58"/>
                      <a:pt x="21" y="57"/>
                    </a:cubicBezTo>
                    <a:moveTo>
                      <a:pt x="21" y="57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7"/>
                    </a:cubicBezTo>
                    <a:moveTo>
                      <a:pt x="21" y="56"/>
                    </a:moveTo>
                    <a:cubicBezTo>
                      <a:pt x="21" y="57"/>
                      <a:pt x="21" y="57"/>
                      <a:pt x="21" y="57"/>
                    </a:cubicBezTo>
                    <a:cubicBezTo>
                      <a:pt x="21" y="57"/>
                      <a:pt x="21" y="57"/>
                      <a:pt x="21" y="56"/>
                    </a:cubicBezTo>
                    <a:moveTo>
                      <a:pt x="0" y="0"/>
                    </a:moveTo>
                    <a:cubicBezTo>
                      <a:pt x="13" y="15"/>
                      <a:pt x="20" y="35"/>
                      <a:pt x="21" y="56"/>
                    </a:cubicBezTo>
                    <a:cubicBezTo>
                      <a:pt x="20" y="35"/>
                      <a:pt x="13" y="1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93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13465" y="5144954"/>
                <a:ext cx="12700" cy="12700"/>
              </a:xfrm>
              <a:custGeom>
                <a:avLst/>
                <a:gdLst>
                  <a:gd name="T0" fmla="*/ 0 w 59"/>
                  <a:gd name="T1" fmla="*/ 0 h 60"/>
                  <a:gd name="T2" fmla="*/ 0 w 59"/>
                  <a:gd name="T3" fmla="*/ 39 h 60"/>
                  <a:gd name="T4" fmla="*/ 0 w 59"/>
                  <a:gd name="T5" fmla="*/ 39 h 60"/>
                  <a:gd name="T6" fmla="*/ 0 w 59"/>
                  <a:gd name="T7" fmla="*/ 39 h 60"/>
                  <a:gd name="T8" fmla="*/ 1 w 59"/>
                  <a:gd name="T9" fmla="*/ 39 h 60"/>
                  <a:gd name="T10" fmla="*/ 1 w 59"/>
                  <a:gd name="T11" fmla="*/ 39 h 60"/>
                  <a:gd name="T12" fmla="*/ 1 w 59"/>
                  <a:gd name="T13" fmla="*/ 39 h 60"/>
                  <a:gd name="T14" fmla="*/ 2 w 59"/>
                  <a:gd name="T15" fmla="*/ 39 h 60"/>
                  <a:gd name="T16" fmla="*/ 2 w 59"/>
                  <a:gd name="T17" fmla="*/ 39 h 60"/>
                  <a:gd name="T18" fmla="*/ 2 w 59"/>
                  <a:gd name="T19" fmla="*/ 39 h 60"/>
                  <a:gd name="T20" fmla="*/ 2 w 59"/>
                  <a:gd name="T21" fmla="*/ 39 h 60"/>
                  <a:gd name="T22" fmla="*/ 3 w 59"/>
                  <a:gd name="T23" fmla="*/ 39 h 60"/>
                  <a:gd name="T24" fmla="*/ 3 w 59"/>
                  <a:gd name="T25" fmla="*/ 39 h 60"/>
                  <a:gd name="T26" fmla="*/ 59 w 59"/>
                  <a:gd name="T27" fmla="*/ 60 h 60"/>
                  <a:gd name="T28" fmla="*/ 0 w 59"/>
                  <a:gd name="T29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" h="60">
                    <a:moveTo>
                      <a:pt x="0" y="0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1" y="39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2" y="39"/>
                      <a:pt x="2" y="39"/>
                    </a:cubicBezTo>
                    <a:cubicBezTo>
                      <a:pt x="2" y="39"/>
                      <a:pt x="2" y="39"/>
                      <a:pt x="3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24" y="40"/>
                      <a:pt x="43" y="47"/>
                      <a:pt x="59" y="6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13465" y="5154479"/>
                <a:ext cx="12700" cy="3175"/>
              </a:xfrm>
              <a:custGeom>
                <a:avLst/>
                <a:gdLst>
                  <a:gd name="T0" fmla="*/ 3 w 59"/>
                  <a:gd name="T1" fmla="*/ 0 h 21"/>
                  <a:gd name="T2" fmla="*/ 59 w 59"/>
                  <a:gd name="T3" fmla="*/ 21 h 21"/>
                  <a:gd name="T4" fmla="*/ 59 w 59"/>
                  <a:gd name="T5" fmla="*/ 21 h 21"/>
                  <a:gd name="T6" fmla="*/ 3 w 59"/>
                  <a:gd name="T7" fmla="*/ 0 h 21"/>
                  <a:gd name="T8" fmla="*/ 2 w 59"/>
                  <a:gd name="T9" fmla="*/ 0 h 21"/>
                  <a:gd name="T10" fmla="*/ 3 w 59"/>
                  <a:gd name="T11" fmla="*/ 0 h 21"/>
                  <a:gd name="T12" fmla="*/ 2 w 59"/>
                  <a:gd name="T13" fmla="*/ 0 h 21"/>
                  <a:gd name="T14" fmla="*/ 2 w 59"/>
                  <a:gd name="T15" fmla="*/ 0 h 21"/>
                  <a:gd name="T16" fmla="*/ 2 w 59"/>
                  <a:gd name="T17" fmla="*/ 0 h 21"/>
                  <a:gd name="T18" fmla="*/ 2 w 59"/>
                  <a:gd name="T19" fmla="*/ 0 h 21"/>
                  <a:gd name="T20" fmla="*/ 1 w 59"/>
                  <a:gd name="T21" fmla="*/ 0 h 21"/>
                  <a:gd name="T22" fmla="*/ 2 w 59"/>
                  <a:gd name="T23" fmla="*/ 0 h 21"/>
                  <a:gd name="T24" fmla="*/ 1 w 59"/>
                  <a:gd name="T25" fmla="*/ 0 h 21"/>
                  <a:gd name="T26" fmla="*/ 1 w 59"/>
                  <a:gd name="T27" fmla="*/ 0 h 21"/>
                  <a:gd name="T28" fmla="*/ 1 w 59"/>
                  <a:gd name="T29" fmla="*/ 0 h 21"/>
                  <a:gd name="T30" fmla="*/ 1 w 59"/>
                  <a:gd name="T31" fmla="*/ 0 h 21"/>
                  <a:gd name="T32" fmla="*/ 0 w 59"/>
                  <a:gd name="T33" fmla="*/ 0 h 21"/>
                  <a:gd name="T34" fmla="*/ 0 w 59"/>
                  <a:gd name="T35" fmla="*/ 0 h 21"/>
                  <a:gd name="T36" fmla="*/ 0 w 59"/>
                  <a:gd name="T3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21">
                    <a:moveTo>
                      <a:pt x="3" y="0"/>
                    </a:moveTo>
                    <a:cubicBezTo>
                      <a:pt x="24" y="1"/>
                      <a:pt x="44" y="8"/>
                      <a:pt x="59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43" y="8"/>
                      <a:pt x="24" y="1"/>
                      <a:pt x="3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393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51528" y="5084629"/>
                <a:ext cx="681038" cy="598488"/>
              </a:xfrm>
              <a:custGeom>
                <a:avLst/>
                <a:gdLst>
                  <a:gd name="T0" fmla="*/ 2333 w 3205"/>
                  <a:gd name="T1" fmla="*/ 103 h 2817"/>
                  <a:gd name="T2" fmla="*/ 2334 w 3205"/>
                  <a:gd name="T3" fmla="*/ 106 h 2817"/>
                  <a:gd name="T4" fmla="*/ 2334 w 3205"/>
                  <a:gd name="T5" fmla="*/ 108 h 2817"/>
                  <a:gd name="T6" fmla="*/ 2334 w 3205"/>
                  <a:gd name="T7" fmla="*/ 110 h 2817"/>
                  <a:gd name="T8" fmla="*/ 2334 w 3205"/>
                  <a:gd name="T9" fmla="*/ 112 h 2817"/>
                  <a:gd name="T10" fmla="*/ 2335 w 3205"/>
                  <a:gd name="T11" fmla="*/ 114 h 2817"/>
                  <a:gd name="T12" fmla="*/ 2335 w 3205"/>
                  <a:gd name="T13" fmla="*/ 115 h 2817"/>
                  <a:gd name="T14" fmla="*/ 2335 w 3205"/>
                  <a:gd name="T15" fmla="*/ 115 h 2817"/>
                  <a:gd name="T16" fmla="*/ 2335 w 3205"/>
                  <a:gd name="T17" fmla="*/ 116 h 2817"/>
                  <a:gd name="T18" fmla="*/ 2335 w 3205"/>
                  <a:gd name="T19" fmla="*/ 119 h 2817"/>
                  <a:gd name="T20" fmla="*/ 2335 w 3205"/>
                  <a:gd name="T21" fmla="*/ 120 h 2817"/>
                  <a:gd name="T22" fmla="*/ 2335 w 3205"/>
                  <a:gd name="T23" fmla="*/ 121 h 2817"/>
                  <a:gd name="T24" fmla="*/ 2336 w 3205"/>
                  <a:gd name="T25" fmla="*/ 124 h 2817"/>
                  <a:gd name="T26" fmla="*/ 2336 w 3205"/>
                  <a:gd name="T27" fmla="*/ 126 h 2817"/>
                  <a:gd name="T28" fmla="*/ 2336 w 3205"/>
                  <a:gd name="T29" fmla="*/ 126 h 2817"/>
                  <a:gd name="T30" fmla="*/ 2336 w 3205"/>
                  <a:gd name="T31" fmla="*/ 128 h 2817"/>
                  <a:gd name="T32" fmla="*/ 2336 w 3205"/>
                  <a:gd name="T33" fmla="*/ 128 h 2817"/>
                  <a:gd name="T34" fmla="*/ 2336 w 3205"/>
                  <a:gd name="T35" fmla="*/ 135 h 2817"/>
                  <a:gd name="T36" fmla="*/ 2336 w 3205"/>
                  <a:gd name="T37" fmla="*/ 136 h 2817"/>
                  <a:gd name="T38" fmla="*/ 2336 w 3205"/>
                  <a:gd name="T39" fmla="*/ 1192 h 2817"/>
                  <a:gd name="T40" fmla="*/ 2336 w 3205"/>
                  <a:gd name="T41" fmla="*/ 1480 h 2817"/>
                  <a:gd name="T42" fmla="*/ 2144 w 3205"/>
                  <a:gd name="T43" fmla="*/ 1672 h 2817"/>
                  <a:gd name="T44" fmla="*/ 1568 w 3205"/>
                  <a:gd name="T45" fmla="*/ 1672 h 2817"/>
                  <a:gd name="T46" fmla="*/ 1545 w 3205"/>
                  <a:gd name="T47" fmla="*/ 1671 h 2817"/>
                  <a:gd name="T48" fmla="*/ 1527 w 3205"/>
                  <a:gd name="T49" fmla="*/ 1668 h 2817"/>
                  <a:gd name="T50" fmla="*/ 1526 w 3205"/>
                  <a:gd name="T51" fmla="*/ 1667 h 2817"/>
                  <a:gd name="T52" fmla="*/ 1474 w 3205"/>
                  <a:gd name="T53" fmla="*/ 1647 h 2817"/>
                  <a:gd name="T54" fmla="*/ 1472 w 3205"/>
                  <a:gd name="T55" fmla="*/ 1646 h 2817"/>
                  <a:gd name="T56" fmla="*/ 1471 w 3205"/>
                  <a:gd name="T57" fmla="*/ 1645 h 2817"/>
                  <a:gd name="T58" fmla="*/ 1469 w 3205"/>
                  <a:gd name="T59" fmla="*/ 1644 h 2817"/>
                  <a:gd name="T60" fmla="*/ 1432 w 3205"/>
                  <a:gd name="T61" fmla="*/ 1616 h 2817"/>
                  <a:gd name="T62" fmla="*/ 1376 w 3205"/>
                  <a:gd name="T63" fmla="*/ 1480 h 2817"/>
                  <a:gd name="T64" fmla="*/ 1328 w 3205"/>
                  <a:gd name="T65" fmla="*/ 1096 h 2817"/>
                  <a:gd name="T66" fmla="*/ 1328 w 3205"/>
                  <a:gd name="T67" fmla="*/ 1192 h 2817"/>
                  <a:gd name="T68" fmla="*/ 656 w 3205"/>
                  <a:gd name="T69" fmla="*/ 1288 h 2817"/>
                  <a:gd name="T70" fmla="*/ 80 w 3205"/>
                  <a:gd name="T71" fmla="*/ 1288 h 2817"/>
                  <a:gd name="T72" fmla="*/ 79 w 3205"/>
                  <a:gd name="T73" fmla="*/ 1288 h 2817"/>
                  <a:gd name="T74" fmla="*/ 79 w 3205"/>
                  <a:gd name="T75" fmla="*/ 1288 h 2817"/>
                  <a:gd name="T76" fmla="*/ 79 w 3205"/>
                  <a:gd name="T77" fmla="*/ 1288 h 2817"/>
                  <a:gd name="T78" fmla="*/ 78 w 3205"/>
                  <a:gd name="T79" fmla="*/ 1288 h 2817"/>
                  <a:gd name="T80" fmla="*/ 78 w 3205"/>
                  <a:gd name="T81" fmla="*/ 1288 h 2817"/>
                  <a:gd name="T82" fmla="*/ 77 w 3205"/>
                  <a:gd name="T83" fmla="*/ 1288 h 2817"/>
                  <a:gd name="T84" fmla="*/ 77 w 3205"/>
                  <a:gd name="T85" fmla="*/ 1288 h 2817"/>
                  <a:gd name="T86" fmla="*/ 76 w 3205"/>
                  <a:gd name="T87" fmla="*/ 1288 h 2817"/>
                  <a:gd name="T88" fmla="*/ 76 w 3205"/>
                  <a:gd name="T89" fmla="*/ 1288 h 2817"/>
                  <a:gd name="T90" fmla="*/ 5 w 3205"/>
                  <a:gd name="T91" fmla="*/ 1251 h 2817"/>
                  <a:gd name="T92" fmla="*/ 80 w 3205"/>
                  <a:gd name="T93" fmla="*/ 1336 h 2817"/>
                  <a:gd name="T94" fmla="*/ 160 w 3205"/>
                  <a:gd name="T95" fmla="*/ 1480 h 2817"/>
                  <a:gd name="T96" fmla="*/ 512 w 3205"/>
                  <a:gd name="T97" fmla="*/ 1768 h 2817"/>
                  <a:gd name="T98" fmla="*/ 1232 w 3205"/>
                  <a:gd name="T99" fmla="*/ 2488 h 2817"/>
                  <a:gd name="T100" fmla="*/ 1568 w 3205"/>
                  <a:gd name="T101" fmla="*/ 2815 h 2817"/>
                  <a:gd name="T102" fmla="*/ 2873 w 3205"/>
                  <a:gd name="T103" fmla="*/ 1931 h 2817"/>
                  <a:gd name="T104" fmla="*/ 3172 w 3205"/>
                  <a:gd name="T105" fmla="*/ 1192 h 2817"/>
                  <a:gd name="T106" fmla="*/ 2703 w 3205"/>
                  <a:gd name="T107" fmla="*/ 424 h 2817"/>
                  <a:gd name="T108" fmla="*/ 2280 w 3205"/>
                  <a:gd name="T109" fmla="*/ 0 h 2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05" h="2817">
                    <a:moveTo>
                      <a:pt x="2280" y="0"/>
                    </a:moveTo>
                    <a:cubicBezTo>
                      <a:pt x="2307" y="28"/>
                      <a:pt x="2326" y="63"/>
                      <a:pt x="2333" y="103"/>
                    </a:cubicBezTo>
                    <a:cubicBezTo>
                      <a:pt x="2333" y="103"/>
                      <a:pt x="2333" y="103"/>
                      <a:pt x="2333" y="103"/>
                    </a:cubicBezTo>
                    <a:cubicBezTo>
                      <a:pt x="2333" y="104"/>
                      <a:pt x="2333" y="105"/>
                      <a:pt x="2334" y="106"/>
                    </a:cubicBezTo>
                    <a:cubicBezTo>
                      <a:pt x="2334" y="106"/>
                      <a:pt x="2334" y="106"/>
                      <a:pt x="2334" y="106"/>
                    </a:cubicBezTo>
                    <a:cubicBezTo>
                      <a:pt x="2334" y="107"/>
                      <a:pt x="2334" y="107"/>
                      <a:pt x="2334" y="108"/>
                    </a:cubicBezTo>
                    <a:cubicBezTo>
                      <a:pt x="2334" y="108"/>
                      <a:pt x="2334" y="109"/>
                      <a:pt x="2334" y="109"/>
                    </a:cubicBezTo>
                    <a:cubicBezTo>
                      <a:pt x="2334" y="109"/>
                      <a:pt x="2334" y="110"/>
                      <a:pt x="2334" y="110"/>
                    </a:cubicBezTo>
                    <a:cubicBezTo>
                      <a:pt x="2334" y="111"/>
                      <a:pt x="2334" y="111"/>
                      <a:pt x="2334" y="112"/>
                    </a:cubicBezTo>
                    <a:cubicBezTo>
                      <a:pt x="2334" y="112"/>
                      <a:pt x="2334" y="112"/>
                      <a:pt x="2334" y="112"/>
                    </a:cubicBezTo>
                    <a:cubicBezTo>
                      <a:pt x="2335" y="113"/>
                      <a:pt x="2335" y="113"/>
                      <a:pt x="2335" y="114"/>
                    </a:cubicBezTo>
                    <a:cubicBezTo>
                      <a:pt x="2335" y="114"/>
                      <a:pt x="2335" y="114"/>
                      <a:pt x="2335" y="114"/>
                    </a:cubicBezTo>
                    <a:cubicBezTo>
                      <a:pt x="2335" y="114"/>
                      <a:pt x="2335" y="114"/>
                      <a:pt x="2335" y="115"/>
                    </a:cubicBezTo>
                    <a:cubicBezTo>
                      <a:pt x="2335" y="115"/>
                      <a:pt x="2335" y="115"/>
                      <a:pt x="2335" y="115"/>
                    </a:cubicBezTo>
                    <a:cubicBezTo>
                      <a:pt x="2335" y="115"/>
                      <a:pt x="2335" y="115"/>
                      <a:pt x="2335" y="115"/>
                    </a:cubicBezTo>
                    <a:cubicBezTo>
                      <a:pt x="2335" y="115"/>
                      <a:pt x="2335" y="115"/>
                      <a:pt x="2335" y="115"/>
                    </a:cubicBezTo>
                    <a:cubicBezTo>
                      <a:pt x="2335" y="116"/>
                      <a:pt x="2335" y="116"/>
                      <a:pt x="2335" y="116"/>
                    </a:cubicBezTo>
                    <a:cubicBezTo>
                      <a:pt x="2335" y="116"/>
                      <a:pt x="2335" y="116"/>
                      <a:pt x="2335" y="116"/>
                    </a:cubicBezTo>
                    <a:cubicBezTo>
                      <a:pt x="2335" y="117"/>
                      <a:pt x="2335" y="118"/>
                      <a:pt x="2335" y="119"/>
                    </a:cubicBezTo>
                    <a:cubicBezTo>
                      <a:pt x="2335" y="119"/>
                      <a:pt x="2335" y="119"/>
                      <a:pt x="2335" y="119"/>
                    </a:cubicBezTo>
                    <a:cubicBezTo>
                      <a:pt x="2335" y="119"/>
                      <a:pt x="2335" y="119"/>
                      <a:pt x="2335" y="119"/>
                    </a:cubicBezTo>
                    <a:cubicBezTo>
                      <a:pt x="2335" y="120"/>
                      <a:pt x="2335" y="120"/>
                      <a:pt x="2335" y="120"/>
                    </a:cubicBezTo>
                    <a:cubicBezTo>
                      <a:pt x="2335" y="121"/>
                      <a:pt x="2335" y="121"/>
                      <a:pt x="2335" y="121"/>
                    </a:cubicBezTo>
                    <a:cubicBezTo>
                      <a:pt x="2335" y="121"/>
                      <a:pt x="2335" y="121"/>
                      <a:pt x="2335" y="121"/>
                    </a:cubicBezTo>
                    <a:cubicBezTo>
                      <a:pt x="2335" y="122"/>
                      <a:pt x="2335" y="122"/>
                      <a:pt x="2336" y="123"/>
                    </a:cubicBezTo>
                    <a:cubicBezTo>
                      <a:pt x="2336" y="123"/>
                      <a:pt x="2336" y="124"/>
                      <a:pt x="2336" y="124"/>
                    </a:cubicBezTo>
                    <a:cubicBezTo>
                      <a:pt x="2336" y="125"/>
                      <a:pt x="2336" y="125"/>
                      <a:pt x="2336" y="125"/>
                    </a:cubicBezTo>
                    <a:cubicBezTo>
                      <a:pt x="2336" y="126"/>
                      <a:pt x="2336" y="126"/>
                      <a:pt x="2336" y="126"/>
                    </a:cubicBezTo>
                    <a:cubicBezTo>
                      <a:pt x="2336" y="126"/>
                      <a:pt x="2336" y="126"/>
                      <a:pt x="2336" y="126"/>
                    </a:cubicBezTo>
                    <a:cubicBezTo>
                      <a:pt x="2336" y="126"/>
                      <a:pt x="2336" y="126"/>
                      <a:pt x="2336" y="126"/>
                    </a:cubicBezTo>
                    <a:cubicBezTo>
                      <a:pt x="2336" y="127"/>
                      <a:pt x="2336" y="127"/>
                      <a:pt x="2336" y="127"/>
                    </a:cubicBezTo>
                    <a:cubicBezTo>
                      <a:pt x="2336" y="127"/>
                      <a:pt x="2336" y="128"/>
                      <a:pt x="2336" y="128"/>
                    </a:cubicBezTo>
                    <a:cubicBezTo>
                      <a:pt x="2336" y="128"/>
                      <a:pt x="2336" y="128"/>
                      <a:pt x="2336" y="128"/>
                    </a:cubicBezTo>
                    <a:cubicBezTo>
                      <a:pt x="2336" y="128"/>
                      <a:pt x="2336" y="128"/>
                      <a:pt x="2336" y="128"/>
                    </a:cubicBezTo>
                    <a:cubicBezTo>
                      <a:pt x="2336" y="129"/>
                      <a:pt x="2336" y="131"/>
                      <a:pt x="2336" y="132"/>
                    </a:cubicBezTo>
                    <a:cubicBezTo>
                      <a:pt x="2336" y="133"/>
                      <a:pt x="2336" y="134"/>
                      <a:pt x="2336" y="135"/>
                    </a:cubicBezTo>
                    <a:cubicBezTo>
                      <a:pt x="2336" y="136"/>
                      <a:pt x="2336" y="136"/>
                      <a:pt x="2336" y="136"/>
                    </a:cubicBezTo>
                    <a:cubicBezTo>
                      <a:pt x="2336" y="136"/>
                      <a:pt x="2336" y="136"/>
                      <a:pt x="2336" y="136"/>
                    </a:cubicBezTo>
                    <a:cubicBezTo>
                      <a:pt x="2336" y="424"/>
                      <a:pt x="2336" y="424"/>
                      <a:pt x="2336" y="424"/>
                    </a:cubicBezTo>
                    <a:cubicBezTo>
                      <a:pt x="2336" y="1192"/>
                      <a:pt x="2336" y="1192"/>
                      <a:pt x="2336" y="1192"/>
                    </a:cubicBezTo>
                    <a:cubicBezTo>
                      <a:pt x="2336" y="1393"/>
                      <a:pt x="2336" y="1393"/>
                      <a:pt x="2336" y="1393"/>
                    </a:cubicBezTo>
                    <a:cubicBezTo>
                      <a:pt x="2336" y="1480"/>
                      <a:pt x="2336" y="1480"/>
                      <a:pt x="2336" y="1480"/>
                    </a:cubicBezTo>
                    <a:cubicBezTo>
                      <a:pt x="2336" y="1480"/>
                      <a:pt x="2336" y="1480"/>
                      <a:pt x="2336" y="1480"/>
                    </a:cubicBezTo>
                    <a:cubicBezTo>
                      <a:pt x="2336" y="1586"/>
                      <a:pt x="2250" y="1672"/>
                      <a:pt x="2144" y="1672"/>
                    </a:cubicBezTo>
                    <a:cubicBezTo>
                      <a:pt x="1856" y="1672"/>
                      <a:pt x="1856" y="1672"/>
                      <a:pt x="1856" y="1672"/>
                    </a:cubicBezTo>
                    <a:cubicBezTo>
                      <a:pt x="1568" y="1672"/>
                      <a:pt x="1568" y="1672"/>
                      <a:pt x="1568" y="1672"/>
                    </a:cubicBezTo>
                    <a:cubicBezTo>
                      <a:pt x="1561" y="1672"/>
                      <a:pt x="1555" y="1672"/>
                      <a:pt x="1548" y="1671"/>
                    </a:cubicBezTo>
                    <a:cubicBezTo>
                      <a:pt x="1547" y="1671"/>
                      <a:pt x="1546" y="1671"/>
                      <a:pt x="1545" y="1671"/>
                    </a:cubicBezTo>
                    <a:cubicBezTo>
                      <a:pt x="1539" y="1670"/>
                      <a:pt x="1533" y="1669"/>
                      <a:pt x="1528" y="1668"/>
                    </a:cubicBezTo>
                    <a:cubicBezTo>
                      <a:pt x="1528" y="1668"/>
                      <a:pt x="1528" y="1668"/>
                      <a:pt x="1527" y="1668"/>
                    </a:cubicBezTo>
                    <a:cubicBezTo>
                      <a:pt x="1527" y="1668"/>
                      <a:pt x="1527" y="1668"/>
                      <a:pt x="1527" y="1668"/>
                    </a:cubicBezTo>
                    <a:cubicBezTo>
                      <a:pt x="1527" y="1667"/>
                      <a:pt x="1526" y="1667"/>
                      <a:pt x="1526" y="1667"/>
                    </a:cubicBezTo>
                    <a:cubicBezTo>
                      <a:pt x="1507" y="1663"/>
                      <a:pt x="1490" y="1656"/>
                      <a:pt x="1474" y="1647"/>
                    </a:cubicBezTo>
                    <a:cubicBezTo>
                      <a:pt x="1474" y="1647"/>
                      <a:pt x="1474" y="1647"/>
                      <a:pt x="1474" y="1647"/>
                    </a:cubicBezTo>
                    <a:cubicBezTo>
                      <a:pt x="1473" y="1647"/>
                      <a:pt x="1473" y="1647"/>
                      <a:pt x="1472" y="1646"/>
                    </a:cubicBezTo>
                    <a:cubicBezTo>
                      <a:pt x="1472" y="1646"/>
                      <a:pt x="1472" y="1646"/>
                      <a:pt x="1472" y="1646"/>
                    </a:cubicBezTo>
                    <a:cubicBezTo>
                      <a:pt x="1472" y="1646"/>
                      <a:pt x="1472" y="1646"/>
                      <a:pt x="1472" y="1646"/>
                    </a:cubicBezTo>
                    <a:cubicBezTo>
                      <a:pt x="1472" y="1646"/>
                      <a:pt x="1471" y="1646"/>
                      <a:pt x="1471" y="1645"/>
                    </a:cubicBezTo>
                    <a:cubicBezTo>
                      <a:pt x="1470" y="1645"/>
                      <a:pt x="1469" y="1645"/>
                      <a:pt x="1469" y="1644"/>
                    </a:cubicBezTo>
                    <a:cubicBezTo>
                      <a:pt x="1469" y="1644"/>
                      <a:pt x="1469" y="1644"/>
                      <a:pt x="1469" y="1644"/>
                    </a:cubicBezTo>
                    <a:cubicBezTo>
                      <a:pt x="1469" y="1644"/>
                      <a:pt x="1469" y="1644"/>
                      <a:pt x="1468" y="1644"/>
                    </a:cubicBezTo>
                    <a:cubicBezTo>
                      <a:pt x="1455" y="1636"/>
                      <a:pt x="1443" y="1626"/>
                      <a:pt x="1432" y="1616"/>
                    </a:cubicBezTo>
                    <a:cubicBezTo>
                      <a:pt x="1398" y="1581"/>
                      <a:pt x="1376" y="1533"/>
                      <a:pt x="1376" y="1480"/>
                    </a:cubicBezTo>
                    <a:cubicBezTo>
                      <a:pt x="1376" y="1480"/>
                      <a:pt x="1376" y="1480"/>
                      <a:pt x="1376" y="1480"/>
                    </a:cubicBezTo>
                    <a:cubicBezTo>
                      <a:pt x="1376" y="1096"/>
                      <a:pt x="1376" y="1096"/>
                      <a:pt x="1376" y="1096"/>
                    </a:cubicBezTo>
                    <a:cubicBezTo>
                      <a:pt x="1328" y="1096"/>
                      <a:pt x="1328" y="1096"/>
                      <a:pt x="1328" y="1096"/>
                    </a:cubicBezTo>
                    <a:cubicBezTo>
                      <a:pt x="1328" y="1192"/>
                      <a:pt x="1328" y="1192"/>
                      <a:pt x="1328" y="1192"/>
                    </a:cubicBezTo>
                    <a:cubicBezTo>
                      <a:pt x="1328" y="1192"/>
                      <a:pt x="1328" y="1192"/>
                      <a:pt x="1328" y="1192"/>
                    </a:cubicBezTo>
                    <a:cubicBezTo>
                      <a:pt x="1328" y="1245"/>
                      <a:pt x="1285" y="1288"/>
                      <a:pt x="1232" y="1288"/>
                    </a:cubicBezTo>
                    <a:cubicBezTo>
                      <a:pt x="656" y="1288"/>
                      <a:pt x="656" y="1288"/>
                      <a:pt x="656" y="1288"/>
                    </a:cubicBezTo>
                    <a:cubicBezTo>
                      <a:pt x="80" y="1288"/>
                      <a:pt x="80" y="1288"/>
                      <a:pt x="80" y="1288"/>
                    </a:cubicBezTo>
                    <a:cubicBezTo>
                      <a:pt x="80" y="1288"/>
                      <a:pt x="80" y="1288"/>
                      <a:pt x="80" y="1288"/>
                    </a:cubicBezTo>
                    <a:cubicBezTo>
                      <a:pt x="80" y="1288"/>
                      <a:pt x="80" y="1288"/>
                      <a:pt x="80" y="1288"/>
                    </a:cubicBezTo>
                    <a:cubicBezTo>
                      <a:pt x="79" y="1288"/>
                      <a:pt x="79" y="1288"/>
                      <a:pt x="79" y="1288"/>
                    </a:cubicBezTo>
                    <a:cubicBezTo>
                      <a:pt x="79" y="1288"/>
                      <a:pt x="79" y="1288"/>
                      <a:pt x="79" y="1288"/>
                    </a:cubicBezTo>
                    <a:cubicBezTo>
                      <a:pt x="79" y="1288"/>
                      <a:pt x="79" y="1288"/>
                      <a:pt x="79" y="1288"/>
                    </a:cubicBezTo>
                    <a:cubicBezTo>
                      <a:pt x="79" y="1288"/>
                      <a:pt x="79" y="1288"/>
                      <a:pt x="79" y="1288"/>
                    </a:cubicBezTo>
                    <a:cubicBezTo>
                      <a:pt x="79" y="1288"/>
                      <a:pt x="79" y="1288"/>
                      <a:pt x="79" y="1288"/>
                    </a:cubicBezTo>
                    <a:cubicBezTo>
                      <a:pt x="79" y="1288"/>
                      <a:pt x="79" y="1288"/>
                      <a:pt x="79" y="1288"/>
                    </a:cubicBezTo>
                    <a:cubicBezTo>
                      <a:pt x="78" y="1288"/>
                      <a:pt x="78" y="1288"/>
                      <a:pt x="78" y="1288"/>
                    </a:cubicBezTo>
                    <a:cubicBezTo>
                      <a:pt x="78" y="1288"/>
                      <a:pt x="78" y="1288"/>
                      <a:pt x="78" y="1288"/>
                    </a:cubicBezTo>
                    <a:cubicBezTo>
                      <a:pt x="78" y="1288"/>
                      <a:pt x="78" y="1288"/>
                      <a:pt x="78" y="1288"/>
                    </a:cubicBezTo>
                    <a:cubicBezTo>
                      <a:pt x="78" y="1288"/>
                      <a:pt x="78" y="1288"/>
                      <a:pt x="78" y="1288"/>
                    </a:cubicBezTo>
                    <a:cubicBezTo>
                      <a:pt x="78" y="1288"/>
                      <a:pt x="77" y="1288"/>
                      <a:pt x="77" y="1288"/>
                    </a:cubicBezTo>
                    <a:cubicBezTo>
                      <a:pt x="77" y="1288"/>
                      <a:pt x="77" y="1288"/>
                      <a:pt x="77" y="1288"/>
                    </a:cubicBezTo>
                    <a:cubicBezTo>
                      <a:pt x="77" y="1288"/>
                      <a:pt x="77" y="1288"/>
                      <a:pt x="77" y="1288"/>
                    </a:cubicBezTo>
                    <a:cubicBezTo>
                      <a:pt x="77" y="1288"/>
                      <a:pt x="77" y="1288"/>
                      <a:pt x="77" y="1288"/>
                    </a:cubicBezTo>
                    <a:cubicBezTo>
                      <a:pt x="77" y="1288"/>
                      <a:pt x="77" y="1288"/>
                      <a:pt x="76" y="1288"/>
                    </a:cubicBezTo>
                    <a:cubicBezTo>
                      <a:pt x="76" y="1288"/>
                      <a:pt x="76" y="1288"/>
                      <a:pt x="76" y="1288"/>
                    </a:cubicBezTo>
                    <a:cubicBezTo>
                      <a:pt x="76" y="1288"/>
                      <a:pt x="76" y="1288"/>
                      <a:pt x="76" y="1288"/>
                    </a:cubicBezTo>
                    <a:cubicBezTo>
                      <a:pt x="76" y="1288"/>
                      <a:pt x="76" y="1288"/>
                      <a:pt x="76" y="1288"/>
                    </a:cubicBezTo>
                    <a:cubicBezTo>
                      <a:pt x="47" y="1287"/>
                      <a:pt x="22" y="1273"/>
                      <a:pt x="5" y="1251"/>
                    </a:cubicBezTo>
                    <a:cubicBezTo>
                      <a:pt x="0" y="1256"/>
                      <a:pt x="0" y="1256"/>
                      <a:pt x="0" y="1256"/>
                    </a:cubicBezTo>
                    <a:cubicBezTo>
                      <a:pt x="80" y="1336"/>
                      <a:pt x="80" y="1336"/>
                      <a:pt x="80" y="1336"/>
                    </a:cubicBezTo>
                    <a:cubicBezTo>
                      <a:pt x="192" y="1448"/>
                      <a:pt x="192" y="1448"/>
                      <a:pt x="192" y="1448"/>
                    </a:cubicBezTo>
                    <a:cubicBezTo>
                      <a:pt x="160" y="1480"/>
                      <a:pt x="160" y="1480"/>
                      <a:pt x="160" y="1480"/>
                    </a:cubicBezTo>
                    <a:cubicBezTo>
                      <a:pt x="224" y="1480"/>
                      <a:pt x="224" y="1480"/>
                      <a:pt x="224" y="1480"/>
                    </a:cubicBezTo>
                    <a:cubicBezTo>
                      <a:pt x="512" y="1768"/>
                      <a:pt x="512" y="1768"/>
                      <a:pt x="512" y="1768"/>
                    </a:cubicBezTo>
                    <a:cubicBezTo>
                      <a:pt x="896" y="2152"/>
                      <a:pt x="896" y="2152"/>
                      <a:pt x="896" y="2152"/>
                    </a:cubicBezTo>
                    <a:cubicBezTo>
                      <a:pt x="1232" y="2488"/>
                      <a:pt x="1232" y="2488"/>
                      <a:pt x="1232" y="2488"/>
                    </a:cubicBezTo>
                    <a:cubicBezTo>
                      <a:pt x="1561" y="2817"/>
                      <a:pt x="1561" y="2817"/>
                      <a:pt x="1561" y="2817"/>
                    </a:cubicBezTo>
                    <a:cubicBezTo>
                      <a:pt x="1563" y="2816"/>
                      <a:pt x="1566" y="2816"/>
                      <a:pt x="1568" y="2815"/>
                    </a:cubicBezTo>
                    <a:cubicBezTo>
                      <a:pt x="1773" y="2774"/>
                      <a:pt x="1966" y="2702"/>
                      <a:pt x="2144" y="2605"/>
                    </a:cubicBezTo>
                    <a:cubicBezTo>
                      <a:pt x="2439" y="2443"/>
                      <a:pt x="2689" y="2211"/>
                      <a:pt x="2873" y="1931"/>
                    </a:cubicBezTo>
                    <a:cubicBezTo>
                      <a:pt x="2965" y="1791"/>
                      <a:pt x="3040" y="1640"/>
                      <a:pt x="3095" y="1480"/>
                    </a:cubicBezTo>
                    <a:cubicBezTo>
                      <a:pt x="3127" y="1387"/>
                      <a:pt x="3153" y="1291"/>
                      <a:pt x="3172" y="1192"/>
                    </a:cubicBezTo>
                    <a:cubicBezTo>
                      <a:pt x="3189" y="1105"/>
                      <a:pt x="3200" y="1016"/>
                      <a:pt x="3205" y="925"/>
                    </a:cubicBezTo>
                    <a:cubicBezTo>
                      <a:pt x="2703" y="424"/>
                      <a:pt x="2703" y="424"/>
                      <a:pt x="2703" y="424"/>
                    </a:cubicBezTo>
                    <a:cubicBezTo>
                      <a:pt x="2415" y="136"/>
                      <a:pt x="2415" y="136"/>
                      <a:pt x="2415" y="136"/>
                    </a:cubicBezTo>
                    <a:cubicBezTo>
                      <a:pt x="2280" y="0"/>
                      <a:pt x="2280" y="0"/>
                      <a:pt x="2280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43628" y="5317991"/>
                <a:ext cx="103188" cy="122238"/>
              </a:xfrm>
              <a:custGeom>
                <a:avLst/>
                <a:gdLst>
                  <a:gd name="T0" fmla="*/ 172 w 480"/>
                  <a:gd name="T1" fmla="*/ 575 h 576"/>
                  <a:gd name="T2" fmla="*/ 192 w 480"/>
                  <a:gd name="T3" fmla="*/ 576 h 576"/>
                  <a:gd name="T4" fmla="*/ 480 w 480"/>
                  <a:gd name="T5" fmla="*/ 576 h 576"/>
                  <a:gd name="T6" fmla="*/ 192 w 480"/>
                  <a:gd name="T7" fmla="*/ 576 h 576"/>
                  <a:gd name="T8" fmla="*/ 172 w 480"/>
                  <a:gd name="T9" fmla="*/ 575 h 576"/>
                  <a:gd name="T10" fmla="*/ 152 w 480"/>
                  <a:gd name="T11" fmla="*/ 572 h 576"/>
                  <a:gd name="T12" fmla="*/ 169 w 480"/>
                  <a:gd name="T13" fmla="*/ 575 h 576"/>
                  <a:gd name="T14" fmla="*/ 152 w 480"/>
                  <a:gd name="T15" fmla="*/ 572 h 576"/>
                  <a:gd name="T16" fmla="*/ 151 w 480"/>
                  <a:gd name="T17" fmla="*/ 572 h 576"/>
                  <a:gd name="T18" fmla="*/ 151 w 480"/>
                  <a:gd name="T19" fmla="*/ 572 h 576"/>
                  <a:gd name="T20" fmla="*/ 151 w 480"/>
                  <a:gd name="T21" fmla="*/ 572 h 576"/>
                  <a:gd name="T22" fmla="*/ 98 w 480"/>
                  <a:gd name="T23" fmla="*/ 551 h 576"/>
                  <a:gd name="T24" fmla="*/ 150 w 480"/>
                  <a:gd name="T25" fmla="*/ 571 h 576"/>
                  <a:gd name="T26" fmla="*/ 98 w 480"/>
                  <a:gd name="T27" fmla="*/ 551 h 576"/>
                  <a:gd name="T28" fmla="*/ 96 w 480"/>
                  <a:gd name="T29" fmla="*/ 550 h 576"/>
                  <a:gd name="T30" fmla="*/ 98 w 480"/>
                  <a:gd name="T31" fmla="*/ 551 h 576"/>
                  <a:gd name="T32" fmla="*/ 96 w 480"/>
                  <a:gd name="T33" fmla="*/ 550 h 576"/>
                  <a:gd name="T34" fmla="*/ 96 w 480"/>
                  <a:gd name="T35" fmla="*/ 550 h 576"/>
                  <a:gd name="T36" fmla="*/ 96 w 480"/>
                  <a:gd name="T37" fmla="*/ 550 h 576"/>
                  <a:gd name="T38" fmla="*/ 96 w 480"/>
                  <a:gd name="T39" fmla="*/ 550 h 576"/>
                  <a:gd name="T40" fmla="*/ 93 w 480"/>
                  <a:gd name="T41" fmla="*/ 548 h 576"/>
                  <a:gd name="T42" fmla="*/ 95 w 480"/>
                  <a:gd name="T43" fmla="*/ 549 h 576"/>
                  <a:gd name="T44" fmla="*/ 93 w 480"/>
                  <a:gd name="T45" fmla="*/ 548 h 576"/>
                  <a:gd name="T46" fmla="*/ 92 w 480"/>
                  <a:gd name="T47" fmla="*/ 548 h 576"/>
                  <a:gd name="T48" fmla="*/ 93 w 480"/>
                  <a:gd name="T49" fmla="*/ 548 h 576"/>
                  <a:gd name="T50" fmla="*/ 92 w 480"/>
                  <a:gd name="T51" fmla="*/ 548 h 576"/>
                  <a:gd name="T52" fmla="*/ 0 w 480"/>
                  <a:gd name="T53" fmla="*/ 0 h 576"/>
                  <a:gd name="T54" fmla="*/ 0 w 480"/>
                  <a:gd name="T55" fmla="*/ 0 h 576"/>
                  <a:gd name="T56" fmla="*/ 0 w 480"/>
                  <a:gd name="T57" fmla="*/ 384 h 576"/>
                  <a:gd name="T58" fmla="*/ 0 w 480"/>
                  <a:gd name="T59" fmla="*/ 384 h 576"/>
                  <a:gd name="T60" fmla="*/ 0 w 480"/>
                  <a:gd name="T61" fmla="*/ 384 h 576"/>
                  <a:gd name="T62" fmla="*/ 0 w 480"/>
                  <a:gd name="T63" fmla="*/ 96 h 576"/>
                  <a:gd name="T64" fmla="*/ 0 w 480"/>
                  <a:gd name="T65" fmla="*/ 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0" h="576">
                    <a:moveTo>
                      <a:pt x="172" y="575"/>
                    </a:moveTo>
                    <a:cubicBezTo>
                      <a:pt x="179" y="576"/>
                      <a:pt x="185" y="576"/>
                      <a:pt x="192" y="576"/>
                    </a:cubicBezTo>
                    <a:cubicBezTo>
                      <a:pt x="480" y="576"/>
                      <a:pt x="480" y="576"/>
                      <a:pt x="480" y="576"/>
                    </a:cubicBezTo>
                    <a:cubicBezTo>
                      <a:pt x="192" y="576"/>
                      <a:pt x="192" y="576"/>
                      <a:pt x="192" y="576"/>
                    </a:cubicBezTo>
                    <a:cubicBezTo>
                      <a:pt x="185" y="576"/>
                      <a:pt x="179" y="576"/>
                      <a:pt x="172" y="575"/>
                    </a:cubicBezTo>
                    <a:moveTo>
                      <a:pt x="152" y="572"/>
                    </a:moveTo>
                    <a:cubicBezTo>
                      <a:pt x="157" y="573"/>
                      <a:pt x="163" y="574"/>
                      <a:pt x="169" y="575"/>
                    </a:cubicBezTo>
                    <a:cubicBezTo>
                      <a:pt x="163" y="574"/>
                      <a:pt x="157" y="573"/>
                      <a:pt x="152" y="572"/>
                    </a:cubicBezTo>
                    <a:moveTo>
                      <a:pt x="151" y="572"/>
                    </a:moveTo>
                    <a:cubicBezTo>
                      <a:pt x="151" y="572"/>
                      <a:pt x="151" y="572"/>
                      <a:pt x="151" y="572"/>
                    </a:cubicBezTo>
                    <a:cubicBezTo>
                      <a:pt x="151" y="572"/>
                      <a:pt x="151" y="572"/>
                      <a:pt x="151" y="572"/>
                    </a:cubicBezTo>
                    <a:moveTo>
                      <a:pt x="98" y="551"/>
                    </a:moveTo>
                    <a:cubicBezTo>
                      <a:pt x="114" y="560"/>
                      <a:pt x="131" y="567"/>
                      <a:pt x="150" y="571"/>
                    </a:cubicBezTo>
                    <a:cubicBezTo>
                      <a:pt x="131" y="567"/>
                      <a:pt x="114" y="560"/>
                      <a:pt x="98" y="551"/>
                    </a:cubicBezTo>
                    <a:moveTo>
                      <a:pt x="96" y="550"/>
                    </a:moveTo>
                    <a:cubicBezTo>
                      <a:pt x="97" y="551"/>
                      <a:pt x="97" y="551"/>
                      <a:pt x="98" y="551"/>
                    </a:cubicBezTo>
                    <a:cubicBezTo>
                      <a:pt x="97" y="551"/>
                      <a:pt x="97" y="551"/>
                      <a:pt x="96" y="550"/>
                    </a:cubicBezTo>
                    <a:moveTo>
                      <a:pt x="96" y="550"/>
                    </a:moveTo>
                    <a:cubicBezTo>
                      <a:pt x="96" y="550"/>
                      <a:pt x="96" y="550"/>
                      <a:pt x="96" y="550"/>
                    </a:cubicBezTo>
                    <a:cubicBezTo>
                      <a:pt x="96" y="550"/>
                      <a:pt x="96" y="550"/>
                      <a:pt x="96" y="550"/>
                    </a:cubicBezTo>
                    <a:moveTo>
                      <a:pt x="93" y="548"/>
                    </a:moveTo>
                    <a:cubicBezTo>
                      <a:pt x="93" y="549"/>
                      <a:pt x="94" y="549"/>
                      <a:pt x="95" y="549"/>
                    </a:cubicBezTo>
                    <a:cubicBezTo>
                      <a:pt x="94" y="549"/>
                      <a:pt x="93" y="549"/>
                      <a:pt x="93" y="548"/>
                    </a:cubicBezTo>
                    <a:moveTo>
                      <a:pt x="92" y="548"/>
                    </a:moveTo>
                    <a:cubicBezTo>
                      <a:pt x="93" y="548"/>
                      <a:pt x="93" y="548"/>
                      <a:pt x="93" y="548"/>
                    </a:cubicBezTo>
                    <a:cubicBezTo>
                      <a:pt x="93" y="548"/>
                      <a:pt x="93" y="548"/>
                      <a:pt x="92" y="548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F49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46815" y="5105266"/>
                <a:ext cx="101600" cy="334963"/>
              </a:xfrm>
              <a:custGeom>
                <a:avLst/>
                <a:gdLst>
                  <a:gd name="T0" fmla="*/ 480 w 480"/>
                  <a:gd name="T1" fmla="*/ 1377 h 1569"/>
                  <a:gd name="T2" fmla="*/ 288 w 480"/>
                  <a:gd name="T3" fmla="*/ 1569 h 1569"/>
                  <a:gd name="T4" fmla="*/ 0 w 480"/>
                  <a:gd name="T5" fmla="*/ 1569 h 1569"/>
                  <a:gd name="T6" fmla="*/ 288 w 480"/>
                  <a:gd name="T7" fmla="*/ 1569 h 1569"/>
                  <a:gd name="T8" fmla="*/ 480 w 480"/>
                  <a:gd name="T9" fmla="*/ 1377 h 1569"/>
                  <a:gd name="T10" fmla="*/ 480 w 480"/>
                  <a:gd name="T11" fmla="*/ 1377 h 1569"/>
                  <a:gd name="T12" fmla="*/ 480 w 480"/>
                  <a:gd name="T13" fmla="*/ 32 h 1569"/>
                  <a:gd name="T14" fmla="*/ 480 w 480"/>
                  <a:gd name="T15" fmla="*/ 33 h 1569"/>
                  <a:gd name="T16" fmla="*/ 480 w 480"/>
                  <a:gd name="T17" fmla="*/ 32 h 1569"/>
                  <a:gd name="T18" fmla="*/ 480 w 480"/>
                  <a:gd name="T19" fmla="*/ 25 h 1569"/>
                  <a:gd name="T20" fmla="*/ 480 w 480"/>
                  <a:gd name="T21" fmla="*/ 29 h 1569"/>
                  <a:gd name="T22" fmla="*/ 480 w 480"/>
                  <a:gd name="T23" fmla="*/ 25 h 1569"/>
                  <a:gd name="T24" fmla="*/ 480 w 480"/>
                  <a:gd name="T25" fmla="*/ 25 h 1569"/>
                  <a:gd name="T26" fmla="*/ 480 w 480"/>
                  <a:gd name="T27" fmla="*/ 25 h 1569"/>
                  <a:gd name="T28" fmla="*/ 480 w 480"/>
                  <a:gd name="T29" fmla="*/ 25 h 1569"/>
                  <a:gd name="T30" fmla="*/ 480 w 480"/>
                  <a:gd name="T31" fmla="*/ 23 h 1569"/>
                  <a:gd name="T32" fmla="*/ 480 w 480"/>
                  <a:gd name="T33" fmla="*/ 24 h 1569"/>
                  <a:gd name="T34" fmla="*/ 480 w 480"/>
                  <a:gd name="T35" fmla="*/ 23 h 1569"/>
                  <a:gd name="T36" fmla="*/ 480 w 480"/>
                  <a:gd name="T37" fmla="*/ 23 h 1569"/>
                  <a:gd name="T38" fmla="*/ 480 w 480"/>
                  <a:gd name="T39" fmla="*/ 23 h 1569"/>
                  <a:gd name="T40" fmla="*/ 480 w 480"/>
                  <a:gd name="T41" fmla="*/ 23 h 1569"/>
                  <a:gd name="T42" fmla="*/ 480 w 480"/>
                  <a:gd name="T43" fmla="*/ 21 h 1569"/>
                  <a:gd name="T44" fmla="*/ 480 w 480"/>
                  <a:gd name="T45" fmla="*/ 22 h 1569"/>
                  <a:gd name="T46" fmla="*/ 480 w 480"/>
                  <a:gd name="T47" fmla="*/ 21 h 1569"/>
                  <a:gd name="T48" fmla="*/ 479 w 480"/>
                  <a:gd name="T49" fmla="*/ 18 h 1569"/>
                  <a:gd name="T50" fmla="*/ 480 w 480"/>
                  <a:gd name="T51" fmla="*/ 20 h 1569"/>
                  <a:gd name="T52" fmla="*/ 479 w 480"/>
                  <a:gd name="T53" fmla="*/ 18 h 1569"/>
                  <a:gd name="T54" fmla="*/ 479 w 480"/>
                  <a:gd name="T55" fmla="*/ 17 h 1569"/>
                  <a:gd name="T56" fmla="*/ 479 w 480"/>
                  <a:gd name="T57" fmla="*/ 18 h 1569"/>
                  <a:gd name="T58" fmla="*/ 479 w 480"/>
                  <a:gd name="T59" fmla="*/ 17 h 1569"/>
                  <a:gd name="T60" fmla="*/ 479 w 480"/>
                  <a:gd name="T61" fmla="*/ 16 h 1569"/>
                  <a:gd name="T62" fmla="*/ 479 w 480"/>
                  <a:gd name="T63" fmla="*/ 16 h 1569"/>
                  <a:gd name="T64" fmla="*/ 479 w 480"/>
                  <a:gd name="T65" fmla="*/ 16 h 1569"/>
                  <a:gd name="T66" fmla="*/ 479 w 480"/>
                  <a:gd name="T67" fmla="*/ 13 h 1569"/>
                  <a:gd name="T68" fmla="*/ 479 w 480"/>
                  <a:gd name="T69" fmla="*/ 16 h 1569"/>
                  <a:gd name="T70" fmla="*/ 479 w 480"/>
                  <a:gd name="T71" fmla="*/ 13 h 1569"/>
                  <a:gd name="T72" fmla="*/ 479 w 480"/>
                  <a:gd name="T73" fmla="*/ 12 h 1569"/>
                  <a:gd name="T74" fmla="*/ 479 w 480"/>
                  <a:gd name="T75" fmla="*/ 13 h 1569"/>
                  <a:gd name="T76" fmla="*/ 479 w 480"/>
                  <a:gd name="T77" fmla="*/ 12 h 1569"/>
                  <a:gd name="T78" fmla="*/ 479 w 480"/>
                  <a:gd name="T79" fmla="*/ 12 h 1569"/>
                  <a:gd name="T80" fmla="*/ 479 w 480"/>
                  <a:gd name="T81" fmla="*/ 12 h 1569"/>
                  <a:gd name="T82" fmla="*/ 479 w 480"/>
                  <a:gd name="T83" fmla="*/ 12 h 1569"/>
                  <a:gd name="T84" fmla="*/ 479 w 480"/>
                  <a:gd name="T85" fmla="*/ 11 h 1569"/>
                  <a:gd name="T86" fmla="*/ 479 w 480"/>
                  <a:gd name="T87" fmla="*/ 12 h 1569"/>
                  <a:gd name="T88" fmla="*/ 479 w 480"/>
                  <a:gd name="T89" fmla="*/ 11 h 1569"/>
                  <a:gd name="T90" fmla="*/ 478 w 480"/>
                  <a:gd name="T91" fmla="*/ 9 h 1569"/>
                  <a:gd name="T92" fmla="*/ 479 w 480"/>
                  <a:gd name="T93" fmla="*/ 11 h 1569"/>
                  <a:gd name="T94" fmla="*/ 478 w 480"/>
                  <a:gd name="T95" fmla="*/ 9 h 1569"/>
                  <a:gd name="T96" fmla="*/ 478 w 480"/>
                  <a:gd name="T97" fmla="*/ 7 h 1569"/>
                  <a:gd name="T98" fmla="*/ 478 w 480"/>
                  <a:gd name="T99" fmla="*/ 9 h 1569"/>
                  <a:gd name="T100" fmla="*/ 478 w 480"/>
                  <a:gd name="T101" fmla="*/ 7 h 1569"/>
                  <a:gd name="T102" fmla="*/ 478 w 480"/>
                  <a:gd name="T103" fmla="*/ 5 h 1569"/>
                  <a:gd name="T104" fmla="*/ 478 w 480"/>
                  <a:gd name="T105" fmla="*/ 6 h 1569"/>
                  <a:gd name="T106" fmla="*/ 478 w 480"/>
                  <a:gd name="T107" fmla="*/ 5 h 1569"/>
                  <a:gd name="T108" fmla="*/ 478 w 480"/>
                  <a:gd name="T109" fmla="*/ 3 h 1569"/>
                  <a:gd name="T110" fmla="*/ 478 w 480"/>
                  <a:gd name="T111" fmla="*/ 3 h 1569"/>
                  <a:gd name="T112" fmla="*/ 478 w 480"/>
                  <a:gd name="T113" fmla="*/ 3 h 1569"/>
                  <a:gd name="T114" fmla="*/ 477 w 480"/>
                  <a:gd name="T115" fmla="*/ 0 h 1569"/>
                  <a:gd name="T116" fmla="*/ 477 w 480"/>
                  <a:gd name="T117" fmla="*/ 0 h 1569"/>
                  <a:gd name="T118" fmla="*/ 477 w 480"/>
                  <a:gd name="T119" fmla="*/ 0 h 1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80" h="1569">
                    <a:moveTo>
                      <a:pt x="480" y="1377"/>
                    </a:moveTo>
                    <a:cubicBezTo>
                      <a:pt x="480" y="1483"/>
                      <a:pt x="394" y="1569"/>
                      <a:pt x="288" y="1569"/>
                    </a:cubicBezTo>
                    <a:cubicBezTo>
                      <a:pt x="0" y="1569"/>
                      <a:pt x="0" y="1569"/>
                      <a:pt x="0" y="1569"/>
                    </a:cubicBezTo>
                    <a:cubicBezTo>
                      <a:pt x="288" y="1569"/>
                      <a:pt x="288" y="1569"/>
                      <a:pt x="288" y="1569"/>
                    </a:cubicBezTo>
                    <a:cubicBezTo>
                      <a:pt x="394" y="1569"/>
                      <a:pt x="480" y="1483"/>
                      <a:pt x="480" y="1377"/>
                    </a:cubicBezTo>
                    <a:cubicBezTo>
                      <a:pt x="480" y="1377"/>
                      <a:pt x="480" y="1377"/>
                      <a:pt x="480" y="1377"/>
                    </a:cubicBezTo>
                    <a:moveTo>
                      <a:pt x="480" y="32"/>
                    </a:moveTo>
                    <a:cubicBezTo>
                      <a:pt x="480" y="33"/>
                      <a:pt x="480" y="33"/>
                      <a:pt x="480" y="33"/>
                    </a:cubicBezTo>
                    <a:cubicBezTo>
                      <a:pt x="480" y="33"/>
                      <a:pt x="480" y="33"/>
                      <a:pt x="480" y="32"/>
                    </a:cubicBezTo>
                    <a:moveTo>
                      <a:pt x="480" y="25"/>
                    </a:moveTo>
                    <a:cubicBezTo>
                      <a:pt x="480" y="26"/>
                      <a:pt x="480" y="28"/>
                      <a:pt x="480" y="29"/>
                    </a:cubicBezTo>
                    <a:cubicBezTo>
                      <a:pt x="480" y="28"/>
                      <a:pt x="480" y="26"/>
                      <a:pt x="480" y="25"/>
                    </a:cubicBezTo>
                    <a:moveTo>
                      <a:pt x="480" y="25"/>
                    </a:moveTo>
                    <a:cubicBezTo>
                      <a:pt x="480" y="25"/>
                      <a:pt x="480" y="25"/>
                      <a:pt x="480" y="25"/>
                    </a:cubicBezTo>
                    <a:cubicBezTo>
                      <a:pt x="480" y="25"/>
                      <a:pt x="480" y="25"/>
                      <a:pt x="480" y="25"/>
                    </a:cubicBezTo>
                    <a:moveTo>
                      <a:pt x="480" y="23"/>
                    </a:moveTo>
                    <a:cubicBezTo>
                      <a:pt x="480" y="24"/>
                      <a:pt x="480" y="24"/>
                      <a:pt x="480" y="24"/>
                    </a:cubicBezTo>
                    <a:cubicBezTo>
                      <a:pt x="480" y="24"/>
                      <a:pt x="480" y="24"/>
                      <a:pt x="480" y="23"/>
                    </a:cubicBezTo>
                    <a:moveTo>
                      <a:pt x="480" y="23"/>
                    </a:moveTo>
                    <a:cubicBezTo>
                      <a:pt x="480" y="23"/>
                      <a:pt x="480" y="23"/>
                      <a:pt x="480" y="23"/>
                    </a:cubicBezTo>
                    <a:cubicBezTo>
                      <a:pt x="480" y="23"/>
                      <a:pt x="480" y="23"/>
                      <a:pt x="480" y="23"/>
                    </a:cubicBezTo>
                    <a:moveTo>
                      <a:pt x="480" y="21"/>
                    </a:moveTo>
                    <a:cubicBezTo>
                      <a:pt x="480" y="22"/>
                      <a:pt x="480" y="22"/>
                      <a:pt x="480" y="22"/>
                    </a:cubicBezTo>
                    <a:cubicBezTo>
                      <a:pt x="480" y="22"/>
                      <a:pt x="480" y="22"/>
                      <a:pt x="480" y="21"/>
                    </a:cubicBezTo>
                    <a:moveTo>
                      <a:pt x="479" y="18"/>
                    </a:moveTo>
                    <a:cubicBezTo>
                      <a:pt x="479" y="19"/>
                      <a:pt x="479" y="19"/>
                      <a:pt x="480" y="20"/>
                    </a:cubicBezTo>
                    <a:cubicBezTo>
                      <a:pt x="479" y="19"/>
                      <a:pt x="479" y="19"/>
                      <a:pt x="479" y="18"/>
                    </a:cubicBezTo>
                    <a:moveTo>
                      <a:pt x="479" y="17"/>
                    </a:moveTo>
                    <a:cubicBezTo>
                      <a:pt x="479" y="18"/>
                      <a:pt x="479" y="18"/>
                      <a:pt x="479" y="18"/>
                    </a:cubicBezTo>
                    <a:cubicBezTo>
                      <a:pt x="479" y="18"/>
                      <a:pt x="479" y="18"/>
                      <a:pt x="479" y="17"/>
                    </a:cubicBezTo>
                    <a:moveTo>
                      <a:pt x="479" y="16"/>
                    </a:moveTo>
                    <a:cubicBezTo>
                      <a:pt x="479" y="16"/>
                      <a:pt x="479" y="16"/>
                      <a:pt x="479" y="16"/>
                    </a:cubicBezTo>
                    <a:cubicBezTo>
                      <a:pt x="479" y="16"/>
                      <a:pt x="479" y="16"/>
                      <a:pt x="479" y="16"/>
                    </a:cubicBezTo>
                    <a:moveTo>
                      <a:pt x="479" y="13"/>
                    </a:moveTo>
                    <a:cubicBezTo>
                      <a:pt x="479" y="14"/>
                      <a:pt x="479" y="15"/>
                      <a:pt x="479" y="16"/>
                    </a:cubicBezTo>
                    <a:cubicBezTo>
                      <a:pt x="479" y="15"/>
                      <a:pt x="479" y="14"/>
                      <a:pt x="479" y="13"/>
                    </a:cubicBezTo>
                    <a:moveTo>
                      <a:pt x="479" y="12"/>
                    </a:moveTo>
                    <a:cubicBezTo>
                      <a:pt x="479" y="13"/>
                      <a:pt x="479" y="13"/>
                      <a:pt x="479" y="13"/>
                    </a:cubicBezTo>
                    <a:cubicBezTo>
                      <a:pt x="479" y="13"/>
                      <a:pt x="479" y="13"/>
                      <a:pt x="479" y="12"/>
                    </a:cubicBezTo>
                    <a:moveTo>
                      <a:pt x="479" y="12"/>
                    </a:moveTo>
                    <a:cubicBezTo>
                      <a:pt x="479" y="12"/>
                      <a:pt x="479" y="12"/>
                      <a:pt x="479" y="12"/>
                    </a:cubicBezTo>
                    <a:cubicBezTo>
                      <a:pt x="479" y="12"/>
                      <a:pt x="479" y="12"/>
                      <a:pt x="479" y="12"/>
                    </a:cubicBezTo>
                    <a:moveTo>
                      <a:pt x="479" y="11"/>
                    </a:moveTo>
                    <a:cubicBezTo>
                      <a:pt x="479" y="11"/>
                      <a:pt x="479" y="11"/>
                      <a:pt x="479" y="12"/>
                    </a:cubicBezTo>
                    <a:cubicBezTo>
                      <a:pt x="479" y="11"/>
                      <a:pt x="479" y="11"/>
                      <a:pt x="479" y="11"/>
                    </a:cubicBezTo>
                    <a:moveTo>
                      <a:pt x="478" y="9"/>
                    </a:moveTo>
                    <a:cubicBezTo>
                      <a:pt x="479" y="10"/>
                      <a:pt x="479" y="10"/>
                      <a:pt x="479" y="11"/>
                    </a:cubicBezTo>
                    <a:cubicBezTo>
                      <a:pt x="479" y="10"/>
                      <a:pt x="479" y="10"/>
                      <a:pt x="478" y="9"/>
                    </a:cubicBezTo>
                    <a:moveTo>
                      <a:pt x="478" y="7"/>
                    </a:moveTo>
                    <a:cubicBezTo>
                      <a:pt x="478" y="8"/>
                      <a:pt x="478" y="8"/>
                      <a:pt x="478" y="9"/>
                    </a:cubicBezTo>
                    <a:cubicBezTo>
                      <a:pt x="478" y="8"/>
                      <a:pt x="478" y="8"/>
                      <a:pt x="478" y="7"/>
                    </a:cubicBezTo>
                    <a:moveTo>
                      <a:pt x="478" y="5"/>
                    </a:moveTo>
                    <a:cubicBezTo>
                      <a:pt x="478" y="5"/>
                      <a:pt x="478" y="6"/>
                      <a:pt x="478" y="6"/>
                    </a:cubicBezTo>
                    <a:cubicBezTo>
                      <a:pt x="478" y="6"/>
                      <a:pt x="478" y="5"/>
                      <a:pt x="478" y="5"/>
                    </a:cubicBezTo>
                    <a:moveTo>
                      <a:pt x="478" y="3"/>
                    </a:moveTo>
                    <a:cubicBezTo>
                      <a:pt x="478" y="3"/>
                      <a:pt x="478" y="3"/>
                      <a:pt x="478" y="3"/>
                    </a:cubicBezTo>
                    <a:cubicBezTo>
                      <a:pt x="478" y="3"/>
                      <a:pt x="478" y="3"/>
                      <a:pt x="478" y="3"/>
                    </a:cubicBezTo>
                    <a:moveTo>
                      <a:pt x="477" y="0"/>
                    </a:moveTo>
                    <a:cubicBezTo>
                      <a:pt x="477" y="0"/>
                      <a:pt x="477" y="0"/>
                      <a:pt x="477" y="0"/>
                    </a:cubicBezTo>
                    <a:cubicBezTo>
                      <a:pt x="477" y="0"/>
                      <a:pt x="477" y="0"/>
                      <a:pt x="477" y="0"/>
                    </a:cubicBezTo>
                  </a:path>
                </a:pathLst>
              </a:custGeom>
              <a:solidFill>
                <a:srgbClr val="393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253115" y="5349741"/>
                <a:ext cx="138113" cy="7938"/>
              </a:xfrm>
              <a:custGeom>
                <a:avLst/>
                <a:gdLst>
                  <a:gd name="T0" fmla="*/ 75 w 651"/>
                  <a:gd name="T1" fmla="*/ 37 h 37"/>
                  <a:gd name="T2" fmla="*/ 75 w 651"/>
                  <a:gd name="T3" fmla="*/ 37 h 37"/>
                  <a:gd name="T4" fmla="*/ 651 w 651"/>
                  <a:gd name="T5" fmla="*/ 37 h 37"/>
                  <a:gd name="T6" fmla="*/ 347 w 651"/>
                  <a:gd name="T7" fmla="*/ 37 h 37"/>
                  <a:gd name="T8" fmla="*/ 75 w 651"/>
                  <a:gd name="T9" fmla="*/ 37 h 37"/>
                  <a:gd name="T10" fmla="*/ 75 w 651"/>
                  <a:gd name="T11" fmla="*/ 37 h 37"/>
                  <a:gd name="T12" fmla="*/ 74 w 651"/>
                  <a:gd name="T13" fmla="*/ 37 h 37"/>
                  <a:gd name="T14" fmla="*/ 75 w 651"/>
                  <a:gd name="T15" fmla="*/ 37 h 37"/>
                  <a:gd name="T16" fmla="*/ 74 w 651"/>
                  <a:gd name="T17" fmla="*/ 37 h 37"/>
                  <a:gd name="T18" fmla="*/ 74 w 651"/>
                  <a:gd name="T19" fmla="*/ 37 h 37"/>
                  <a:gd name="T20" fmla="*/ 74 w 651"/>
                  <a:gd name="T21" fmla="*/ 37 h 37"/>
                  <a:gd name="T22" fmla="*/ 74 w 651"/>
                  <a:gd name="T23" fmla="*/ 37 h 37"/>
                  <a:gd name="T24" fmla="*/ 74 w 651"/>
                  <a:gd name="T25" fmla="*/ 37 h 37"/>
                  <a:gd name="T26" fmla="*/ 74 w 651"/>
                  <a:gd name="T27" fmla="*/ 37 h 37"/>
                  <a:gd name="T28" fmla="*/ 74 w 651"/>
                  <a:gd name="T29" fmla="*/ 37 h 37"/>
                  <a:gd name="T30" fmla="*/ 73 w 651"/>
                  <a:gd name="T31" fmla="*/ 37 h 37"/>
                  <a:gd name="T32" fmla="*/ 74 w 651"/>
                  <a:gd name="T33" fmla="*/ 37 h 37"/>
                  <a:gd name="T34" fmla="*/ 73 w 651"/>
                  <a:gd name="T35" fmla="*/ 37 h 37"/>
                  <a:gd name="T36" fmla="*/ 73 w 651"/>
                  <a:gd name="T37" fmla="*/ 37 h 37"/>
                  <a:gd name="T38" fmla="*/ 73 w 651"/>
                  <a:gd name="T39" fmla="*/ 37 h 37"/>
                  <a:gd name="T40" fmla="*/ 73 w 651"/>
                  <a:gd name="T41" fmla="*/ 37 h 37"/>
                  <a:gd name="T42" fmla="*/ 72 w 651"/>
                  <a:gd name="T43" fmla="*/ 37 h 37"/>
                  <a:gd name="T44" fmla="*/ 73 w 651"/>
                  <a:gd name="T45" fmla="*/ 37 h 37"/>
                  <a:gd name="T46" fmla="*/ 72 w 651"/>
                  <a:gd name="T47" fmla="*/ 37 h 37"/>
                  <a:gd name="T48" fmla="*/ 72 w 651"/>
                  <a:gd name="T49" fmla="*/ 37 h 37"/>
                  <a:gd name="T50" fmla="*/ 72 w 651"/>
                  <a:gd name="T51" fmla="*/ 37 h 37"/>
                  <a:gd name="T52" fmla="*/ 72 w 651"/>
                  <a:gd name="T53" fmla="*/ 37 h 37"/>
                  <a:gd name="T54" fmla="*/ 71 w 651"/>
                  <a:gd name="T55" fmla="*/ 37 h 37"/>
                  <a:gd name="T56" fmla="*/ 72 w 651"/>
                  <a:gd name="T57" fmla="*/ 37 h 37"/>
                  <a:gd name="T58" fmla="*/ 71 w 651"/>
                  <a:gd name="T59" fmla="*/ 37 h 37"/>
                  <a:gd name="T60" fmla="*/ 71 w 651"/>
                  <a:gd name="T61" fmla="*/ 37 h 37"/>
                  <a:gd name="T62" fmla="*/ 71 w 651"/>
                  <a:gd name="T63" fmla="*/ 37 h 37"/>
                  <a:gd name="T64" fmla="*/ 71 w 651"/>
                  <a:gd name="T65" fmla="*/ 37 h 37"/>
                  <a:gd name="T66" fmla="*/ 0 w 651"/>
                  <a:gd name="T67" fmla="*/ 0 h 37"/>
                  <a:gd name="T68" fmla="*/ 0 w 651"/>
                  <a:gd name="T69" fmla="*/ 0 h 37"/>
                  <a:gd name="T70" fmla="*/ 71 w 651"/>
                  <a:gd name="T71" fmla="*/ 37 h 37"/>
                  <a:gd name="T72" fmla="*/ 0 w 651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51" h="37">
                    <a:moveTo>
                      <a:pt x="75" y="37"/>
                    </a:moveTo>
                    <a:cubicBezTo>
                      <a:pt x="75" y="37"/>
                      <a:pt x="75" y="37"/>
                      <a:pt x="75" y="37"/>
                    </a:cubicBezTo>
                    <a:cubicBezTo>
                      <a:pt x="651" y="37"/>
                      <a:pt x="651" y="37"/>
                      <a:pt x="651" y="37"/>
                    </a:cubicBezTo>
                    <a:cubicBezTo>
                      <a:pt x="347" y="37"/>
                      <a:pt x="347" y="37"/>
                      <a:pt x="347" y="37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7"/>
                      <a:pt x="75" y="37"/>
                      <a:pt x="75" y="37"/>
                    </a:cubicBezTo>
                    <a:moveTo>
                      <a:pt x="74" y="37"/>
                    </a:moveTo>
                    <a:cubicBezTo>
                      <a:pt x="74" y="37"/>
                      <a:pt x="74" y="37"/>
                      <a:pt x="75" y="37"/>
                    </a:cubicBezTo>
                    <a:cubicBezTo>
                      <a:pt x="74" y="37"/>
                      <a:pt x="74" y="37"/>
                      <a:pt x="74" y="37"/>
                    </a:cubicBezTo>
                    <a:moveTo>
                      <a:pt x="74" y="37"/>
                    </a:move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moveTo>
                      <a:pt x="74" y="37"/>
                    </a:move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7"/>
                      <a:pt x="74" y="37"/>
                      <a:pt x="74" y="37"/>
                    </a:cubicBezTo>
                    <a:moveTo>
                      <a:pt x="73" y="37"/>
                    </a:moveTo>
                    <a:cubicBezTo>
                      <a:pt x="73" y="37"/>
                      <a:pt x="73" y="37"/>
                      <a:pt x="74" y="37"/>
                    </a:cubicBezTo>
                    <a:cubicBezTo>
                      <a:pt x="73" y="37"/>
                      <a:pt x="73" y="37"/>
                      <a:pt x="73" y="37"/>
                    </a:cubicBezTo>
                    <a:moveTo>
                      <a:pt x="73" y="37"/>
                    </a:moveTo>
                    <a:cubicBezTo>
                      <a:pt x="73" y="37"/>
                      <a:pt x="73" y="37"/>
                      <a:pt x="73" y="37"/>
                    </a:cubicBezTo>
                    <a:cubicBezTo>
                      <a:pt x="73" y="37"/>
                      <a:pt x="73" y="37"/>
                      <a:pt x="73" y="37"/>
                    </a:cubicBezTo>
                    <a:moveTo>
                      <a:pt x="72" y="37"/>
                    </a:moveTo>
                    <a:cubicBezTo>
                      <a:pt x="72" y="37"/>
                      <a:pt x="73" y="37"/>
                      <a:pt x="73" y="37"/>
                    </a:cubicBezTo>
                    <a:cubicBezTo>
                      <a:pt x="73" y="37"/>
                      <a:pt x="72" y="37"/>
                      <a:pt x="72" y="37"/>
                    </a:cubicBezTo>
                    <a:moveTo>
                      <a:pt x="72" y="37"/>
                    </a:move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2" y="37"/>
                    </a:cubicBezTo>
                    <a:moveTo>
                      <a:pt x="71" y="37"/>
                    </a:moveTo>
                    <a:cubicBezTo>
                      <a:pt x="72" y="37"/>
                      <a:pt x="72" y="37"/>
                      <a:pt x="72" y="37"/>
                    </a:cubicBezTo>
                    <a:cubicBezTo>
                      <a:pt x="72" y="37"/>
                      <a:pt x="72" y="37"/>
                      <a:pt x="71" y="37"/>
                    </a:cubicBezTo>
                    <a:moveTo>
                      <a:pt x="71" y="37"/>
                    </a:moveTo>
                    <a:cubicBezTo>
                      <a:pt x="71" y="37"/>
                      <a:pt x="71" y="37"/>
                      <a:pt x="71" y="37"/>
                    </a:cubicBezTo>
                    <a:cubicBezTo>
                      <a:pt x="71" y="37"/>
                      <a:pt x="71" y="37"/>
                      <a:pt x="71" y="37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7" y="22"/>
                      <a:pt x="42" y="36"/>
                      <a:pt x="71" y="37"/>
                    </a:cubicBezTo>
                    <a:cubicBezTo>
                      <a:pt x="42" y="36"/>
                      <a:pt x="17" y="22"/>
                      <a:pt x="0" y="0"/>
                    </a:cubicBezTo>
                  </a:path>
                </a:pathLst>
              </a:custGeom>
              <a:solidFill>
                <a:srgbClr val="4F49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91228" y="5337041"/>
                <a:ext cx="142875" cy="20638"/>
              </a:xfrm>
              <a:custGeom>
                <a:avLst/>
                <a:gdLst>
                  <a:gd name="T0" fmla="*/ 672 w 672"/>
                  <a:gd name="T1" fmla="*/ 0 h 96"/>
                  <a:gd name="T2" fmla="*/ 576 w 672"/>
                  <a:gd name="T3" fmla="*/ 96 h 96"/>
                  <a:gd name="T4" fmla="*/ 336 w 672"/>
                  <a:gd name="T5" fmla="*/ 96 h 96"/>
                  <a:gd name="T6" fmla="*/ 0 w 672"/>
                  <a:gd name="T7" fmla="*/ 96 h 96"/>
                  <a:gd name="T8" fmla="*/ 576 w 672"/>
                  <a:gd name="T9" fmla="*/ 96 h 96"/>
                  <a:gd name="T10" fmla="*/ 672 w 672"/>
                  <a:gd name="T11" fmla="*/ 0 h 96"/>
                  <a:gd name="T12" fmla="*/ 672 w 672"/>
                  <a:gd name="T1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2" h="96">
                    <a:moveTo>
                      <a:pt x="672" y="0"/>
                    </a:moveTo>
                    <a:cubicBezTo>
                      <a:pt x="672" y="53"/>
                      <a:pt x="629" y="96"/>
                      <a:pt x="576" y="96"/>
                    </a:cubicBezTo>
                    <a:cubicBezTo>
                      <a:pt x="336" y="96"/>
                      <a:pt x="336" y="96"/>
                      <a:pt x="336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576" y="96"/>
                      <a:pt x="576" y="96"/>
                      <a:pt x="576" y="96"/>
                    </a:cubicBezTo>
                    <a:cubicBezTo>
                      <a:pt x="629" y="96"/>
                      <a:pt x="672" y="53"/>
                      <a:pt x="672" y="0"/>
                    </a:cubicBezTo>
                    <a:cubicBezTo>
                      <a:pt x="672" y="0"/>
                      <a:pt x="672" y="0"/>
                      <a:pt x="672" y="0"/>
                    </a:cubicBezTo>
                  </a:path>
                </a:pathLst>
              </a:custGeom>
              <a:solidFill>
                <a:srgbClr val="3937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83128" y="4819516"/>
                <a:ext cx="869950" cy="871538"/>
              </a:xfrm>
              <a:prstGeom prst="ellipse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92678" y="5337041"/>
                <a:ext cx="61913" cy="1444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81615" y="5337041"/>
                <a:ext cx="60325" cy="1444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81615" y="5337041"/>
                <a:ext cx="60325" cy="144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6503" y="4970329"/>
                <a:ext cx="39688" cy="1222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6503" y="4970329"/>
                <a:ext cx="39688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95865" y="4970329"/>
                <a:ext cx="41275" cy="1222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81603" y="4970329"/>
                <a:ext cx="39688" cy="1222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81603" y="4970329"/>
                <a:ext cx="39688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02240" y="4970329"/>
                <a:ext cx="39688" cy="1222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02240" y="4970329"/>
                <a:ext cx="39688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19703" y="5419591"/>
                <a:ext cx="122238" cy="1222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92678" y="5419591"/>
                <a:ext cx="123825" cy="1222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92678" y="5276716"/>
                <a:ext cx="123825" cy="1222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19703" y="5276716"/>
                <a:ext cx="122238" cy="1222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4590" y="5011604"/>
                <a:ext cx="163513" cy="530225"/>
              </a:xfrm>
              <a:custGeom>
                <a:avLst/>
                <a:gdLst>
                  <a:gd name="T0" fmla="*/ 576 w 768"/>
                  <a:gd name="T1" fmla="*/ 0 h 2496"/>
                  <a:gd name="T2" fmla="*/ 0 w 768"/>
                  <a:gd name="T3" fmla="*/ 576 h 2496"/>
                  <a:gd name="T4" fmla="*/ 0 w 768"/>
                  <a:gd name="T5" fmla="*/ 576 h 2496"/>
                  <a:gd name="T6" fmla="*/ 0 w 768"/>
                  <a:gd name="T7" fmla="*/ 1152 h 2496"/>
                  <a:gd name="T8" fmla="*/ 0 w 768"/>
                  <a:gd name="T9" fmla="*/ 2496 h 2496"/>
                  <a:gd name="T10" fmla="*/ 768 w 768"/>
                  <a:gd name="T11" fmla="*/ 2496 h 2496"/>
                  <a:gd name="T12" fmla="*/ 768 w 768"/>
                  <a:gd name="T13" fmla="*/ 0 h 2496"/>
                  <a:gd name="T14" fmla="*/ 576 w 768"/>
                  <a:gd name="T15" fmla="*/ 0 h 2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8" h="2496">
                    <a:moveTo>
                      <a:pt x="576" y="0"/>
                    </a:moveTo>
                    <a:cubicBezTo>
                      <a:pt x="259" y="0"/>
                      <a:pt x="0" y="259"/>
                      <a:pt x="0" y="576"/>
                    </a:cubicBezTo>
                    <a:cubicBezTo>
                      <a:pt x="0" y="576"/>
                      <a:pt x="0" y="576"/>
                      <a:pt x="0" y="576"/>
                    </a:cubicBezTo>
                    <a:cubicBezTo>
                      <a:pt x="0" y="1152"/>
                      <a:pt x="0" y="1152"/>
                      <a:pt x="0" y="1152"/>
                    </a:cubicBezTo>
                    <a:cubicBezTo>
                      <a:pt x="0" y="2496"/>
                      <a:pt x="0" y="2496"/>
                      <a:pt x="0" y="2496"/>
                    </a:cubicBezTo>
                    <a:cubicBezTo>
                      <a:pt x="768" y="2496"/>
                      <a:pt x="768" y="2496"/>
                      <a:pt x="768" y="2496"/>
                    </a:cubicBezTo>
                    <a:cubicBezTo>
                      <a:pt x="768" y="0"/>
                      <a:pt x="768" y="0"/>
                      <a:pt x="768" y="0"/>
                    </a:cubicBezTo>
                    <a:cubicBezTo>
                      <a:pt x="576" y="0"/>
                      <a:pt x="576" y="0"/>
                      <a:pt x="576" y="0"/>
                    </a:cubicBezTo>
                  </a:path>
                </a:pathLst>
              </a:custGeom>
              <a:solidFill>
                <a:srgbClr val="C2C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18103" y="5011604"/>
                <a:ext cx="163513" cy="530225"/>
              </a:xfrm>
              <a:custGeom>
                <a:avLst/>
                <a:gdLst>
                  <a:gd name="T0" fmla="*/ 192 w 768"/>
                  <a:gd name="T1" fmla="*/ 0 h 2496"/>
                  <a:gd name="T2" fmla="*/ 0 w 768"/>
                  <a:gd name="T3" fmla="*/ 0 h 2496"/>
                  <a:gd name="T4" fmla="*/ 0 w 768"/>
                  <a:gd name="T5" fmla="*/ 2496 h 2496"/>
                  <a:gd name="T6" fmla="*/ 768 w 768"/>
                  <a:gd name="T7" fmla="*/ 2496 h 2496"/>
                  <a:gd name="T8" fmla="*/ 768 w 768"/>
                  <a:gd name="T9" fmla="*/ 1152 h 2496"/>
                  <a:gd name="T10" fmla="*/ 768 w 768"/>
                  <a:gd name="T11" fmla="*/ 576 h 2496"/>
                  <a:gd name="T12" fmla="*/ 768 w 768"/>
                  <a:gd name="T13" fmla="*/ 576 h 2496"/>
                  <a:gd name="T14" fmla="*/ 192 w 768"/>
                  <a:gd name="T15" fmla="*/ 0 h 2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8" h="2496">
                    <a:moveTo>
                      <a:pt x="19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496"/>
                      <a:pt x="0" y="2496"/>
                      <a:pt x="0" y="2496"/>
                    </a:cubicBezTo>
                    <a:cubicBezTo>
                      <a:pt x="768" y="2496"/>
                      <a:pt x="768" y="2496"/>
                      <a:pt x="768" y="2496"/>
                    </a:cubicBezTo>
                    <a:cubicBezTo>
                      <a:pt x="768" y="1152"/>
                      <a:pt x="768" y="1152"/>
                      <a:pt x="768" y="1152"/>
                    </a:cubicBezTo>
                    <a:cubicBezTo>
                      <a:pt x="768" y="576"/>
                      <a:pt x="768" y="576"/>
                      <a:pt x="768" y="576"/>
                    </a:cubicBezTo>
                    <a:cubicBezTo>
                      <a:pt x="768" y="576"/>
                      <a:pt x="768" y="576"/>
                      <a:pt x="768" y="576"/>
                    </a:cubicBezTo>
                    <a:cubicBezTo>
                      <a:pt x="768" y="259"/>
                      <a:pt x="509" y="0"/>
                      <a:pt x="192" y="0"/>
                    </a:cubicBezTo>
                  </a:path>
                </a:pathLst>
              </a:custGeom>
              <a:solidFill>
                <a:srgbClr val="9598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95865" y="5337041"/>
                <a:ext cx="244475" cy="160338"/>
              </a:xfrm>
              <a:custGeom>
                <a:avLst/>
                <a:gdLst>
                  <a:gd name="T0" fmla="*/ 1146 w 1146"/>
                  <a:gd name="T1" fmla="*/ 48 h 750"/>
                  <a:gd name="T2" fmla="*/ 1098 w 1146"/>
                  <a:gd name="T3" fmla="*/ 0 h 750"/>
                  <a:gd name="T4" fmla="*/ 48 w 1146"/>
                  <a:gd name="T5" fmla="*/ 0 h 750"/>
                  <a:gd name="T6" fmla="*/ 0 w 1146"/>
                  <a:gd name="T7" fmla="*/ 48 h 750"/>
                  <a:gd name="T8" fmla="*/ 0 w 1146"/>
                  <a:gd name="T9" fmla="*/ 702 h 750"/>
                  <a:gd name="T10" fmla="*/ 48 w 1146"/>
                  <a:gd name="T11" fmla="*/ 750 h 750"/>
                  <a:gd name="T12" fmla="*/ 1098 w 1146"/>
                  <a:gd name="T13" fmla="*/ 750 h 750"/>
                  <a:gd name="T14" fmla="*/ 1146 w 1146"/>
                  <a:gd name="T15" fmla="*/ 702 h 750"/>
                  <a:gd name="T16" fmla="*/ 1146 w 1146"/>
                  <a:gd name="T17" fmla="*/ 48 h 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46" h="750">
                    <a:moveTo>
                      <a:pt x="1146" y="48"/>
                    </a:moveTo>
                    <a:cubicBezTo>
                      <a:pt x="1146" y="22"/>
                      <a:pt x="1124" y="0"/>
                      <a:pt x="109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2" y="0"/>
                      <a:pt x="0" y="22"/>
                      <a:pt x="0" y="48"/>
                    </a:cubicBezTo>
                    <a:cubicBezTo>
                      <a:pt x="0" y="702"/>
                      <a:pt x="0" y="702"/>
                      <a:pt x="0" y="702"/>
                    </a:cubicBezTo>
                    <a:cubicBezTo>
                      <a:pt x="0" y="728"/>
                      <a:pt x="22" y="750"/>
                      <a:pt x="48" y="750"/>
                    </a:cubicBezTo>
                    <a:cubicBezTo>
                      <a:pt x="1098" y="750"/>
                      <a:pt x="1098" y="750"/>
                      <a:pt x="1098" y="750"/>
                    </a:cubicBezTo>
                    <a:cubicBezTo>
                      <a:pt x="1124" y="750"/>
                      <a:pt x="1146" y="728"/>
                      <a:pt x="1146" y="702"/>
                    </a:cubicBezTo>
                    <a:lnTo>
                      <a:pt x="1146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81615" y="5352916"/>
                <a:ext cx="60325" cy="11113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81615" y="5352916"/>
                <a:ext cx="60325" cy="11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05390" y="5373554"/>
                <a:ext cx="223838" cy="9525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292678" y="5352916"/>
                <a:ext cx="61913" cy="11113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59365" y="5075104"/>
                <a:ext cx="115888" cy="115888"/>
              </a:xfrm>
              <a:custGeom>
                <a:avLst/>
                <a:gdLst>
                  <a:gd name="T0" fmla="*/ 272 w 543"/>
                  <a:gd name="T1" fmla="*/ 0 h 544"/>
                  <a:gd name="T2" fmla="*/ 0 w 543"/>
                  <a:gd name="T3" fmla="*/ 272 h 544"/>
                  <a:gd name="T4" fmla="*/ 272 w 543"/>
                  <a:gd name="T5" fmla="*/ 544 h 544"/>
                  <a:gd name="T6" fmla="*/ 543 w 543"/>
                  <a:gd name="T7" fmla="*/ 272 h 544"/>
                  <a:gd name="T8" fmla="*/ 272 w 543"/>
                  <a:gd name="T9" fmla="*/ 0 h 544"/>
                  <a:gd name="T10" fmla="*/ 236 w 543"/>
                  <a:gd name="T11" fmla="*/ 368 h 544"/>
                  <a:gd name="T12" fmla="*/ 212 w 543"/>
                  <a:gd name="T13" fmla="*/ 392 h 544"/>
                  <a:gd name="T14" fmla="*/ 188 w 543"/>
                  <a:gd name="T15" fmla="*/ 368 h 544"/>
                  <a:gd name="T16" fmla="*/ 188 w 543"/>
                  <a:gd name="T17" fmla="*/ 176 h 544"/>
                  <a:gd name="T18" fmla="*/ 212 w 543"/>
                  <a:gd name="T19" fmla="*/ 152 h 544"/>
                  <a:gd name="T20" fmla="*/ 236 w 543"/>
                  <a:gd name="T21" fmla="*/ 176 h 544"/>
                  <a:gd name="T22" fmla="*/ 236 w 543"/>
                  <a:gd name="T23" fmla="*/ 368 h 544"/>
                  <a:gd name="T24" fmla="*/ 332 w 543"/>
                  <a:gd name="T25" fmla="*/ 392 h 544"/>
                  <a:gd name="T26" fmla="*/ 308 w 543"/>
                  <a:gd name="T27" fmla="*/ 368 h 544"/>
                  <a:gd name="T28" fmla="*/ 308 w 543"/>
                  <a:gd name="T29" fmla="*/ 176 h 544"/>
                  <a:gd name="T30" fmla="*/ 332 w 543"/>
                  <a:gd name="T31" fmla="*/ 152 h 544"/>
                  <a:gd name="T32" fmla="*/ 356 w 543"/>
                  <a:gd name="T33" fmla="*/ 176 h 544"/>
                  <a:gd name="T34" fmla="*/ 356 w 543"/>
                  <a:gd name="T35" fmla="*/ 368 h 544"/>
                  <a:gd name="T36" fmla="*/ 332 w 543"/>
                  <a:gd name="T37" fmla="*/ 392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3" h="544">
                    <a:moveTo>
                      <a:pt x="272" y="0"/>
                    </a:moveTo>
                    <a:cubicBezTo>
                      <a:pt x="0" y="272"/>
                      <a:pt x="0" y="272"/>
                      <a:pt x="0" y="272"/>
                    </a:cubicBezTo>
                    <a:cubicBezTo>
                      <a:pt x="272" y="544"/>
                      <a:pt x="272" y="544"/>
                      <a:pt x="272" y="544"/>
                    </a:cubicBezTo>
                    <a:cubicBezTo>
                      <a:pt x="543" y="272"/>
                      <a:pt x="543" y="272"/>
                      <a:pt x="543" y="272"/>
                    </a:cubicBezTo>
                    <a:lnTo>
                      <a:pt x="272" y="0"/>
                    </a:lnTo>
                    <a:close/>
                    <a:moveTo>
                      <a:pt x="236" y="368"/>
                    </a:moveTo>
                    <a:cubicBezTo>
                      <a:pt x="236" y="381"/>
                      <a:pt x="225" y="392"/>
                      <a:pt x="212" y="392"/>
                    </a:cubicBezTo>
                    <a:cubicBezTo>
                      <a:pt x="198" y="392"/>
                      <a:pt x="188" y="381"/>
                      <a:pt x="188" y="368"/>
                    </a:cubicBezTo>
                    <a:cubicBezTo>
                      <a:pt x="188" y="176"/>
                      <a:pt x="188" y="176"/>
                      <a:pt x="188" y="176"/>
                    </a:cubicBezTo>
                    <a:cubicBezTo>
                      <a:pt x="188" y="163"/>
                      <a:pt x="198" y="152"/>
                      <a:pt x="212" y="152"/>
                    </a:cubicBezTo>
                    <a:cubicBezTo>
                      <a:pt x="225" y="152"/>
                      <a:pt x="236" y="163"/>
                      <a:pt x="236" y="176"/>
                    </a:cubicBezTo>
                    <a:lnTo>
                      <a:pt x="236" y="368"/>
                    </a:lnTo>
                    <a:close/>
                    <a:moveTo>
                      <a:pt x="332" y="392"/>
                    </a:moveTo>
                    <a:cubicBezTo>
                      <a:pt x="318" y="392"/>
                      <a:pt x="308" y="381"/>
                      <a:pt x="308" y="368"/>
                    </a:cubicBezTo>
                    <a:cubicBezTo>
                      <a:pt x="308" y="176"/>
                      <a:pt x="308" y="176"/>
                      <a:pt x="308" y="176"/>
                    </a:cubicBezTo>
                    <a:cubicBezTo>
                      <a:pt x="308" y="163"/>
                      <a:pt x="318" y="152"/>
                      <a:pt x="332" y="152"/>
                    </a:cubicBezTo>
                    <a:cubicBezTo>
                      <a:pt x="345" y="152"/>
                      <a:pt x="356" y="163"/>
                      <a:pt x="356" y="176"/>
                    </a:cubicBezTo>
                    <a:cubicBezTo>
                      <a:pt x="356" y="368"/>
                      <a:pt x="356" y="368"/>
                      <a:pt x="356" y="368"/>
                    </a:cubicBezTo>
                    <a:cubicBezTo>
                      <a:pt x="356" y="381"/>
                      <a:pt x="345" y="392"/>
                      <a:pt x="332" y="392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99065" y="5389429"/>
                <a:ext cx="25400" cy="55563"/>
              </a:xfrm>
              <a:custGeom>
                <a:avLst/>
                <a:gdLst>
                  <a:gd name="T0" fmla="*/ 107 w 121"/>
                  <a:gd name="T1" fmla="*/ 48 h 264"/>
                  <a:gd name="T2" fmla="*/ 61 w 121"/>
                  <a:gd name="T3" fmla="*/ 0 h 264"/>
                  <a:gd name="T4" fmla="*/ 14 w 121"/>
                  <a:gd name="T5" fmla="*/ 48 h 264"/>
                  <a:gd name="T6" fmla="*/ 2 w 121"/>
                  <a:gd name="T7" fmla="*/ 216 h 264"/>
                  <a:gd name="T8" fmla="*/ 47 w 121"/>
                  <a:gd name="T9" fmla="*/ 264 h 264"/>
                  <a:gd name="T10" fmla="*/ 74 w 121"/>
                  <a:gd name="T11" fmla="*/ 264 h 264"/>
                  <a:gd name="T12" fmla="*/ 119 w 121"/>
                  <a:gd name="T13" fmla="*/ 216 h 264"/>
                  <a:gd name="T14" fmla="*/ 107 w 121"/>
                  <a:gd name="T15" fmla="*/ 48 h 264"/>
                  <a:gd name="T16" fmla="*/ 61 w 121"/>
                  <a:gd name="T17" fmla="*/ 243 h 264"/>
                  <a:gd name="T18" fmla="*/ 26 w 121"/>
                  <a:gd name="T19" fmla="*/ 209 h 264"/>
                  <a:gd name="T20" fmla="*/ 61 w 121"/>
                  <a:gd name="T21" fmla="*/ 174 h 264"/>
                  <a:gd name="T22" fmla="*/ 95 w 121"/>
                  <a:gd name="T23" fmla="*/ 209 h 264"/>
                  <a:gd name="T24" fmla="*/ 61 w 121"/>
                  <a:gd name="T25" fmla="*/ 243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1" h="264">
                    <a:moveTo>
                      <a:pt x="107" y="48"/>
                    </a:moveTo>
                    <a:cubicBezTo>
                      <a:pt x="106" y="22"/>
                      <a:pt x="85" y="0"/>
                      <a:pt x="61" y="0"/>
                    </a:cubicBezTo>
                    <a:cubicBezTo>
                      <a:pt x="36" y="0"/>
                      <a:pt x="15" y="22"/>
                      <a:pt x="14" y="48"/>
                    </a:cubicBezTo>
                    <a:cubicBezTo>
                      <a:pt x="2" y="216"/>
                      <a:pt x="2" y="216"/>
                      <a:pt x="2" y="216"/>
                    </a:cubicBezTo>
                    <a:cubicBezTo>
                      <a:pt x="0" y="242"/>
                      <a:pt x="20" y="264"/>
                      <a:pt x="47" y="264"/>
                    </a:cubicBezTo>
                    <a:cubicBezTo>
                      <a:pt x="74" y="264"/>
                      <a:pt x="74" y="264"/>
                      <a:pt x="74" y="264"/>
                    </a:cubicBezTo>
                    <a:cubicBezTo>
                      <a:pt x="101" y="264"/>
                      <a:pt x="121" y="242"/>
                      <a:pt x="119" y="216"/>
                    </a:cubicBezTo>
                    <a:lnTo>
                      <a:pt x="107" y="48"/>
                    </a:lnTo>
                    <a:close/>
                    <a:moveTo>
                      <a:pt x="61" y="243"/>
                    </a:moveTo>
                    <a:cubicBezTo>
                      <a:pt x="41" y="243"/>
                      <a:pt x="26" y="228"/>
                      <a:pt x="26" y="209"/>
                    </a:cubicBezTo>
                    <a:cubicBezTo>
                      <a:pt x="26" y="189"/>
                      <a:pt x="41" y="174"/>
                      <a:pt x="61" y="174"/>
                    </a:cubicBezTo>
                    <a:cubicBezTo>
                      <a:pt x="80" y="174"/>
                      <a:pt x="95" y="189"/>
                      <a:pt x="95" y="209"/>
                    </a:cubicBezTo>
                    <a:cubicBezTo>
                      <a:pt x="95" y="228"/>
                      <a:pt x="80" y="243"/>
                      <a:pt x="61" y="243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80015" y="5013191"/>
                <a:ext cx="1588" cy="1588"/>
              </a:xfrm>
              <a:prstGeom prst="rect">
                <a:avLst/>
              </a:pr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78428" y="5013191"/>
                <a:ext cx="3175" cy="0"/>
              </a:xfrm>
              <a:custGeom>
                <a:avLst/>
                <a:gdLst>
                  <a:gd name="T0" fmla="*/ 1 w 9"/>
                  <a:gd name="T1" fmla="*/ 0 h 2"/>
                  <a:gd name="T2" fmla="*/ 0 w 9"/>
                  <a:gd name="T3" fmla="*/ 0 h 2"/>
                  <a:gd name="T4" fmla="*/ 9 w 9"/>
                  <a:gd name="T5" fmla="*/ 2 h 2"/>
                  <a:gd name="T6" fmla="*/ 9 w 9"/>
                  <a:gd name="T7" fmla="*/ 1 h 2"/>
                  <a:gd name="T8" fmla="*/ 1 w 9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6" y="1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6" y="1"/>
                      <a:pt x="3" y="0"/>
                      <a:pt x="1" y="0"/>
                    </a:cubicBezTo>
                  </a:path>
                </a:pathLst>
              </a:custGeom>
              <a:solidFill>
                <a:srgbClr val="8B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30778" y="5276716"/>
                <a:ext cx="23813" cy="4763"/>
              </a:xfrm>
              <a:custGeom>
                <a:avLst/>
                <a:gdLst>
                  <a:gd name="T0" fmla="*/ 110 w 110"/>
                  <a:gd name="T1" fmla="*/ 0 h 22"/>
                  <a:gd name="T2" fmla="*/ 22 w 110"/>
                  <a:gd name="T3" fmla="*/ 0 h 22"/>
                  <a:gd name="T4" fmla="*/ 0 w 110"/>
                  <a:gd name="T5" fmla="*/ 22 h 22"/>
                  <a:gd name="T6" fmla="*/ 107 w 110"/>
                  <a:gd name="T7" fmla="*/ 0 h 22"/>
                  <a:gd name="T8" fmla="*/ 107 w 110"/>
                  <a:gd name="T9" fmla="*/ 0 h 22"/>
                  <a:gd name="T10" fmla="*/ 108 w 110"/>
                  <a:gd name="T11" fmla="*/ 0 h 22"/>
                  <a:gd name="T12" fmla="*/ 109 w 110"/>
                  <a:gd name="T13" fmla="*/ 0 h 22"/>
                  <a:gd name="T14" fmla="*/ 109 w 110"/>
                  <a:gd name="T15" fmla="*/ 0 h 22"/>
                  <a:gd name="T16" fmla="*/ 110 w 110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22">
                    <a:moveTo>
                      <a:pt x="110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3" y="8"/>
                      <a:pt x="69" y="0"/>
                      <a:pt x="10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08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10" y="0"/>
                      <a:pt x="11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330778" y="5276716"/>
                <a:ext cx="23813" cy="4763"/>
              </a:xfrm>
              <a:custGeom>
                <a:avLst/>
                <a:gdLst>
                  <a:gd name="T0" fmla="*/ 107 w 109"/>
                  <a:gd name="T1" fmla="*/ 0 h 22"/>
                  <a:gd name="T2" fmla="*/ 0 w 109"/>
                  <a:gd name="T3" fmla="*/ 22 h 22"/>
                  <a:gd name="T4" fmla="*/ 0 w 109"/>
                  <a:gd name="T5" fmla="*/ 22 h 22"/>
                  <a:gd name="T6" fmla="*/ 107 w 109"/>
                  <a:gd name="T7" fmla="*/ 0 h 22"/>
                  <a:gd name="T8" fmla="*/ 108 w 109"/>
                  <a:gd name="T9" fmla="*/ 0 h 22"/>
                  <a:gd name="T10" fmla="*/ 107 w 109"/>
                  <a:gd name="T11" fmla="*/ 0 h 22"/>
                  <a:gd name="T12" fmla="*/ 108 w 109"/>
                  <a:gd name="T13" fmla="*/ 0 h 22"/>
                  <a:gd name="T14" fmla="*/ 109 w 109"/>
                  <a:gd name="T15" fmla="*/ 0 h 22"/>
                  <a:gd name="T16" fmla="*/ 109 w 109"/>
                  <a:gd name="T17" fmla="*/ 0 h 22"/>
                  <a:gd name="T18" fmla="*/ 109 w 109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22">
                    <a:moveTo>
                      <a:pt x="107" y="0"/>
                    </a:moveTo>
                    <a:cubicBezTo>
                      <a:pt x="69" y="0"/>
                      <a:pt x="33" y="8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3" y="8"/>
                      <a:pt x="69" y="0"/>
                      <a:pt x="107" y="0"/>
                    </a:cubicBezTo>
                    <a:moveTo>
                      <a:pt x="108" y="0"/>
                    </a:moveTo>
                    <a:cubicBezTo>
                      <a:pt x="108" y="0"/>
                      <a:pt x="108" y="0"/>
                      <a:pt x="107" y="0"/>
                    </a:cubicBezTo>
                    <a:cubicBezTo>
                      <a:pt x="108" y="0"/>
                      <a:pt x="108" y="0"/>
                      <a:pt x="108" y="0"/>
                    </a:cubicBezTo>
                    <a:moveTo>
                      <a:pt x="109" y="0"/>
                    </a:move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0"/>
                      <a:pt x="109" y="0"/>
                      <a:pt x="109" y="0"/>
                    </a:cubicBezTo>
                  </a:path>
                </a:pathLst>
              </a:custGeom>
              <a:solidFill>
                <a:srgbClr val="EE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56190" y="4970329"/>
                <a:ext cx="41275" cy="42863"/>
              </a:xfrm>
              <a:custGeom>
                <a:avLst/>
                <a:gdLst>
                  <a:gd name="T0" fmla="*/ 0 w 192"/>
                  <a:gd name="T1" fmla="*/ 0 h 200"/>
                  <a:gd name="T2" fmla="*/ 0 w 192"/>
                  <a:gd name="T3" fmla="*/ 200 h 200"/>
                  <a:gd name="T4" fmla="*/ 0 w 192"/>
                  <a:gd name="T5" fmla="*/ 200 h 200"/>
                  <a:gd name="T6" fmla="*/ 94 w 192"/>
                  <a:gd name="T7" fmla="*/ 192 h 200"/>
                  <a:gd name="T8" fmla="*/ 94 w 192"/>
                  <a:gd name="T9" fmla="*/ 192 h 200"/>
                  <a:gd name="T10" fmla="*/ 94 w 192"/>
                  <a:gd name="T11" fmla="*/ 192 h 200"/>
                  <a:gd name="T12" fmla="*/ 95 w 192"/>
                  <a:gd name="T13" fmla="*/ 192 h 200"/>
                  <a:gd name="T14" fmla="*/ 95 w 192"/>
                  <a:gd name="T15" fmla="*/ 192 h 200"/>
                  <a:gd name="T16" fmla="*/ 96 w 192"/>
                  <a:gd name="T17" fmla="*/ 192 h 200"/>
                  <a:gd name="T18" fmla="*/ 192 w 192"/>
                  <a:gd name="T19" fmla="*/ 192 h 200"/>
                  <a:gd name="T20" fmla="*/ 0 w 192"/>
                  <a:gd name="T21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2" h="200">
                    <a:moveTo>
                      <a:pt x="0" y="0"/>
                    </a:moveTo>
                    <a:cubicBezTo>
                      <a:pt x="0" y="200"/>
                      <a:pt x="0" y="200"/>
                      <a:pt x="0" y="200"/>
                    </a:cubicBezTo>
                    <a:cubicBezTo>
                      <a:pt x="0" y="200"/>
                      <a:pt x="0" y="200"/>
                      <a:pt x="0" y="200"/>
                    </a:cubicBezTo>
                    <a:cubicBezTo>
                      <a:pt x="30" y="195"/>
                      <a:pt x="62" y="192"/>
                      <a:pt x="94" y="192"/>
                    </a:cubicBezTo>
                    <a:cubicBezTo>
                      <a:pt x="94" y="192"/>
                      <a:pt x="94" y="192"/>
                      <a:pt x="94" y="192"/>
                    </a:cubicBezTo>
                    <a:cubicBezTo>
                      <a:pt x="94" y="192"/>
                      <a:pt x="94" y="192"/>
                      <a:pt x="94" y="192"/>
                    </a:cubicBezTo>
                    <a:cubicBezTo>
                      <a:pt x="94" y="192"/>
                      <a:pt x="95" y="192"/>
                      <a:pt x="95" y="192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95" y="192"/>
                      <a:pt x="96" y="192"/>
                      <a:pt x="96" y="192"/>
                    </a:cubicBezTo>
                    <a:cubicBezTo>
                      <a:pt x="192" y="192"/>
                      <a:pt x="192" y="192"/>
                      <a:pt x="192" y="19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56190" y="5011604"/>
                <a:ext cx="20638" cy="1588"/>
              </a:xfrm>
              <a:custGeom>
                <a:avLst/>
                <a:gdLst>
                  <a:gd name="T0" fmla="*/ 94 w 95"/>
                  <a:gd name="T1" fmla="*/ 0 h 8"/>
                  <a:gd name="T2" fmla="*/ 0 w 95"/>
                  <a:gd name="T3" fmla="*/ 8 h 8"/>
                  <a:gd name="T4" fmla="*/ 0 w 95"/>
                  <a:gd name="T5" fmla="*/ 8 h 8"/>
                  <a:gd name="T6" fmla="*/ 1 w 95"/>
                  <a:gd name="T7" fmla="*/ 8 h 8"/>
                  <a:gd name="T8" fmla="*/ 94 w 95"/>
                  <a:gd name="T9" fmla="*/ 0 h 8"/>
                  <a:gd name="T10" fmla="*/ 94 w 95"/>
                  <a:gd name="T11" fmla="*/ 0 h 8"/>
                  <a:gd name="T12" fmla="*/ 94 w 95"/>
                  <a:gd name="T13" fmla="*/ 0 h 8"/>
                  <a:gd name="T14" fmla="*/ 94 w 95"/>
                  <a:gd name="T15" fmla="*/ 0 h 8"/>
                  <a:gd name="T16" fmla="*/ 95 w 95"/>
                  <a:gd name="T17" fmla="*/ 0 h 8"/>
                  <a:gd name="T18" fmla="*/ 95 w 95"/>
                  <a:gd name="T19" fmla="*/ 0 h 8"/>
                  <a:gd name="T20" fmla="*/ 95 w 95"/>
                  <a:gd name="T2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8">
                    <a:moveTo>
                      <a:pt x="94" y="0"/>
                    </a:moveTo>
                    <a:cubicBezTo>
                      <a:pt x="62" y="0"/>
                      <a:pt x="30" y="3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1" y="3"/>
                      <a:pt x="62" y="0"/>
                      <a:pt x="94" y="0"/>
                    </a:cubicBezTo>
                    <a:moveTo>
                      <a:pt x="94" y="0"/>
                    </a:move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moveTo>
                      <a:pt x="95" y="0"/>
                    </a:moveTo>
                    <a:cubicBezTo>
                      <a:pt x="95" y="0"/>
                      <a:pt x="95" y="0"/>
                      <a:pt x="95" y="0"/>
                    </a:cubicBezTo>
                    <a:cubicBezTo>
                      <a:pt x="95" y="0"/>
                      <a:pt x="95" y="0"/>
                      <a:pt x="95" y="0"/>
                    </a:cubicBezTo>
                  </a:path>
                </a:pathLst>
              </a:custGeom>
              <a:solidFill>
                <a:srgbClr val="B57F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13315" y="4970329"/>
                <a:ext cx="639763" cy="720725"/>
              </a:xfrm>
              <a:custGeom>
                <a:avLst/>
                <a:gdLst>
                  <a:gd name="T0" fmla="*/ 1728 w 3006"/>
                  <a:gd name="T1" fmla="*/ 766 h 3391"/>
                  <a:gd name="T2" fmla="*/ 1728 w 3006"/>
                  <a:gd name="T3" fmla="*/ 767 h 3391"/>
                  <a:gd name="T4" fmla="*/ 1728 w 3006"/>
                  <a:gd name="T5" fmla="*/ 1055 h 3391"/>
                  <a:gd name="T6" fmla="*/ 2016 w 3006"/>
                  <a:gd name="T7" fmla="*/ 1727 h 3391"/>
                  <a:gd name="T8" fmla="*/ 2016 w 3006"/>
                  <a:gd name="T9" fmla="*/ 2399 h 3391"/>
                  <a:gd name="T10" fmla="*/ 2016 w 3006"/>
                  <a:gd name="T11" fmla="*/ 2399 h 3391"/>
                  <a:gd name="T12" fmla="*/ 960 w 3006"/>
                  <a:gd name="T13" fmla="*/ 2687 h 3391"/>
                  <a:gd name="T14" fmla="*/ 192 w 3006"/>
                  <a:gd name="T15" fmla="*/ 2687 h 3391"/>
                  <a:gd name="T16" fmla="*/ 190 w 3006"/>
                  <a:gd name="T17" fmla="*/ 2687 h 3391"/>
                  <a:gd name="T18" fmla="*/ 189 w 3006"/>
                  <a:gd name="T19" fmla="*/ 2687 h 3391"/>
                  <a:gd name="T20" fmla="*/ 188 w 3006"/>
                  <a:gd name="T21" fmla="*/ 2687 h 3391"/>
                  <a:gd name="T22" fmla="*/ 186 w 3006"/>
                  <a:gd name="T23" fmla="*/ 2687 h 3391"/>
                  <a:gd name="T24" fmla="*/ 185 w 3006"/>
                  <a:gd name="T25" fmla="*/ 2687 h 3391"/>
                  <a:gd name="T26" fmla="*/ 183 w 3006"/>
                  <a:gd name="T27" fmla="*/ 2687 h 3391"/>
                  <a:gd name="T28" fmla="*/ 182 w 3006"/>
                  <a:gd name="T29" fmla="*/ 2687 h 3391"/>
                  <a:gd name="T30" fmla="*/ 0 w 3006"/>
                  <a:gd name="T31" fmla="*/ 2614 h 3391"/>
                  <a:gd name="T32" fmla="*/ 768 w 3006"/>
                  <a:gd name="T33" fmla="*/ 3382 h 3391"/>
                  <a:gd name="T34" fmla="*/ 954 w 3006"/>
                  <a:gd name="T35" fmla="*/ 3391 h 3391"/>
                  <a:gd name="T36" fmla="*/ 956 w 3006"/>
                  <a:gd name="T37" fmla="*/ 3391 h 3391"/>
                  <a:gd name="T38" fmla="*/ 958 w 3006"/>
                  <a:gd name="T39" fmla="*/ 3391 h 3391"/>
                  <a:gd name="T40" fmla="*/ 962 w 3006"/>
                  <a:gd name="T41" fmla="*/ 3391 h 3391"/>
                  <a:gd name="T42" fmla="*/ 965 w 3006"/>
                  <a:gd name="T43" fmla="*/ 3391 h 3391"/>
                  <a:gd name="T44" fmla="*/ 969 w 3006"/>
                  <a:gd name="T45" fmla="*/ 3391 h 3391"/>
                  <a:gd name="T46" fmla="*/ 971 w 3006"/>
                  <a:gd name="T47" fmla="*/ 3391 h 3391"/>
                  <a:gd name="T48" fmla="*/ 975 w 3006"/>
                  <a:gd name="T49" fmla="*/ 3391 h 3391"/>
                  <a:gd name="T50" fmla="*/ 978 w 3006"/>
                  <a:gd name="T51" fmla="*/ 3391 h 3391"/>
                  <a:gd name="T52" fmla="*/ 982 w 3006"/>
                  <a:gd name="T53" fmla="*/ 3391 h 3391"/>
                  <a:gd name="T54" fmla="*/ 984 w 3006"/>
                  <a:gd name="T55" fmla="*/ 3391 h 3391"/>
                  <a:gd name="T56" fmla="*/ 988 w 3006"/>
                  <a:gd name="T57" fmla="*/ 3391 h 3391"/>
                  <a:gd name="T58" fmla="*/ 991 w 3006"/>
                  <a:gd name="T59" fmla="*/ 3391 h 3391"/>
                  <a:gd name="T60" fmla="*/ 995 w 3006"/>
                  <a:gd name="T61" fmla="*/ 3391 h 3391"/>
                  <a:gd name="T62" fmla="*/ 997 w 3006"/>
                  <a:gd name="T63" fmla="*/ 3391 h 3391"/>
                  <a:gd name="T64" fmla="*/ 1003 w 3006"/>
                  <a:gd name="T65" fmla="*/ 3391 h 3391"/>
                  <a:gd name="T66" fmla="*/ 1006 w 3006"/>
                  <a:gd name="T67" fmla="*/ 3390 h 3391"/>
                  <a:gd name="T68" fmla="*/ 1012 w 3006"/>
                  <a:gd name="T69" fmla="*/ 3390 h 3391"/>
                  <a:gd name="T70" fmla="*/ 1014 w 3006"/>
                  <a:gd name="T71" fmla="*/ 3390 h 3391"/>
                  <a:gd name="T72" fmla="*/ 1018 w 3006"/>
                  <a:gd name="T73" fmla="*/ 3390 h 3391"/>
                  <a:gd name="T74" fmla="*/ 1021 w 3006"/>
                  <a:gd name="T75" fmla="*/ 3390 h 3391"/>
                  <a:gd name="T76" fmla="*/ 1025 w 3006"/>
                  <a:gd name="T77" fmla="*/ 3390 h 3391"/>
                  <a:gd name="T78" fmla="*/ 1027 w 3006"/>
                  <a:gd name="T79" fmla="*/ 3390 h 3391"/>
                  <a:gd name="T80" fmla="*/ 1031 w 3006"/>
                  <a:gd name="T81" fmla="*/ 3390 h 3391"/>
                  <a:gd name="T82" fmla="*/ 1034 w 3006"/>
                  <a:gd name="T83" fmla="*/ 3390 h 3391"/>
                  <a:gd name="T84" fmla="*/ 1040 w 3006"/>
                  <a:gd name="T85" fmla="*/ 3389 h 3391"/>
                  <a:gd name="T86" fmla="*/ 1045 w 3006"/>
                  <a:gd name="T87" fmla="*/ 3389 h 3391"/>
                  <a:gd name="T88" fmla="*/ 1051 w 3006"/>
                  <a:gd name="T89" fmla="*/ 3389 h 3391"/>
                  <a:gd name="T90" fmla="*/ 1053 w 3006"/>
                  <a:gd name="T91" fmla="*/ 3389 h 3391"/>
                  <a:gd name="T92" fmla="*/ 1060 w 3006"/>
                  <a:gd name="T93" fmla="*/ 3389 h 3391"/>
                  <a:gd name="T94" fmla="*/ 1073 w 3006"/>
                  <a:gd name="T95" fmla="*/ 3388 h 3391"/>
                  <a:gd name="T96" fmla="*/ 2972 w 3006"/>
                  <a:gd name="T97" fmla="*/ 1727 h 3391"/>
                  <a:gd name="T98" fmla="*/ 2984 w 3006"/>
                  <a:gd name="T99" fmla="*/ 1439 h 3391"/>
                  <a:gd name="T100" fmla="*/ 1892 w 3006"/>
                  <a:gd name="T101" fmla="*/ 347 h 3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06" h="3391">
                    <a:moveTo>
                      <a:pt x="1545" y="0"/>
                    </a:moveTo>
                    <a:cubicBezTo>
                      <a:pt x="1545" y="347"/>
                      <a:pt x="1545" y="347"/>
                      <a:pt x="1545" y="347"/>
                    </a:cubicBezTo>
                    <a:cubicBezTo>
                      <a:pt x="1657" y="452"/>
                      <a:pt x="1728" y="601"/>
                      <a:pt x="1728" y="766"/>
                    </a:cubicBezTo>
                    <a:cubicBezTo>
                      <a:pt x="1728" y="766"/>
                      <a:pt x="1728" y="766"/>
                      <a:pt x="1728" y="766"/>
                    </a:cubicBezTo>
                    <a:cubicBezTo>
                      <a:pt x="1728" y="766"/>
                      <a:pt x="1728" y="767"/>
                      <a:pt x="1728" y="767"/>
                    </a:cubicBezTo>
                    <a:cubicBezTo>
                      <a:pt x="1728" y="767"/>
                      <a:pt x="1728" y="767"/>
                      <a:pt x="1728" y="767"/>
                    </a:cubicBezTo>
                    <a:cubicBezTo>
                      <a:pt x="1728" y="767"/>
                      <a:pt x="1728" y="767"/>
                      <a:pt x="1728" y="767"/>
                    </a:cubicBezTo>
                    <a:cubicBezTo>
                      <a:pt x="1728" y="845"/>
                      <a:pt x="1728" y="845"/>
                      <a:pt x="1728" y="845"/>
                    </a:cubicBezTo>
                    <a:cubicBezTo>
                      <a:pt x="1728" y="1055"/>
                      <a:pt x="1728" y="1055"/>
                      <a:pt x="1728" y="1055"/>
                    </a:cubicBezTo>
                    <a:cubicBezTo>
                      <a:pt x="1728" y="1343"/>
                      <a:pt x="1728" y="1343"/>
                      <a:pt x="1728" y="1343"/>
                    </a:cubicBezTo>
                    <a:cubicBezTo>
                      <a:pt x="1728" y="1439"/>
                      <a:pt x="1728" y="1439"/>
                      <a:pt x="1728" y="1439"/>
                    </a:cubicBezTo>
                    <a:cubicBezTo>
                      <a:pt x="1887" y="1439"/>
                      <a:pt x="2016" y="1568"/>
                      <a:pt x="2016" y="1727"/>
                    </a:cubicBezTo>
                    <a:cubicBezTo>
                      <a:pt x="2016" y="1799"/>
                      <a:pt x="2016" y="1799"/>
                      <a:pt x="2016" y="1799"/>
                    </a:cubicBezTo>
                    <a:cubicBezTo>
                      <a:pt x="2016" y="1847"/>
                      <a:pt x="2016" y="1847"/>
                      <a:pt x="2016" y="1847"/>
                    </a:cubicBezTo>
                    <a:cubicBezTo>
                      <a:pt x="2016" y="2399"/>
                      <a:pt x="2016" y="2399"/>
                      <a:pt x="2016" y="2399"/>
                    </a:cubicBezTo>
                    <a:cubicBezTo>
                      <a:pt x="2016" y="2399"/>
                      <a:pt x="2016" y="2399"/>
                      <a:pt x="2016" y="2399"/>
                    </a:cubicBezTo>
                    <a:cubicBezTo>
                      <a:pt x="2016" y="2399"/>
                      <a:pt x="2016" y="2399"/>
                      <a:pt x="2016" y="2399"/>
                    </a:cubicBezTo>
                    <a:cubicBezTo>
                      <a:pt x="2016" y="2399"/>
                      <a:pt x="2016" y="2399"/>
                      <a:pt x="2016" y="2399"/>
                    </a:cubicBezTo>
                    <a:cubicBezTo>
                      <a:pt x="2016" y="2558"/>
                      <a:pt x="1887" y="2687"/>
                      <a:pt x="1728" y="2687"/>
                    </a:cubicBezTo>
                    <a:cubicBezTo>
                      <a:pt x="1728" y="2687"/>
                      <a:pt x="1728" y="2687"/>
                      <a:pt x="1728" y="2687"/>
                    </a:cubicBezTo>
                    <a:cubicBezTo>
                      <a:pt x="960" y="2687"/>
                      <a:pt x="960" y="2687"/>
                      <a:pt x="960" y="2687"/>
                    </a:cubicBezTo>
                    <a:cubicBezTo>
                      <a:pt x="192" y="2687"/>
                      <a:pt x="192" y="2687"/>
                      <a:pt x="192" y="2687"/>
                    </a:cubicBezTo>
                    <a:cubicBezTo>
                      <a:pt x="192" y="2687"/>
                      <a:pt x="192" y="2687"/>
                      <a:pt x="192" y="2687"/>
                    </a:cubicBezTo>
                    <a:cubicBezTo>
                      <a:pt x="192" y="2687"/>
                      <a:pt x="192" y="2687"/>
                      <a:pt x="192" y="2687"/>
                    </a:cubicBezTo>
                    <a:cubicBezTo>
                      <a:pt x="192" y="2687"/>
                      <a:pt x="191" y="2687"/>
                      <a:pt x="191" y="2687"/>
                    </a:cubicBezTo>
                    <a:cubicBezTo>
                      <a:pt x="191" y="2687"/>
                      <a:pt x="191" y="2687"/>
                      <a:pt x="191" y="2687"/>
                    </a:cubicBezTo>
                    <a:cubicBezTo>
                      <a:pt x="191" y="2687"/>
                      <a:pt x="190" y="2687"/>
                      <a:pt x="190" y="2687"/>
                    </a:cubicBezTo>
                    <a:cubicBezTo>
                      <a:pt x="190" y="2687"/>
                      <a:pt x="190" y="2687"/>
                      <a:pt x="190" y="2687"/>
                    </a:cubicBezTo>
                    <a:cubicBezTo>
                      <a:pt x="190" y="2687"/>
                      <a:pt x="189" y="2687"/>
                      <a:pt x="189" y="2687"/>
                    </a:cubicBezTo>
                    <a:cubicBezTo>
                      <a:pt x="189" y="2687"/>
                      <a:pt x="189" y="2687"/>
                      <a:pt x="189" y="2687"/>
                    </a:cubicBezTo>
                    <a:cubicBezTo>
                      <a:pt x="189" y="2687"/>
                      <a:pt x="189" y="2687"/>
                      <a:pt x="188" y="2687"/>
                    </a:cubicBezTo>
                    <a:cubicBezTo>
                      <a:pt x="188" y="2687"/>
                      <a:pt x="188" y="2687"/>
                      <a:pt x="188" y="2687"/>
                    </a:cubicBezTo>
                    <a:cubicBezTo>
                      <a:pt x="188" y="2687"/>
                      <a:pt x="188" y="2687"/>
                      <a:pt x="188" y="2687"/>
                    </a:cubicBezTo>
                    <a:cubicBezTo>
                      <a:pt x="187" y="2687"/>
                      <a:pt x="187" y="2687"/>
                      <a:pt x="187" y="2687"/>
                    </a:cubicBezTo>
                    <a:cubicBezTo>
                      <a:pt x="187" y="2687"/>
                      <a:pt x="187" y="2687"/>
                      <a:pt x="187" y="2687"/>
                    </a:cubicBezTo>
                    <a:cubicBezTo>
                      <a:pt x="186" y="2687"/>
                      <a:pt x="186" y="2687"/>
                      <a:pt x="186" y="2687"/>
                    </a:cubicBezTo>
                    <a:cubicBezTo>
                      <a:pt x="186" y="2687"/>
                      <a:pt x="186" y="2687"/>
                      <a:pt x="186" y="2687"/>
                    </a:cubicBezTo>
                    <a:cubicBezTo>
                      <a:pt x="186" y="2687"/>
                      <a:pt x="185" y="2687"/>
                      <a:pt x="185" y="2687"/>
                    </a:cubicBezTo>
                    <a:cubicBezTo>
                      <a:pt x="185" y="2687"/>
                      <a:pt x="185" y="2687"/>
                      <a:pt x="185" y="2687"/>
                    </a:cubicBezTo>
                    <a:cubicBezTo>
                      <a:pt x="185" y="2687"/>
                      <a:pt x="185" y="2687"/>
                      <a:pt x="184" y="2687"/>
                    </a:cubicBezTo>
                    <a:cubicBezTo>
                      <a:pt x="184" y="2687"/>
                      <a:pt x="184" y="2687"/>
                      <a:pt x="184" y="2687"/>
                    </a:cubicBezTo>
                    <a:cubicBezTo>
                      <a:pt x="184" y="2687"/>
                      <a:pt x="184" y="2687"/>
                      <a:pt x="183" y="2687"/>
                    </a:cubicBezTo>
                    <a:cubicBezTo>
                      <a:pt x="183" y="2687"/>
                      <a:pt x="183" y="2687"/>
                      <a:pt x="183" y="2687"/>
                    </a:cubicBezTo>
                    <a:cubicBezTo>
                      <a:pt x="183" y="2687"/>
                      <a:pt x="183" y="2687"/>
                      <a:pt x="183" y="2687"/>
                    </a:cubicBezTo>
                    <a:cubicBezTo>
                      <a:pt x="182" y="2687"/>
                      <a:pt x="182" y="2687"/>
                      <a:pt x="182" y="2687"/>
                    </a:cubicBezTo>
                    <a:cubicBezTo>
                      <a:pt x="182" y="2687"/>
                      <a:pt x="182" y="2687"/>
                      <a:pt x="182" y="2687"/>
                    </a:cubicBezTo>
                    <a:cubicBezTo>
                      <a:pt x="182" y="2687"/>
                      <a:pt x="182" y="2687"/>
                      <a:pt x="182" y="2687"/>
                    </a:cubicBezTo>
                    <a:cubicBezTo>
                      <a:pt x="112" y="2684"/>
                      <a:pt x="49" y="2657"/>
                      <a:pt x="0" y="2614"/>
                    </a:cubicBezTo>
                    <a:cubicBezTo>
                      <a:pt x="192" y="2806"/>
                      <a:pt x="192" y="2806"/>
                      <a:pt x="192" y="2806"/>
                    </a:cubicBezTo>
                    <a:cubicBezTo>
                      <a:pt x="384" y="2998"/>
                      <a:pt x="384" y="2998"/>
                      <a:pt x="384" y="2998"/>
                    </a:cubicBezTo>
                    <a:cubicBezTo>
                      <a:pt x="768" y="3382"/>
                      <a:pt x="768" y="3382"/>
                      <a:pt x="768" y="3382"/>
                    </a:cubicBezTo>
                    <a:cubicBezTo>
                      <a:pt x="829" y="3388"/>
                      <a:pt x="890" y="3391"/>
                      <a:pt x="952" y="3391"/>
                    </a:cubicBezTo>
                    <a:cubicBezTo>
                      <a:pt x="952" y="3391"/>
                      <a:pt x="952" y="3391"/>
                      <a:pt x="952" y="3391"/>
                    </a:cubicBezTo>
                    <a:cubicBezTo>
                      <a:pt x="953" y="3391"/>
                      <a:pt x="953" y="3391"/>
                      <a:pt x="954" y="3391"/>
                    </a:cubicBezTo>
                    <a:cubicBezTo>
                      <a:pt x="954" y="3391"/>
                      <a:pt x="954" y="3391"/>
                      <a:pt x="954" y="3391"/>
                    </a:cubicBezTo>
                    <a:cubicBezTo>
                      <a:pt x="955" y="3391"/>
                      <a:pt x="955" y="3391"/>
                      <a:pt x="955" y="3391"/>
                    </a:cubicBezTo>
                    <a:cubicBezTo>
                      <a:pt x="956" y="3391"/>
                      <a:pt x="956" y="3391"/>
                      <a:pt x="956" y="3391"/>
                    </a:cubicBezTo>
                    <a:cubicBezTo>
                      <a:pt x="956" y="3391"/>
                      <a:pt x="957" y="3391"/>
                      <a:pt x="957" y="3391"/>
                    </a:cubicBezTo>
                    <a:cubicBezTo>
                      <a:pt x="957" y="3391"/>
                      <a:pt x="958" y="3391"/>
                      <a:pt x="958" y="3391"/>
                    </a:cubicBezTo>
                    <a:cubicBezTo>
                      <a:pt x="958" y="3391"/>
                      <a:pt x="958" y="3391"/>
                      <a:pt x="958" y="3391"/>
                    </a:cubicBezTo>
                    <a:cubicBezTo>
                      <a:pt x="959" y="3391"/>
                      <a:pt x="959" y="3391"/>
                      <a:pt x="960" y="3391"/>
                    </a:cubicBezTo>
                    <a:cubicBezTo>
                      <a:pt x="960" y="3391"/>
                      <a:pt x="960" y="3391"/>
                      <a:pt x="960" y="3391"/>
                    </a:cubicBezTo>
                    <a:cubicBezTo>
                      <a:pt x="961" y="3391"/>
                      <a:pt x="961" y="3391"/>
                      <a:pt x="962" y="3391"/>
                    </a:cubicBezTo>
                    <a:cubicBezTo>
                      <a:pt x="962" y="3391"/>
                      <a:pt x="962" y="3391"/>
                      <a:pt x="963" y="3391"/>
                    </a:cubicBezTo>
                    <a:cubicBezTo>
                      <a:pt x="963" y="3391"/>
                      <a:pt x="964" y="3391"/>
                      <a:pt x="964" y="3391"/>
                    </a:cubicBezTo>
                    <a:cubicBezTo>
                      <a:pt x="964" y="3391"/>
                      <a:pt x="964" y="3391"/>
                      <a:pt x="965" y="3391"/>
                    </a:cubicBezTo>
                    <a:cubicBezTo>
                      <a:pt x="965" y="3391"/>
                      <a:pt x="966" y="3391"/>
                      <a:pt x="966" y="3391"/>
                    </a:cubicBezTo>
                    <a:cubicBezTo>
                      <a:pt x="966" y="3391"/>
                      <a:pt x="967" y="3391"/>
                      <a:pt x="967" y="3391"/>
                    </a:cubicBezTo>
                    <a:cubicBezTo>
                      <a:pt x="967" y="3391"/>
                      <a:pt x="968" y="3391"/>
                      <a:pt x="969" y="3391"/>
                    </a:cubicBezTo>
                    <a:cubicBezTo>
                      <a:pt x="969" y="3391"/>
                      <a:pt x="969" y="3391"/>
                      <a:pt x="969" y="3391"/>
                    </a:cubicBezTo>
                    <a:cubicBezTo>
                      <a:pt x="970" y="3391"/>
                      <a:pt x="970" y="3391"/>
                      <a:pt x="971" y="3391"/>
                    </a:cubicBezTo>
                    <a:cubicBezTo>
                      <a:pt x="971" y="3391"/>
                      <a:pt x="971" y="3391"/>
                      <a:pt x="971" y="3391"/>
                    </a:cubicBezTo>
                    <a:cubicBezTo>
                      <a:pt x="972" y="3391"/>
                      <a:pt x="972" y="3391"/>
                      <a:pt x="973" y="3391"/>
                    </a:cubicBezTo>
                    <a:cubicBezTo>
                      <a:pt x="973" y="3391"/>
                      <a:pt x="973" y="3391"/>
                      <a:pt x="973" y="3391"/>
                    </a:cubicBezTo>
                    <a:cubicBezTo>
                      <a:pt x="974" y="3391"/>
                      <a:pt x="974" y="3391"/>
                      <a:pt x="975" y="3391"/>
                    </a:cubicBezTo>
                    <a:cubicBezTo>
                      <a:pt x="975" y="3391"/>
                      <a:pt x="975" y="3391"/>
                      <a:pt x="976" y="3391"/>
                    </a:cubicBezTo>
                    <a:cubicBezTo>
                      <a:pt x="976" y="3391"/>
                      <a:pt x="977" y="3391"/>
                      <a:pt x="977" y="3391"/>
                    </a:cubicBezTo>
                    <a:cubicBezTo>
                      <a:pt x="977" y="3391"/>
                      <a:pt x="978" y="3391"/>
                      <a:pt x="978" y="3391"/>
                    </a:cubicBezTo>
                    <a:cubicBezTo>
                      <a:pt x="978" y="3391"/>
                      <a:pt x="979" y="3391"/>
                      <a:pt x="979" y="3391"/>
                    </a:cubicBezTo>
                    <a:cubicBezTo>
                      <a:pt x="979" y="3391"/>
                      <a:pt x="980" y="3391"/>
                      <a:pt x="980" y="3391"/>
                    </a:cubicBezTo>
                    <a:cubicBezTo>
                      <a:pt x="980" y="3391"/>
                      <a:pt x="981" y="3391"/>
                      <a:pt x="982" y="3391"/>
                    </a:cubicBezTo>
                    <a:cubicBezTo>
                      <a:pt x="982" y="3391"/>
                      <a:pt x="982" y="3391"/>
                      <a:pt x="982" y="3391"/>
                    </a:cubicBezTo>
                    <a:cubicBezTo>
                      <a:pt x="983" y="3391"/>
                      <a:pt x="983" y="3391"/>
                      <a:pt x="984" y="3391"/>
                    </a:cubicBezTo>
                    <a:cubicBezTo>
                      <a:pt x="984" y="3391"/>
                      <a:pt x="984" y="3391"/>
                      <a:pt x="984" y="3391"/>
                    </a:cubicBezTo>
                    <a:cubicBezTo>
                      <a:pt x="985" y="3391"/>
                      <a:pt x="985" y="3391"/>
                      <a:pt x="986" y="3391"/>
                    </a:cubicBezTo>
                    <a:cubicBezTo>
                      <a:pt x="986" y="3391"/>
                      <a:pt x="986" y="3391"/>
                      <a:pt x="986" y="3391"/>
                    </a:cubicBezTo>
                    <a:cubicBezTo>
                      <a:pt x="987" y="3391"/>
                      <a:pt x="988" y="3391"/>
                      <a:pt x="988" y="3391"/>
                    </a:cubicBezTo>
                    <a:cubicBezTo>
                      <a:pt x="988" y="3391"/>
                      <a:pt x="988" y="3391"/>
                      <a:pt x="989" y="3391"/>
                    </a:cubicBezTo>
                    <a:cubicBezTo>
                      <a:pt x="989" y="3391"/>
                      <a:pt x="990" y="3391"/>
                      <a:pt x="990" y="3391"/>
                    </a:cubicBezTo>
                    <a:cubicBezTo>
                      <a:pt x="990" y="3391"/>
                      <a:pt x="991" y="3391"/>
                      <a:pt x="991" y="3391"/>
                    </a:cubicBezTo>
                    <a:cubicBezTo>
                      <a:pt x="991" y="3391"/>
                      <a:pt x="992" y="3391"/>
                      <a:pt x="992" y="3391"/>
                    </a:cubicBezTo>
                    <a:cubicBezTo>
                      <a:pt x="992" y="3391"/>
                      <a:pt x="993" y="3391"/>
                      <a:pt x="993" y="3391"/>
                    </a:cubicBezTo>
                    <a:cubicBezTo>
                      <a:pt x="994" y="3391"/>
                      <a:pt x="994" y="3391"/>
                      <a:pt x="995" y="3391"/>
                    </a:cubicBezTo>
                    <a:cubicBezTo>
                      <a:pt x="995" y="3391"/>
                      <a:pt x="995" y="3391"/>
                      <a:pt x="995" y="3391"/>
                    </a:cubicBezTo>
                    <a:cubicBezTo>
                      <a:pt x="996" y="3391"/>
                      <a:pt x="996" y="3391"/>
                      <a:pt x="997" y="3391"/>
                    </a:cubicBezTo>
                    <a:cubicBezTo>
                      <a:pt x="997" y="3391"/>
                      <a:pt x="997" y="3391"/>
                      <a:pt x="997" y="3391"/>
                    </a:cubicBezTo>
                    <a:cubicBezTo>
                      <a:pt x="998" y="3391"/>
                      <a:pt x="998" y="3391"/>
                      <a:pt x="999" y="3391"/>
                    </a:cubicBezTo>
                    <a:cubicBezTo>
                      <a:pt x="999" y="3391"/>
                      <a:pt x="999" y="3391"/>
                      <a:pt x="999" y="3391"/>
                    </a:cubicBezTo>
                    <a:cubicBezTo>
                      <a:pt x="1001" y="3391"/>
                      <a:pt x="1002" y="3391"/>
                      <a:pt x="1003" y="3391"/>
                    </a:cubicBezTo>
                    <a:cubicBezTo>
                      <a:pt x="1003" y="3391"/>
                      <a:pt x="1004" y="3391"/>
                      <a:pt x="1004" y="3391"/>
                    </a:cubicBezTo>
                    <a:cubicBezTo>
                      <a:pt x="1004" y="3391"/>
                      <a:pt x="1005" y="3391"/>
                      <a:pt x="1005" y="3391"/>
                    </a:cubicBezTo>
                    <a:cubicBezTo>
                      <a:pt x="1006" y="3391"/>
                      <a:pt x="1006" y="3391"/>
                      <a:pt x="1006" y="3390"/>
                    </a:cubicBezTo>
                    <a:cubicBezTo>
                      <a:pt x="1007" y="3390"/>
                      <a:pt x="1009" y="3390"/>
                      <a:pt x="1010" y="3390"/>
                    </a:cubicBezTo>
                    <a:cubicBezTo>
                      <a:pt x="1010" y="3390"/>
                      <a:pt x="1010" y="3390"/>
                      <a:pt x="1010" y="3390"/>
                    </a:cubicBezTo>
                    <a:cubicBezTo>
                      <a:pt x="1011" y="3390"/>
                      <a:pt x="1011" y="3390"/>
                      <a:pt x="1012" y="3390"/>
                    </a:cubicBezTo>
                    <a:cubicBezTo>
                      <a:pt x="1012" y="3390"/>
                      <a:pt x="1012" y="3390"/>
                      <a:pt x="1012" y="3390"/>
                    </a:cubicBezTo>
                    <a:cubicBezTo>
                      <a:pt x="1013" y="3390"/>
                      <a:pt x="1014" y="3390"/>
                      <a:pt x="1014" y="3390"/>
                    </a:cubicBezTo>
                    <a:cubicBezTo>
                      <a:pt x="1014" y="3390"/>
                      <a:pt x="1014" y="3390"/>
                      <a:pt x="1014" y="3390"/>
                    </a:cubicBezTo>
                    <a:cubicBezTo>
                      <a:pt x="1015" y="3390"/>
                      <a:pt x="1016" y="3390"/>
                      <a:pt x="1016" y="3390"/>
                    </a:cubicBezTo>
                    <a:cubicBezTo>
                      <a:pt x="1017" y="3390"/>
                      <a:pt x="1017" y="3390"/>
                      <a:pt x="1017" y="3390"/>
                    </a:cubicBezTo>
                    <a:cubicBezTo>
                      <a:pt x="1017" y="3390"/>
                      <a:pt x="1018" y="3390"/>
                      <a:pt x="1018" y="3390"/>
                    </a:cubicBezTo>
                    <a:cubicBezTo>
                      <a:pt x="1019" y="3390"/>
                      <a:pt x="1019" y="3390"/>
                      <a:pt x="1019" y="3390"/>
                    </a:cubicBezTo>
                    <a:cubicBezTo>
                      <a:pt x="1019" y="3390"/>
                      <a:pt x="1020" y="3390"/>
                      <a:pt x="1021" y="3390"/>
                    </a:cubicBezTo>
                    <a:cubicBezTo>
                      <a:pt x="1021" y="3390"/>
                      <a:pt x="1021" y="3390"/>
                      <a:pt x="1021" y="3390"/>
                    </a:cubicBezTo>
                    <a:cubicBezTo>
                      <a:pt x="1022" y="3390"/>
                      <a:pt x="1022" y="3390"/>
                      <a:pt x="1023" y="3390"/>
                    </a:cubicBezTo>
                    <a:cubicBezTo>
                      <a:pt x="1023" y="3390"/>
                      <a:pt x="1023" y="3390"/>
                      <a:pt x="1023" y="3390"/>
                    </a:cubicBezTo>
                    <a:cubicBezTo>
                      <a:pt x="1024" y="3390"/>
                      <a:pt x="1024" y="3390"/>
                      <a:pt x="1025" y="3390"/>
                    </a:cubicBezTo>
                    <a:cubicBezTo>
                      <a:pt x="1025" y="3390"/>
                      <a:pt x="1025" y="3390"/>
                      <a:pt x="1025" y="3390"/>
                    </a:cubicBezTo>
                    <a:cubicBezTo>
                      <a:pt x="1026" y="3390"/>
                      <a:pt x="1027" y="3390"/>
                      <a:pt x="1027" y="3390"/>
                    </a:cubicBezTo>
                    <a:cubicBezTo>
                      <a:pt x="1027" y="3390"/>
                      <a:pt x="1027" y="3390"/>
                      <a:pt x="1027" y="3390"/>
                    </a:cubicBezTo>
                    <a:cubicBezTo>
                      <a:pt x="1028" y="3390"/>
                      <a:pt x="1029" y="3390"/>
                      <a:pt x="1029" y="3390"/>
                    </a:cubicBezTo>
                    <a:cubicBezTo>
                      <a:pt x="1030" y="3390"/>
                      <a:pt x="1030" y="3390"/>
                      <a:pt x="1030" y="3390"/>
                    </a:cubicBezTo>
                    <a:cubicBezTo>
                      <a:pt x="1030" y="3390"/>
                      <a:pt x="1031" y="3390"/>
                      <a:pt x="1031" y="3390"/>
                    </a:cubicBezTo>
                    <a:cubicBezTo>
                      <a:pt x="1032" y="3390"/>
                      <a:pt x="1032" y="3390"/>
                      <a:pt x="1032" y="3390"/>
                    </a:cubicBezTo>
                    <a:cubicBezTo>
                      <a:pt x="1032" y="3390"/>
                      <a:pt x="1033" y="3390"/>
                      <a:pt x="1034" y="3390"/>
                    </a:cubicBezTo>
                    <a:cubicBezTo>
                      <a:pt x="1034" y="3390"/>
                      <a:pt x="1034" y="3390"/>
                      <a:pt x="1034" y="3390"/>
                    </a:cubicBezTo>
                    <a:cubicBezTo>
                      <a:pt x="1035" y="3390"/>
                      <a:pt x="1037" y="3390"/>
                      <a:pt x="1038" y="3390"/>
                    </a:cubicBezTo>
                    <a:cubicBezTo>
                      <a:pt x="1038" y="3390"/>
                      <a:pt x="1038" y="3390"/>
                      <a:pt x="1038" y="3390"/>
                    </a:cubicBezTo>
                    <a:cubicBezTo>
                      <a:pt x="1039" y="3390"/>
                      <a:pt x="1040" y="3389"/>
                      <a:pt x="1040" y="3389"/>
                    </a:cubicBezTo>
                    <a:cubicBezTo>
                      <a:pt x="1040" y="3389"/>
                      <a:pt x="1040" y="3389"/>
                      <a:pt x="1040" y="3389"/>
                    </a:cubicBezTo>
                    <a:cubicBezTo>
                      <a:pt x="1042" y="3389"/>
                      <a:pt x="1043" y="3389"/>
                      <a:pt x="1045" y="3389"/>
                    </a:cubicBezTo>
                    <a:cubicBezTo>
                      <a:pt x="1045" y="3389"/>
                      <a:pt x="1045" y="3389"/>
                      <a:pt x="1045" y="3389"/>
                    </a:cubicBezTo>
                    <a:cubicBezTo>
                      <a:pt x="1045" y="3389"/>
                      <a:pt x="1046" y="3389"/>
                      <a:pt x="1047" y="3389"/>
                    </a:cubicBezTo>
                    <a:cubicBezTo>
                      <a:pt x="1047" y="3389"/>
                      <a:pt x="1047" y="3389"/>
                      <a:pt x="1047" y="3389"/>
                    </a:cubicBezTo>
                    <a:cubicBezTo>
                      <a:pt x="1048" y="3389"/>
                      <a:pt x="1050" y="3389"/>
                      <a:pt x="1051" y="3389"/>
                    </a:cubicBezTo>
                    <a:cubicBezTo>
                      <a:pt x="1051" y="3389"/>
                      <a:pt x="1051" y="3389"/>
                      <a:pt x="1051" y="3389"/>
                    </a:cubicBezTo>
                    <a:cubicBezTo>
                      <a:pt x="1052" y="3389"/>
                      <a:pt x="1053" y="3389"/>
                      <a:pt x="1053" y="3389"/>
                    </a:cubicBezTo>
                    <a:cubicBezTo>
                      <a:pt x="1053" y="3389"/>
                      <a:pt x="1053" y="3389"/>
                      <a:pt x="1053" y="3389"/>
                    </a:cubicBezTo>
                    <a:cubicBezTo>
                      <a:pt x="1055" y="3389"/>
                      <a:pt x="1056" y="3389"/>
                      <a:pt x="1058" y="3389"/>
                    </a:cubicBezTo>
                    <a:cubicBezTo>
                      <a:pt x="1058" y="3389"/>
                      <a:pt x="1058" y="3389"/>
                      <a:pt x="1058" y="3389"/>
                    </a:cubicBezTo>
                    <a:cubicBezTo>
                      <a:pt x="1058" y="3389"/>
                      <a:pt x="1059" y="3389"/>
                      <a:pt x="1060" y="3389"/>
                    </a:cubicBezTo>
                    <a:cubicBezTo>
                      <a:pt x="1060" y="3389"/>
                      <a:pt x="1060" y="3389"/>
                      <a:pt x="1060" y="3389"/>
                    </a:cubicBezTo>
                    <a:cubicBezTo>
                      <a:pt x="1064" y="3388"/>
                      <a:pt x="1068" y="3388"/>
                      <a:pt x="1073" y="3388"/>
                    </a:cubicBezTo>
                    <a:cubicBezTo>
                      <a:pt x="1073" y="3388"/>
                      <a:pt x="1073" y="3388"/>
                      <a:pt x="1073" y="3388"/>
                    </a:cubicBezTo>
                    <a:cubicBezTo>
                      <a:pt x="1770" y="3350"/>
                      <a:pt x="2375" y="2963"/>
                      <a:pt x="2715" y="2399"/>
                    </a:cubicBezTo>
                    <a:cubicBezTo>
                      <a:pt x="2761" y="2324"/>
                      <a:pt x="2801" y="2245"/>
                      <a:pt x="2837" y="2164"/>
                    </a:cubicBezTo>
                    <a:cubicBezTo>
                      <a:pt x="2897" y="2026"/>
                      <a:pt x="2943" y="1879"/>
                      <a:pt x="2972" y="1727"/>
                    </a:cubicBezTo>
                    <a:cubicBezTo>
                      <a:pt x="2989" y="1640"/>
                      <a:pt x="3000" y="1551"/>
                      <a:pt x="3005" y="1460"/>
                    </a:cubicBezTo>
                    <a:cubicBezTo>
                      <a:pt x="3005" y="1453"/>
                      <a:pt x="3005" y="1446"/>
                      <a:pt x="3006" y="1439"/>
                    </a:cubicBezTo>
                    <a:cubicBezTo>
                      <a:pt x="2984" y="1439"/>
                      <a:pt x="2984" y="1439"/>
                      <a:pt x="2984" y="1439"/>
                    </a:cubicBezTo>
                    <a:cubicBezTo>
                      <a:pt x="2312" y="767"/>
                      <a:pt x="2312" y="767"/>
                      <a:pt x="2312" y="767"/>
                    </a:cubicBezTo>
                    <a:cubicBezTo>
                      <a:pt x="2059" y="514"/>
                      <a:pt x="2059" y="514"/>
                      <a:pt x="2059" y="514"/>
                    </a:cubicBezTo>
                    <a:cubicBezTo>
                      <a:pt x="1892" y="347"/>
                      <a:pt x="1892" y="347"/>
                      <a:pt x="1892" y="347"/>
                    </a:cubicBezTo>
                    <a:cubicBezTo>
                      <a:pt x="1744" y="199"/>
                      <a:pt x="1744" y="199"/>
                      <a:pt x="1744" y="199"/>
                    </a:cubicBezTo>
                    <a:cubicBezTo>
                      <a:pt x="1545" y="0"/>
                      <a:pt x="1545" y="0"/>
                      <a:pt x="1545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41928" y="4970329"/>
                <a:ext cx="0" cy="73025"/>
              </a:xfrm>
              <a:custGeom>
                <a:avLst/>
                <a:gdLst>
                  <a:gd name="T0" fmla="*/ 0 w 1"/>
                  <a:gd name="T1" fmla="*/ 0 h 348"/>
                  <a:gd name="T2" fmla="*/ 0 w 1"/>
                  <a:gd name="T3" fmla="*/ 200 h 348"/>
                  <a:gd name="T4" fmla="*/ 0 w 1"/>
                  <a:gd name="T5" fmla="*/ 347 h 348"/>
                  <a:gd name="T6" fmla="*/ 1 w 1"/>
                  <a:gd name="T7" fmla="*/ 348 h 348"/>
                  <a:gd name="T8" fmla="*/ 1 w 1"/>
                  <a:gd name="T9" fmla="*/ 1 h 348"/>
                  <a:gd name="T10" fmla="*/ 0 w 1"/>
                  <a:gd name="T11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348">
                    <a:moveTo>
                      <a:pt x="0" y="0"/>
                    </a:moveTo>
                    <a:cubicBezTo>
                      <a:pt x="0" y="200"/>
                      <a:pt x="0" y="200"/>
                      <a:pt x="0" y="20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0" y="347"/>
                      <a:pt x="1" y="348"/>
                      <a:pt x="1" y="348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E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313315" y="5525954"/>
                <a:ext cx="41275" cy="15875"/>
              </a:xfrm>
              <a:custGeom>
                <a:avLst/>
                <a:gdLst>
                  <a:gd name="T0" fmla="*/ 191 w 191"/>
                  <a:gd name="T1" fmla="*/ 74 h 74"/>
                  <a:gd name="T2" fmla="*/ 191 w 191"/>
                  <a:gd name="T3" fmla="*/ 74 h 74"/>
                  <a:gd name="T4" fmla="*/ 191 w 191"/>
                  <a:gd name="T5" fmla="*/ 74 h 74"/>
                  <a:gd name="T6" fmla="*/ 190 w 191"/>
                  <a:gd name="T7" fmla="*/ 74 h 74"/>
                  <a:gd name="T8" fmla="*/ 190 w 191"/>
                  <a:gd name="T9" fmla="*/ 74 h 74"/>
                  <a:gd name="T10" fmla="*/ 190 w 191"/>
                  <a:gd name="T11" fmla="*/ 74 h 74"/>
                  <a:gd name="T12" fmla="*/ 189 w 191"/>
                  <a:gd name="T13" fmla="*/ 74 h 74"/>
                  <a:gd name="T14" fmla="*/ 189 w 191"/>
                  <a:gd name="T15" fmla="*/ 74 h 74"/>
                  <a:gd name="T16" fmla="*/ 189 w 191"/>
                  <a:gd name="T17" fmla="*/ 74 h 74"/>
                  <a:gd name="T18" fmla="*/ 188 w 191"/>
                  <a:gd name="T19" fmla="*/ 74 h 74"/>
                  <a:gd name="T20" fmla="*/ 188 w 191"/>
                  <a:gd name="T21" fmla="*/ 74 h 74"/>
                  <a:gd name="T22" fmla="*/ 188 w 191"/>
                  <a:gd name="T23" fmla="*/ 74 h 74"/>
                  <a:gd name="T24" fmla="*/ 187 w 191"/>
                  <a:gd name="T25" fmla="*/ 74 h 74"/>
                  <a:gd name="T26" fmla="*/ 188 w 191"/>
                  <a:gd name="T27" fmla="*/ 74 h 74"/>
                  <a:gd name="T28" fmla="*/ 187 w 191"/>
                  <a:gd name="T29" fmla="*/ 74 h 74"/>
                  <a:gd name="T30" fmla="*/ 186 w 191"/>
                  <a:gd name="T31" fmla="*/ 74 h 74"/>
                  <a:gd name="T32" fmla="*/ 187 w 191"/>
                  <a:gd name="T33" fmla="*/ 74 h 74"/>
                  <a:gd name="T34" fmla="*/ 186 w 191"/>
                  <a:gd name="T35" fmla="*/ 74 h 74"/>
                  <a:gd name="T36" fmla="*/ 185 w 191"/>
                  <a:gd name="T37" fmla="*/ 74 h 74"/>
                  <a:gd name="T38" fmla="*/ 186 w 191"/>
                  <a:gd name="T39" fmla="*/ 74 h 74"/>
                  <a:gd name="T40" fmla="*/ 185 w 191"/>
                  <a:gd name="T41" fmla="*/ 74 h 74"/>
                  <a:gd name="T42" fmla="*/ 184 w 191"/>
                  <a:gd name="T43" fmla="*/ 74 h 74"/>
                  <a:gd name="T44" fmla="*/ 185 w 191"/>
                  <a:gd name="T45" fmla="*/ 74 h 74"/>
                  <a:gd name="T46" fmla="*/ 184 w 191"/>
                  <a:gd name="T47" fmla="*/ 74 h 74"/>
                  <a:gd name="T48" fmla="*/ 183 w 191"/>
                  <a:gd name="T49" fmla="*/ 74 h 74"/>
                  <a:gd name="T50" fmla="*/ 184 w 191"/>
                  <a:gd name="T51" fmla="*/ 74 h 74"/>
                  <a:gd name="T52" fmla="*/ 183 w 191"/>
                  <a:gd name="T53" fmla="*/ 74 h 74"/>
                  <a:gd name="T54" fmla="*/ 183 w 191"/>
                  <a:gd name="T55" fmla="*/ 74 h 74"/>
                  <a:gd name="T56" fmla="*/ 183 w 191"/>
                  <a:gd name="T57" fmla="*/ 74 h 74"/>
                  <a:gd name="T58" fmla="*/ 183 w 191"/>
                  <a:gd name="T59" fmla="*/ 74 h 74"/>
                  <a:gd name="T60" fmla="*/ 182 w 191"/>
                  <a:gd name="T61" fmla="*/ 74 h 74"/>
                  <a:gd name="T62" fmla="*/ 182 w 191"/>
                  <a:gd name="T63" fmla="*/ 74 h 74"/>
                  <a:gd name="T64" fmla="*/ 182 w 191"/>
                  <a:gd name="T65" fmla="*/ 74 h 74"/>
                  <a:gd name="T66" fmla="*/ 0 w 191"/>
                  <a:gd name="T67" fmla="*/ 0 h 74"/>
                  <a:gd name="T68" fmla="*/ 0 w 191"/>
                  <a:gd name="T69" fmla="*/ 1 h 74"/>
                  <a:gd name="T70" fmla="*/ 182 w 191"/>
                  <a:gd name="T71" fmla="*/ 74 h 74"/>
                  <a:gd name="T72" fmla="*/ 0 w 191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1" h="74">
                    <a:moveTo>
                      <a:pt x="191" y="74"/>
                    </a:moveTo>
                    <a:cubicBezTo>
                      <a:pt x="191" y="74"/>
                      <a:pt x="191" y="74"/>
                      <a:pt x="191" y="74"/>
                    </a:cubicBezTo>
                    <a:cubicBezTo>
                      <a:pt x="191" y="74"/>
                      <a:pt x="191" y="74"/>
                      <a:pt x="191" y="74"/>
                    </a:cubicBezTo>
                    <a:moveTo>
                      <a:pt x="190" y="74"/>
                    </a:moveTo>
                    <a:cubicBezTo>
                      <a:pt x="190" y="74"/>
                      <a:pt x="190" y="74"/>
                      <a:pt x="190" y="74"/>
                    </a:cubicBezTo>
                    <a:cubicBezTo>
                      <a:pt x="190" y="74"/>
                      <a:pt x="190" y="74"/>
                      <a:pt x="190" y="74"/>
                    </a:cubicBezTo>
                    <a:moveTo>
                      <a:pt x="189" y="74"/>
                    </a:moveTo>
                    <a:cubicBezTo>
                      <a:pt x="189" y="74"/>
                      <a:pt x="189" y="74"/>
                      <a:pt x="189" y="74"/>
                    </a:cubicBezTo>
                    <a:cubicBezTo>
                      <a:pt x="189" y="74"/>
                      <a:pt x="189" y="74"/>
                      <a:pt x="189" y="74"/>
                    </a:cubicBezTo>
                    <a:moveTo>
                      <a:pt x="188" y="74"/>
                    </a:moveTo>
                    <a:cubicBezTo>
                      <a:pt x="188" y="74"/>
                      <a:pt x="188" y="74"/>
                      <a:pt x="188" y="74"/>
                    </a:cubicBezTo>
                    <a:cubicBezTo>
                      <a:pt x="188" y="74"/>
                      <a:pt x="188" y="74"/>
                      <a:pt x="188" y="74"/>
                    </a:cubicBezTo>
                    <a:moveTo>
                      <a:pt x="187" y="74"/>
                    </a:moveTo>
                    <a:cubicBezTo>
                      <a:pt x="187" y="74"/>
                      <a:pt x="187" y="74"/>
                      <a:pt x="188" y="74"/>
                    </a:cubicBezTo>
                    <a:cubicBezTo>
                      <a:pt x="187" y="74"/>
                      <a:pt x="187" y="74"/>
                      <a:pt x="187" y="74"/>
                    </a:cubicBezTo>
                    <a:moveTo>
                      <a:pt x="186" y="74"/>
                    </a:moveTo>
                    <a:cubicBezTo>
                      <a:pt x="186" y="74"/>
                      <a:pt x="186" y="74"/>
                      <a:pt x="187" y="74"/>
                    </a:cubicBezTo>
                    <a:cubicBezTo>
                      <a:pt x="186" y="74"/>
                      <a:pt x="186" y="74"/>
                      <a:pt x="186" y="74"/>
                    </a:cubicBezTo>
                    <a:moveTo>
                      <a:pt x="185" y="74"/>
                    </a:moveTo>
                    <a:cubicBezTo>
                      <a:pt x="185" y="74"/>
                      <a:pt x="186" y="74"/>
                      <a:pt x="186" y="74"/>
                    </a:cubicBezTo>
                    <a:cubicBezTo>
                      <a:pt x="186" y="74"/>
                      <a:pt x="185" y="74"/>
                      <a:pt x="185" y="74"/>
                    </a:cubicBezTo>
                    <a:moveTo>
                      <a:pt x="184" y="74"/>
                    </a:moveTo>
                    <a:cubicBezTo>
                      <a:pt x="185" y="74"/>
                      <a:pt x="185" y="74"/>
                      <a:pt x="185" y="74"/>
                    </a:cubicBezTo>
                    <a:cubicBezTo>
                      <a:pt x="185" y="74"/>
                      <a:pt x="185" y="74"/>
                      <a:pt x="184" y="74"/>
                    </a:cubicBezTo>
                    <a:moveTo>
                      <a:pt x="183" y="74"/>
                    </a:moveTo>
                    <a:cubicBezTo>
                      <a:pt x="184" y="74"/>
                      <a:pt x="184" y="74"/>
                      <a:pt x="184" y="74"/>
                    </a:cubicBezTo>
                    <a:cubicBezTo>
                      <a:pt x="184" y="74"/>
                      <a:pt x="184" y="74"/>
                      <a:pt x="183" y="74"/>
                    </a:cubicBezTo>
                    <a:moveTo>
                      <a:pt x="183" y="74"/>
                    </a:moveTo>
                    <a:cubicBezTo>
                      <a:pt x="183" y="74"/>
                      <a:pt x="183" y="74"/>
                      <a:pt x="183" y="74"/>
                    </a:cubicBezTo>
                    <a:cubicBezTo>
                      <a:pt x="183" y="74"/>
                      <a:pt x="183" y="74"/>
                      <a:pt x="183" y="74"/>
                    </a:cubicBezTo>
                    <a:moveTo>
                      <a:pt x="182" y="74"/>
                    </a:moveTo>
                    <a:cubicBezTo>
                      <a:pt x="182" y="74"/>
                      <a:pt x="182" y="74"/>
                      <a:pt x="182" y="74"/>
                    </a:cubicBezTo>
                    <a:cubicBezTo>
                      <a:pt x="182" y="74"/>
                      <a:pt x="182" y="74"/>
                      <a:pt x="182" y="74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9" y="44"/>
                      <a:pt x="112" y="71"/>
                      <a:pt x="182" y="74"/>
                    </a:cubicBezTo>
                    <a:cubicBezTo>
                      <a:pt x="112" y="71"/>
                      <a:pt x="48" y="44"/>
                      <a:pt x="0" y="0"/>
                    </a:cubicBezTo>
                  </a:path>
                </a:pathLst>
              </a:custGeom>
              <a:solidFill>
                <a:srgbClr val="EE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4590" y="5541829"/>
                <a:ext cx="163513" cy="0"/>
              </a:xfrm>
              <a:custGeom>
                <a:avLst/>
                <a:gdLst>
                  <a:gd name="T0" fmla="*/ 103 w 103"/>
                  <a:gd name="T1" fmla="*/ 26 w 103"/>
                  <a:gd name="T2" fmla="*/ 0 w 103"/>
                  <a:gd name="T3" fmla="*/ 0 w 103"/>
                  <a:gd name="T4" fmla="*/ 103 w 10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03">
                    <a:moveTo>
                      <a:pt x="103" y="0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B57F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4590" y="5541829"/>
                <a:ext cx="163513" cy="0"/>
              </a:xfrm>
              <a:custGeom>
                <a:avLst/>
                <a:gdLst>
                  <a:gd name="T0" fmla="*/ 103 w 103"/>
                  <a:gd name="T1" fmla="*/ 26 w 103"/>
                  <a:gd name="T2" fmla="*/ 0 w 103"/>
                  <a:gd name="T3" fmla="*/ 0 w 103"/>
                  <a:gd name="T4" fmla="*/ 103 w 10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03">
                    <a:moveTo>
                      <a:pt x="103" y="0"/>
                    </a:moveTo>
                    <a:lnTo>
                      <a:pt x="2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518103" y="5043354"/>
                <a:ext cx="163513" cy="498475"/>
              </a:xfrm>
              <a:custGeom>
                <a:avLst/>
                <a:gdLst>
                  <a:gd name="T0" fmla="*/ 768 w 768"/>
                  <a:gd name="T1" fmla="*/ 2341 h 2341"/>
                  <a:gd name="T2" fmla="*/ 0 w 768"/>
                  <a:gd name="T3" fmla="*/ 2341 h 2341"/>
                  <a:gd name="T4" fmla="*/ 768 w 768"/>
                  <a:gd name="T5" fmla="*/ 2341 h 2341"/>
                  <a:gd name="T6" fmla="*/ 768 w 768"/>
                  <a:gd name="T7" fmla="*/ 420 h 2341"/>
                  <a:gd name="T8" fmla="*/ 768 w 768"/>
                  <a:gd name="T9" fmla="*/ 421 h 2341"/>
                  <a:gd name="T10" fmla="*/ 768 w 768"/>
                  <a:gd name="T11" fmla="*/ 420 h 2341"/>
                  <a:gd name="T12" fmla="*/ 584 w 768"/>
                  <a:gd name="T13" fmla="*/ 0 h 2341"/>
                  <a:gd name="T14" fmla="*/ 584 w 768"/>
                  <a:gd name="T15" fmla="*/ 1 h 2341"/>
                  <a:gd name="T16" fmla="*/ 584 w 768"/>
                  <a:gd name="T17" fmla="*/ 1 h 2341"/>
                  <a:gd name="T18" fmla="*/ 768 w 768"/>
                  <a:gd name="T19" fmla="*/ 420 h 2341"/>
                  <a:gd name="T20" fmla="*/ 585 w 768"/>
                  <a:gd name="T21" fmla="*/ 1 h 2341"/>
                  <a:gd name="T22" fmla="*/ 584 w 768"/>
                  <a:gd name="T23" fmla="*/ 0 h 2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68" h="2341">
                    <a:moveTo>
                      <a:pt x="768" y="2341"/>
                    </a:moveTo>
                    <a:cubicBezTo>
                      <a:pt x="0" y="2341"/>
                      <a:pt x="0" y="2341"/>
                      <a:pt x="0" y="2341"/>
                    </a:cubicBezTo>
                    <a:cubicBezTo>
                      <a:pt x="768" y="2341"/>
                      <a:pt x="768" y="2341"/>
                      <a:pt x="768" y="2341"/>
                    </a:cubicBezTo>
                    <a:moveTo>
                      <a:pt x="768" y="420"/>
                    </a:moveTo>
                    <a:cubicBezTo>
                      <a:pt x="768" y="420"/>
                      <a:pt x="768" y="421"/>
                      <a:pt x="768" y="421"/>
                    </a:cubicBezTo>
                    <a:cubicBezTo>
                      <a:pt x="768" y="421"/>
                      <a:pt x="768" y="420"/>
                      <a:pt x="768" y="420"/>
                    </a:cubicBezTo>
                    <a:moveTo>
                      <a:pt x="584" y="0"/>
                    </a:moveTo>
                    <a:cubicBezTo>
                      <a:pt x="584" y="1"/>
                      <a:pt x="584" y="1"/>
                      <a:pt x="584" y="1"/>
                    </a:cubicBezTo>
                    <a:cubicBezTo>
                      <a:pt x="584" y="1"/>
                      <a:pt x="584" y="1"/>
                      <a:pt x="584" y="1"/>
                    </a:cubicBezTo>
                    <a:cubicBezTo>
                      <a:pt x="696" y="106"/>
                      <a:pt x="768" y="255"/>
                      <a:pt x="768" y="420"/>
                    </a:cubicBezTo>
                    <a:cubicBezTo>
                      <a:pt x="768" y="255"/>
                      <a:pt x="697" y="106"/>
                      <a:pt x="585" y="1"/>
                    </a:cubicBezTo>
                    <a:cubicBezTo>
                      <a:pt x="585" y="1"/>
                      <a:pt x="584" y="0"/>
                      <a:pt x="584" y="0"/>
                    </a:cubicBezTo>
                  </a:path>
                </a:pathLst>
              </a:custGeom>
              <a:solidFill>
                <a:srgbClr val="8B63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102053" y="4819516"/>
                <a:ext cx="871538" cy="871538"/>
              </a:xfrm>
              <a:prstGeom prst="ellipse">
                <a:avLst/>
              </a:pr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92553" y="5030654"/>
                <a:ext cx="490538" cy="490538"/>
              </a:xfrm>
              <a:custGeom>
                <a:avLst/>
                <a:gdLst>
                  <a:gd name="T0" fmla="*/ 1152 w 2304"/>
                  <a:gd name="T1" fmla="*/ 192 h 2304"/>
                  <a:gd name="T2" fmla="*/ 2112 w 2304"/>
                  <a:gd name="T3" fmla="*/ 1152 h 2304"/>
                  <a:gd name="T4" fmla="*/ 1152 w 2304"/>
                  <a:gd name="T5" fmla="*/ 2112 h 2304"/>
                  <a:gd name="T6" fmla="*/ 192 w 2304"/>
                  <a:gd name="T7" fmla="*/ 1152 h 2304"/>
                  <a:gd name="T8" fmla="*/ 1152 w 2304"/>
                  <a:gd name="T9" fmla="*/ 192 h 2304"/>
                  <a:gd name="T10" fmla="*/ 1152 w 2304"/>
                  <a:gd name="T11" fmla="*/ 0 h 2304"/>
                  <a:gd name="T12" fmla="*/ 704 w 2304"/>
                  <a:gd name="T13" fmla="*/ 91 h 2304"/>
                  <a:gd name="T14" fmla="*/ 337 w 2304"/>
                  <a:gd name="T15" fmla="*/ 337 h 2304"/>
                  <a:gd name="T16" fmla="*/ 91 w 2304"/>
                  <a:gd name="T17" fmla="*/ 704 h 2304"/>
                  <a:gd name="T18" fmla="*/ 0 w 2304"/>
                  <a:gd name="T19" fmla="*/ 1152 h 2304"/>
                  <a:gd name="T20" fmla="*/ 91 w 2304"/>
                  <a:gd name="T21" fmla="*/ 1600 h 2304"/>
                  <a:gd name="T22" fmla="*/ 337 w 2304"/>
                  <a:gd name="T23" fmla="*/ 1967 h 2304"/>
                  <a:gd name="T24" fmla="*/ 704 w 2304"/>
                  <a:gd name="T25" fmla="*/ 2213 h 2304"/>
                  <a:gd name="T26" fmla="*/ 1152 w 2304"/>
                  <a:gd name="T27" fmla="*/ 2304 h 2304"/>
                  <a:gd name="T28" fmla="*/ 1600 w 2304"/>
                  <a:gd name="T29" fmla="*/ 2213 h 2304"/>
                  <a:gd name="T30" fmla="*/ 1967 w 2304"/>
                  <a:gd name="T31" fmla="*/ 1967 h 2304"/>
                  <a:gd name="T32" fmla="*/ 2213 w 2304"/>
                  <a:gd name="T33" fmla="*/ 1600 h 2304"/>
                  <a:gd name="T34" fmla="*/ 2304 w 2304"/>
                  <a:gd name="T35" fmla="*/ 1152 h 2304"/>
                  <a:gd name="T36" fmla="*/ 2213 w 2304"/>
                  <a:gd name="T37" fmla="*/ 704 h 2304"/>
                  <a:gd name="T38" fmla="*/ 1967 w 2304"/>
                  <a:gd name="T39" fmla="*/ 337 h 2304"/>
                  <a:gd name="T40" fmla="*/ 1600 w 2304"/>
                  <a:gd name="T41" fmla="*/ 91 h 2304"/>
                  <a:gd name="T42" fmla="*/ 1152 w 2304"/>
                  <a:gd name="T43" fmla="*/ 0 h 2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04" h="2304">
                    <a:moveTo>
                      <a:pt x="1152" y="192"/>
                    </a:moveTo>
                    <a:cubicBezTo>
                      <a:pt x="1682" y="192"/>
                      <a:pt x="2112" y="622"/>
                      <a:pt x="2112" y="1152"/>
                    </a:cubicBezTo>
                    <a:cubicBezTo>
                      <a:pt x="2112" y="1682"/>
                      <a:pt x="1682" y="2112"/>
                      <a:pt x="1152" y="2112"/>
                    </a:cubicBezTo>
                    <a:cubicBezTo>
                      <a:pt x="622" y="2112"/>
                      <a:pt x="192" y="1682"/>
                      <a:pt x="192" y="1152"/>
                    </a:cubicBezTo>
                    <a:cubicBezTo>
                      <a:pt x="192" y="622"/>
                      <a:pt x="622" y="192"/>
                      <a:pt x="1152" y="192"/>
                    </a:cubicBezTo>
                    <a:moveTo>
                      <a:pt x="1152" y="0"/>
                    </a:moveTo>
                    <a:cubicBezTo>
                      <a:pt x="997" y="0"/>
                      <a:pt x="846" y="30"/>
                      <a:pt x="704" y="91"/>
                    </a:cubicBezTo>
                    <a:cubicBezTo>
                      <a:pt x="566" y="149"/>
                      <a:pt x="443" y="232"/>
                      <a:pt x="337" y="337"/>
                    </a:cubicBezTo>
                    <a:cubicBezTo>
                      <a:pt x="232" y="443"/>
                      <a:pt x="149" y="566"/>
                      <a:pt x="91" y="704"/>
                    </a:cubicBezTo>
                    <a:cubicBezTo>
                      <a:pt x="30" y="846"/>
                      <a:pt x="0" y="997"/>
                      <a:pt x="0" y="1152"/>
                    </a:cubicBezTo>
                    <a:cubicBezTo>
                      <a:pt x="0" y="1307"/>
                      <a:pt x="30" y="1458"/>
                      <a:pt x="91" y="1600"/>
                    </a:cubicBezTo>
                    <a:cubicBezTo>
                      <a:pt x="149" y="1738"/>
                      <a:pt x="232" y="1861"/>
                      <a:pt x="337" y="1967"/>
                    </a:cubicBezTo>
                    <a:cubicBezTo>
                      <a:pt x="443" y="2072"/>
                      <a:pt x="566" y="2155"/>
                      <a:pt x="704" y="2213"/>
                    </a:cubicBezTo>
                    <a:cubicBezTo>
                      <a:pt x="846" y="2274"/>
                      <a:pt x="997" y="2304"/>
                      <a:pt x="1152" y="2304"/>
                    </a:cubicBezTo>
                    <a:cubicBezTo>
                      <a:pt x="1307" y="2304"/>
                      <a:pt x="1458" y="2274"/>
                      <a:pt x="1600" y="2213"/>
                    </a:cubicBezTo>
                    <a:cubicBezTo>
                      <a:pt x="1738" y="2155"/>
                      <a:pt x="1861" y="2072"/>
                      <a:pt x="1967" y="1967"/>
                    </a:cubicBezTo>
                    <a:cubicBezTo>
                      <a:pt x="2072" y="1861"/>
                      <a:pt x="2155" y="1738"/>
                      <a:pt x="2213" y="1600"/>
                    </a:cubicBezTo>
                    <a:cubicBezTo>
                      <a:pt x="2273" y="1458"/>
                      <a:pt x="2304" y="1307"/>
                      <a:pt x="2304" y="1152"/>
                    </a:cubicBezTo>
                    <a:cubicBezTo>
                      <a:pt x="2304" y="997"/>
                      <a:pt x="2273" y="846"/>
                      <a:pt x="2213" y="704"/>
                    </a:cubicBezTo>
                    <a:cubicBezTo>
                      <a:pt x="2155" y="566"/>
                      <a:pt x="2072" y="443"/>
                      <a:pt x="1967" y="337"/>
                    </a:cubicBezTo>
                    <a:cubicBezTo>
                      <a:pt x="1861" y="232"/>
                      <a:pt x="1738" y="149"/>
                      <a:pt x="1600" y="91"/>
                    </a:cubicBezTo>
                    <a:cubicBezTo>
                      <a:pt x="1458" y="30"/>
                      <a:pt x="1307" y="0"/>
                      <a:pt x="1152" y="0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33828" y="5071929"/>
                <a:ext cx="407988" cy="4095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37028" y="5276716"/>
                <a:ext cx="153988" cy="153988"/>
              </a:xfrm>
              <a:custGeom>
                <a:avLst/>
                <a:gdLst>
                  <a:gd name="T0" fmla="*/ 20 w 97"/>
                  <a:gd name="T1" fmla="*/ 0 h 97"/>
                  <a:gd name="T2" fmla="*/ 0 w 97"/>
                  <a:gd name="T3" fmla="*/ 0 h 97"/>
                  <a:gd name="T4" fmla="*/ 0 w 97"/>
                  <a:gd name="T5" fmla="*/ 19 h 97"/>
                  <a:gd name="T6" fmla="*/ 0 w 97"/>
                  <a:gd name="T7" fmla="*/ 97 h 97"/>
                  <a:gd name="T8" fmla="*/ 17 w 97"/>
                  <a:gd name="T9" fmla="*/ 16 h 97"/>
                  <a:gd name="T10" fmla="*/ 97 w 97"/>
                  <a:gd name="T11" fmla="*/ 0 h 97"/>
                  <a:gd name="T12" fmla="*/ 20 w 97"/>
                  <a:gd name="T1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97">
                    <a:moveTo>
                      <a:pt x="20" y="0"/>
                    </a:moveTo>
                    <a:lnTo>
                      <a:pt x="0" y="0"/>
                    </a:lnTo>
                    <a:lnTo>
                      <a:pt x="0" y="19"/>
                    </a:lnTo>
                    <a:lnTo>
                      <a:pt x="0" y="97"/>
                    </a:lnTo>
                    <a:lnTo>
                      <a:pt x="17" y="16"/>
                    </a:lnTo>
                    <a:lnTo>
                      <a:pt x="97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84628" y="5276716"/>
                <a:ext cx="152400" cy="153988"/>
              </a:xfrm>
              <a:custGeom>
                <a:avLst/>
                <a:gdLst>
                  <a:gd name="T0" fmla="*/ 77 w 96"/>
                  <a:gd name="T1" fmla="*/ 0 h 97"/>
                  <a:gd name="T2" fmla="*/ 0 w 96"/>
                  <a:gd name="T3" fmla="*/ 0 h 97"/>
                  <a:gd name="T4" fmla="*/ 80 w 96"/>
                  <a:gd name="T5" fmla="*/ 16 h 97"/>
                  <a:gd name="T6" fmla="*/ 96 w 96"/>
                  <a:gd name="T7" fmla="*/ 97 h 97"/>
                  <a:gd name="T8" fmla="*/ 96 w 96"/>
                  <a:gd name="T9" fmla="*/ 19 h 97"/>
                  <a:gd name="T10" fmla="*/ 96 w 96"/>
                  <a:gd name="T11" fmla="*/ 0 h 97"/>
                  <a:gd name="T12" fmla="*/ 77 w 96"/>
                  <a:gd name="T13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97">
                    <a:moveTo>
                      <a:pt x="77" y="0"/>
                    </a:moveTo>
                    <a:lnTo>
                      <a:pt x="0" y="0"/>
                    </a:lnTo>
                    <a:lnTo>
                      <a:pt x="80" y="16"/>
                    </a:lnTo>
                    <a:lnTo>
                      <a:pt x="96" y="97"/>
                    </a:lnTo>
                    <a:lnTo>
                      <a:pt x="96" y="19"/>
                    </a:lnTo>
                    <a:lnTo>
                      <a:pt x="96" y="0"/>
                    </a:lnTo>
                    <a:lnTo>
                      <a:pt x="77" y="0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37028" y="5122729"/>
                <a:ext cx="153988" cy="153988"/>
              </a:xfrm>
              <a:custGeom>
                <a:avLst/>
                <a:gdLst>
                  <a:gd name="T0" fmla="*/ 17 w 97"/>
                  <a:gd name="T1" fmla="*/ 81 h 97"/>
                  <a:gd name="T2" fmla="*/ 0 w 97"/>
                  <a:gd name="T3" fmla="*/ 0 h 97"/>
                  <a:gd name="T4" fmla="*/ 0 w 97"/>
                  <a:gd name="T5" fmla="*/ 78 h 97"/>
                  <a:gd name="T6" fmla="*/ 0 w 97"/>
                  <a:gd name="T7" fmla="*/ 97 h 97"/>
                  <a:gd name="T8" fmla="*/ 20 w 97"/>
                  <a:gd name="T9" fmla="*/ 97 h 97"/>
                  <a:gd name="T10" fmla="*/ 97 w 97"/>
                  <a:gd name="T11" fmla="*/ 97 h 97"/>
                  <a:gd name="T12" fmla="*/ 17 w 97"/>
                  <a:gd name="T13" fmla="*/ 8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97">
                    <a:moveTo>
                      <a:pt x="17" y="81"/>
                    </a:moveTo>
                    <a:lnTo>
                      <a:pt x="0" y="0"/>
                    </a:lnTo>
                    <a:lnTo>
                      <a:pt x="0" y="78"/>
                    </a:lnTo>
                    <a:lnTo>
                      <a:pt x="0" y="97"/>
                    </a:lnTo>
                    <a:lnTo>
                      <a:pt x="20" y="97"/>
                    </a:lnTo>
                    <a:lnTo>
                      <a:pt x="97" y="97"/>
                    </a:lnTo>
                    <a:lnTo>
                      <a:pt x="17" y="8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84628" y="5122729"/>
                <a:ext cx="152400" cy="153988"/>
              </a:xfrm>
              <a:custGeom>
                <a:avLst/>
                <a:gdLst>
                  <a:gd name="T0" fmla="*/ 80 w 96"/>
                  <a:gd name="T1" fmla="*/ 81 h 97"/>
                  <a:gd name="T2" fmla="*/ 0 w 96"/>
                  <a:gd name="T3" fmla="*/ 97 h 97"/>
                  <a:gd name="T4" fmla="*/ 77 w 96"/>
                  <a:gd name="T5" fmla="*/ 97 h 97"/>
                  <a:gd name="T6" fmla="*/ 96 w 96"/>
                  <a:gd name="T7" fmla="*/ 97 h 97"/>
                  <a:gd name="T8" fmla="*/ 96 w 96"/>
                  <a:gd name="T9" fmla="*/ 78 h 97"/>
                  <a:gd name="T10" fmla="*/ 96 w 96"/>
                  <a:gd name="T11" fmla="*/ 0 h 97"/>
                  <a:gd name="T12" fmla="*/ 80 w 96"/>
                  <a:gd name="T13" fmla="*/ 8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97">
                    <a:moveTo>
                      <a:pt x="80" y="81"/>
                    </a:moveTo>
                    <a:lnTo>
                      <a:pt x="0" y="97"/>
                    </a:lnTo>
                    <a:lnTo>
                      <a:pt x="77" y="97"/>
                    </a:lnTo>
                    <a:lnTo>
                      <a:pt x="96" y="97"/>
                    </a:lnTo>
                    <a:lnTo>
                      <a:pt x="96" y="78"/>
                    </a:lnTo>
                    <a:lnTo>
                      <a:pt x="96" y="0"/>
                    </a:lnTo>
                    <a:lnTo>
                      <a:pt x="80" y="81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497340" y="4990966"/>
                <a:ext cx="84138" cy="57150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497340" y="4990966"/>
                <a:ext cx="84138" cy="57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37028" y="5210041"/>
                <a:ext cx="66675" cy="131763"/>
              </a:xfrm>
              <a:custGeom>
                <a:avLst/>
                <a:gdLst>
                  <a:gd name="T0" fmla="*/ 9 w 42"/>
                  <a:gd name="T1" fmla="*/ 34 h 83"/>
                  <a:gd name="T2" fmla="*/ 0 w 42"/>
                  <a:gd name="T3" fmla="*/ 42 h 83"/>
                  <a:gd name="T4" fmla="*/ 9 w 42"/>
                  <a:gd name="T5" fmla="*/ 50 h 83"/>
                  <a:gd name="T6" fmla="*/ 42 w 42"/>
                  <a:gd name="T7" fmla="*/ 83 h 83"/>
                  <a:gd name="T8" fmla="*/ 14 w 42"/>
                  <a:gd name="T9" fmla="*/ 42 h 83"/>
                  <a:gd name="T10" fmla="*/ 42 w 42"/>
                  <a:gd name="T11" fmla="*/ 0 h 83"/>
                  <a:gd name="T12" fmla="*/ 9 w 42"/>
                  <a:gd name="T13" fmla="*/ 3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83">
                    <a:moveTo>
                      <a:pt x="9" y="34"/>
                    </a:moveTo>
                    <a:lnTo>
                      <a:pt x="0" y="42"/>
                    </a:lnTo>
                    <a:lnTo>
                      <a:pt x="9" y="50"/>
                    </a:lnTo>
                    <a:lnTo>
                      <a:pt x="42" y="83"/>
                    </a:lnTo>
                    <a:lnTo>
                      <a:pt x="14" y="42"/>
                    </a:lnTo>
                    <a:lnTo>
                      <a:pt x="42" y="0"/>
                    </a:lnTo>
                    <a:lnTo>
                      <a:pt x="9" y="34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71940" y="5276716"/>
                <a:ext cx="131763" cy="65088"/>
              </a:xfrm>
              <a:custGeom>
                <a:avLst/>
                <a:gdLst>
                  <a:gd name="T0" fmla="*/ 33 w 83"/>
                  <a:gd name="T1" fmla="*/ 8 h 41"/>
                  <a:gd name="T2" fmla="*/ 0 w 83"/>
                  <a:gd name="T3" fmla="*/ 41 h 41"/>
                  <a:gd name="T4" fmla="*/ 41 w 83"/>
                  <a:gd name="T5" fmla="*/ 14 h 41"/>
                  <a:gd name="T6" fmla="*/ 83 w 83"/>
                  <a:gd name="T7" fmla="*/ 41 h 41"/>
                  <a:gd name="T8" fmla="*/ 50 w 83"/>
                  <a:gd name="T9" fmla="*/ 8 h 41"/>
                  <a:gd name="T10" fmla="*/ 41 w 83"/>
                  <a:gd name="T11" fmla="*/ 0 h 41"/>
                  <a:gd name="T12" fmla="*/ 33 w 83"/>
                  <a:gd name="T13" fmla="*/ 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41">
                    <a:moveTo>
                      <a:pt x="33" y="8"/>
                    </a:moveTo>
                    <a:lnTo>
                      <a:pt x="0" y="41"/>
                    </a:lnTo>
                    <a:lnTo>
                      <a:pt x="41" y="14"/>
                    </a:lnTo>
                    <a:lnTo>
                      <a:pt x="83" y="41"/>
                    </a:lnTo>
                    <a:lnTo>
                      <a:pt x="50" y="8"/>
                    </a:lnTo>
                    <a:lnTo>
                      <a:pt x="41" y="0"/>
                    </a:lnTo>
                    <a:lnTo>
                      <a:pt x="33" y="8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71940" y="5210041"/>
                <a:ext cx="131763" cy="66675"/>
              </a:xfrm>
              <a:custGeom>
                <a:avLst/>
                <a:gdLst>
                  <a:gd name="T0" fmla="*/ 41 w 83"/>
                  <a:gd name="T1" fmla="*/ 28 h 42"/>
                  <a:gd name="T2" fmla="*/ 0 w 83"/>
                  <a:gd name="T3" fmla="*/ 0 h 42"/>
                  <a:gd name="T4" fmla="*/ 33 w 83"/>
                  <a:gd name="T5" fmla="*/ 34 h 42"/>
                  <a:gd name="T6" fmla="*/ 41 w 83"/>
                  <a:gd name="T7" fmla="*/ 42 h 42"/>
                  <a:gd name="T8" fmla="*/ 50 w 83"/>
                  <a:gd name="T9" fmla="*/ 34 h 42"/>
                  <a:gd name="T10" fmla="*/ 83 w 83"/>
                  <a:gd name="T11" fmla="*/ 0 h 42"/>
                  <a:gd name="T12" fmla="*/ 41 w 83"/>
                  <a:gd name="T13" fmla="*/ 2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42">
                    <a:moveTo>
                      <a:pt x="41" y="28"/>
                    </a:moveTo>
                    <a:lnTo>
                      <a:pt x="0" y="0"/>
                    </a:lnTo>
                    <a:lnTo>
                      <a:pt x="33" y="34"/>
                    </a:lnTo>
                    <a:lnTo>
                      <a:pt x="41" y="42"/>
                    </a:lnTo>
                    <a:lnTo>
                      <a:pt x="50" y="34"/>
                    </a:lnTo>
                    <a:lnTo>
                      <a:pt x="83" y="0"/>
                    </a:lnTo>
                    <a:lnTo>
                      <a:pt x="41" y="28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71940" y="5210041"/>
                <a:ext cx="65088" cy="131763"/>
              </a:xfrm>
              <a:custGeom>
                <a:avLst/>
                <a:gdLst>
                  <a:gd name="T0" fmla="*/ 28 w 41"/>
                  <a:gd name="T1" fmla="*/ 42 h 83"/>
                  <a:gd name="T2" fmla="*/ 0 w 41"/>
                  <a:gd name="T3" fmla="*/ 83 h 83"/>
                  <a:gd name="T4" fmla="*/ 33 w 41"/>
                  <a:gd name="T5" fmla="*/ 50 h 83"/>
                  <a:gd name="T6" fmla="*/ 41 w 41"/>
                  <a:gd name="T7" fmla="*/ 42 h 83"/>
                  <a:gd name="T8" fmla="*/ 33 w 41"/>
                  <a:gd name="T9" fmla="*/ 34 h 83"/>
                  <a:gd name="T10" fmla="*/ 0 w 41"/>
                  <a:gd name="T11" fmla="*/ 0 h 83"/>
                  <a:gd name="T12" fmla="*/ 28 w 41"/>
                  <a:gd name="T13" fmla="*/ 4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83">
                    <a:moveTo>
                      <a:pt x="28" y="42"/>
                    </a:moveTo>
                    <a:lnTo>
                      <a:pt x="0" y="83"/>
                    </a:lnTo>
                    <a:lnTo>
                      <a:pt x="33" y="50"/>
                    </a:lnTo>
                    <a:lnTo>
                      <a:pt x="41" y="42"/>
                    </a:lnTo>
                    <a:lnTo>
                      <a:pt x="33" y="34"/>
                    </a:lnTo>
                    <a:lnTo>
                      <a:pt x="0" y="0"/>
                    </a:lnTo>
                    <a:lnTo>
                      <a:pt x="28" y="42"/>
                    </a:lnTo>
                    <a:close/>
                  </a:path>
                </a:pathLst>
              </a:custGeom>
              <a:solidFill>
                <a:srgbClr val="D8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527503" y="5265604"/>
                <a:ext cx="20638" cy="206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19553" y="5252904"/>
                <a:ext cx="120650" cy="142875"/>
              </a:xfrm>
              <a:custGeom>
                <a:avLst/>
                <a:gdLst>
                  <a:gd name="T0" fmla="*/ 61 w 76"/>
                  <a:gd name="T1" fmla="*/ 0 h 90"/>
                  <a:gd name="T2" fmla="*/ 0 w 76"/>
                  <a:gd name="T3" fmla="*/ 90 h 90"/>
                  <a:gd name="T4" fmla="*/ 76 w 76"/>
                  <a:gd name="T5" fmla="*/ 15 h 90"/>
                  <a:gd name="T6" fmla="*/ 61 w 76"/>
                  <a:gd name="T7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90">
                    <a:moveTo>
                      <a:pt x="61" y="0"/>
                    </a:moveTo>
                    <a:lnTo>
                      <a:pt x="0" y="90"/>
                    </a:lnTo>
                    <a:lnTo>
                      <a:pt x="76" y="15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5D9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16390" y="5157654"/>
                <a:ext cx="141288" cy="119063"/>
              </a:xfrm>
              <a:custGeom>
                <a:avLst/>
                <a:gdLst>
                  <a:gd name="T0" fmla="*/ 89 w 89"/>
                  <a:gd name="T1" fmla="*/ 0 h 75"/>
                  <a:gd name="T2" fmla="*/ 0 w 89"/>
                  <a:gd name="T3" fmla="*/ 60 h 75"/>
                  <a:gd name="T4" fmla="*/ 15 w 89"/>
                  <a:gd name="T5" fmla="*/ 75 h 75"/>
                  <a:gd name="T6" fmla="*/ 89 w 89"/>
                  <a:gd name="T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9" h="75">
                    <a:moveTo>
                      <a:pt x="89" y="0"/>
                    </a:moveTo>
                    <a:lnTo>
                      <a:pt x="0" y="60"/>
                    </a:lnTo>
                    <a:lnTo>
                      <a:pt x="15" y="75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CE63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19553" y="5276716"/>
                <a:ext cx="142875" cy="119063"/>
              </a:xfrm>
              <a:custGeom>
                <a:avLst/>
                <a:gdLst>
                  <a:gd name="T0" fmla="*/ 0 w 90"/>
                  <a:gd name="T1" fmla="*/ 75 h 75"/>
                  <a:gd name="T2" fmla="*/ 90 w 90"/>
                  <a:gd name="T3" fmla="*/ 15 h 75"/>
                  <a:gd name="T4" fmla="*/ 90 w 90"/>
                  <a:gd name="T5" fmla="*/ 14 h 75"/>
                  <a:gd name="T6" fmla="*/ 76 w 90"/>
                  <a:gd name="T7" fmla="*/ 0 h 75"/>
                  <a:gd name="T8" fmla="*/ 0 w 90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75">
                    <a:moveTo>
                      <a:pt x="0" y="75"/>
                    </a:moveTo>
                    <a:lnTo>
                      <a:pt x="90" y="15"/>
                    </a:lnTo>
                    <a:lnTo>
                      <a:pt x="90" y="14"/>
                    </a:lnTo>
                    <a:lnTo>
                      <a:pt x="76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6DB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40203" y="5157654"/>
                <a:ext cx="117475" cy="141288"/>
              </a:xfrm>
              <a:custGeom>
                <a:avLst/>
                <a:gdLst>
                  <a:gd name="T0" fmla="*/ 0 w 74"/>
                  <a:gd name="T1" fmla="*/ 75 h 89"/>
                  <a:gd name="T2" fmla="*/ 14 w 74"/>
                  <a:gd name="T3" fmla="*/ 89 h 89"/>
                  <a:gd name="T4" fmla="*/ 74 w 74"/>
                  <a:gd name="T5" fmla="*/ 0 h 89"/>
                  <a:gd name="T6" fmla="*/ 0 w 74"/>
                  <a:gd name="T7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4" h="89">
                    <a:moveTo>
                      <a:pt x="0" y="75"/>
                    </a:moveTo>
                    <a:lnTo>
                      <a:pt x="14" y="89"/>
                    </a:lnTo>
                    <a:lnTo>
                      <a:pt x="7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81478" y="4990966"/>
                <a:ext cx="66675" cy="66675"/>
              </a:xfrm>
              <a:custGeom>
                <a:avLst/>
                <a:gdLst>
                  <a:gd name="T0" fmla="*/ 0 w 315"/>
                  <a:gd name="T1" fmla="*/ 0 h 315"/>
                  <a:gd name="T2" fmla="*/ 0 w 315"/>
                  <a:gd name="T3" fmla="*/ 210 h 315"/>
                  <a:gd name="T4" fmla="*/ 245 w 315"/>
                  <a:gd name="T5" fmla="*/ 283 h 315"/>
                  <a:gd name="T6" fmla="*/ 315 w 315"/>
                  <a:gd name="T7" fmla="*/ 315 h 315"/>
                  <a:gd name="T8" fmla="*/ 0 w 315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5" h="315">
                    <a:moveTo>
                      <a:pt x="0" y="0"/>
                    </a:moveTo>
                    <a:cubicBezTo>
                      <a:pt x="0" y="210"/>
                      <a:pt x="0" y="210"/>
                      <a:pt x="0" y="210"/>
                    </a:cubicBezTo>
                    <a:cubicBezTo>
                      <a:pt x="84" y="225"/>
                      <a:pt x="166" y="249"/>
                      <a:pt x="245" y="283"/>
                    </a:cubicBezTo>
                    <a:cubicBezTo>
                      <a:pt x="269" y="293"/>
                      <a:pt x="292" y="304"/>
                      <a:pt x="315" y="31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62478" y="5354504"/>
                <a:ext cx="0" cy="0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3 h 3"/>
                  <a:gd name="T4" fmla="*/ 0 w 1"/>
                  <a:gd name="T5" fmla="*/ 2 h 3"/>
                  <a:gd name="T6" fmla="*/ 1 w 1"/>
                  <a:gd name="T7" fmla="*/ 0 h 3"/>
                  <a:gd name="T8" fmla="*/ 0 w 1"/>
                  <a:gd name="T9" fmla="*/ 2 h 3"/>
                  <a:gd name="T10" fmla="*/ 1 w 1"/>
                  <a:gd name="T11" fmla="*/ 0 h 3"/>
                  <a:gd name="T12" fmla="*/ 1 w 1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63990" y="5103679"/>
                <a:ext cx="598488" cy="584200"/>
              </a:xfrm>
              <a:custGeom>
                <a:avLst/>
                <a:gdLst>
                  <a:gd name="T0" fmla="*/ 1630 w 2811"/>
                  <a:gd name="T1" fmla="*/ 0 h 2745"/>
                  <a:gd name="T2" fmla="*/ 1631 w 2811"/>
                  <a:gd name="T3" fmla="*/ 2 h 2745"/>
                  <a:gd name="T4" fmla="*/ 1631 w 2811"/>
                  <a:gd name="T5" fmla="*/ 2 h 2745"/>
                  <a:gd name="T6" fmla="*/ 1632 w 2811"/>
                  <a:gd name="T7" fmla="*/ 3 h 2745"/>
                  <a:gd name="T8" fmla="*/ 1632 w 2811"/>
                  <a:gd name="T9" fmla="*/ 3 h 2745"/>
                  <a:gd name="T10" fmla="*/ 1633 w 2811"/>
                  <a:gd name="T11" fmla="*/ 4 h 2745"/>
                  <a:gd name="T12" fmla="*/ 1634 w 2811"/>
                  <a:gd name="T13" fmla="*/ 4 h 2745"/>
                  <a:gd name="T14" fmla="*/ 1634 w 2811"/>
                  <a:gd name="T15" fmla="*/ 5 h 2745"/>
                  <a:gd name="T16" fmla="*/ 1875 w 2811"/>
                  <a:gd name="T17" fmla="*/ 364 h 2745"/>
                  <a:gd name="T18" fmla="*/ 1875 w 2811"/>
                  <a:gd name="T19" fmla="*/ 364 h 2745"/>
                  <a:gd name="T20" fmla="*/ 1876 w 2811"/>
                  <a:gd name="T21" fmla="*/ 365 h 2745"/>
                  <a:gd name="T22" fmla="*/ 1876 w 2811"/>
                  <a:gd name="T23" fmla="*/ 367 h 2745"/>
                  <a:gd name="T24" fmla="*/ 1967 w 2811"/>
                  <a:gd name="T25" fmla="*/ 815 h 2745"/>
                  <a:gd name="T26" fmla="*/ 1967 w 2811"/>
                  <a:gd name="T27" fmla="*/ 815 h 2745"/>
                  <a:gd name="T28" fmla="*/ 1967 w 2811"/>
                  <a:gd name="T29" fmla="*/ 815 h 2745"/>
                  <a:gd name="T30" fmla="*/ 1876 w 2811"/>
                  <a:gd name="T31" fmla="*/ 1263 h 2745"/>
                  <a:gd name="T32" fmla="*/ 1630 w 2811"/>
                  <a:gd name="T33" fmla="*/ 1630 h 2745"/>
                  <a:gd name="T34" fmla="*/ 1263 w 2811"/>
                  <a:gd name="T35" fmla="*/ 1876 h 2745"/>
                  <a:gd name="T36" fmla="*/ 815 w 2811"/>
                  <a:gd name="T37" fmla="*/ 1967 h 2745"/>
                  <a:gd name="T38" fmla="*/ 367 w 2811"/>
                  <a:gd name="T39" fmla="*/ 1876 h 2745"/>
                  <a:gd name="T40" fmla="*/ 0 w 2811"/>
                  <a:gd name="T41" fmla="*/ 1630 h 2745"/>
                  <a:gd name="T42" fmla="*/ 1116 w 2811"/>
                  <a:gd name="T43" fmla="*/ 2745 h 2745"/>
                  <a:gd name="T44" fmla="*/ 2794 w 2811"/>
                  <a:gd name="T45" fmla="*/ 1246 h 2745"/>
                  <a:gd name="T46" fmla="*/ 2810 w 2811"/>
                  <a:gd name="T47" fmla="*/ 1184 h 2745"/>
                  <a:gd name="T48" fmla="*/ 2810 w 2811"/>
                  <a:gd name="T49" fmla="*/ 1183 h 2745"/>
                  <a:gd name="T50" fmla="*/ 2810 w 2811"/>
                  <a:gd name="T51" fmla="*/ 1183 h 2745"/>
                  <a:gd name="T52" fmla="*/ 2811 w 2811"/>
                  <a:gd name="T53" fmla="*/ 1181 h 2745"/>
                  <a:gd name="T54" fmla="*/ 1630 w 2811"/>
                  <a:gd name="T55" fmla="*/ 0 h 2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11" h="2745">
                    <a:moveTo>
                      <a:pt x="1630" y="0"/>
                    </a:moveTo>
                    <a:cubicBezTo>
                      <a:pt x="1630" y="1"/>
                      <a:pt x="1630" y="1"/>
                      <a:pt x="1631" y="2"/>
                    </a:cubicBezTo>
                    <a:cubicBezTo>
                      <a:pt x="1631" y="2"/>
                      <a:pt x="1631" y="2"/>
                      <a:pt x="1631" y="2"/>
                    </a:cubicBezTo>
                    <a:cubicBezTo>
                      <a:pt x="1631" y="2"/>
                      <a:pt x="1632" y="2"/>
                      <a:pt x="1632" y="3"/>
                    </a:cubicBezTo>
                    <a:cubicBezTo>
                      <a:pt x="1632" y="3"/>
                      <a:pt x="1632" y="3"/>
                      <a:pt x="1632" y="3"/>
                    </a:cubicBezTo>
                    <a:cubicBezTo>
                      <a:pt x="1633" y="3"/>
                      <a:pt x="1633" y="4"/>
                      <a:pt x="1633" y="4"/>
                    </a:cubicBezTo>
                    <a:cubicBezTo>
                      <a:pt x="1633" y="4"/>
                      <a:pt x="1633" y="4"/>
                      <a:pt x="1634" y="4"/>
                    </a:cubicBezTo>
                    <a:cubicBezTo>
                      <a:pt x="1634" y="5"/>
                      <a:pt x="1634" y="5"/>
                      <a:pt x="1634" y="5"/>
                    </a:cubicBezTo>
                    <a:cubicBezTo>
                      <a:pt x="1737" y="109"/>
                      <a:pt x="1818" y="230"/>
                      <a:pt x="1875" y="364"/>
                    </a:cubicBezTo>
                    <a:cubicBezTo>
                      <a:pt x="1875" y="364"/>
                      <a:pt x="1875" y="364"/>
                      <a:pt x="1875" y="364"/>
                    </a:cubicBezTo>
                    <a:cubicBezTo>
                      <a:pt x="1876" y="365"/>
                      <a:pt x="1876" y="365"/>
                      <a:pt x="1876" y="365"/>
                    </a:cubicBezTo>
                    <a:cubicBezTo>
                      <a:pt x="1876" y="366"/>
                      <a:pt x="1876" y="366"/>
                      <a:pt x="1876" y="367"/>
                    </a:cubicBezTo>
                    <a:cubicBezTo>
                      <a:pt x="1936" y="509"/>
                      <a:pt x="1967" y="660"/>
                      <a:pt x="1967" y="815"/>
                    </a:cubicBezTo>
                    <a:cubicBezTo>
                      <a:pt x="1967" y="815"/>
                      <a:pt x="1967" y="815"/>
                      <a:pt x="1967" y="815"/>
                    </a:cubicBezTo>
                    <a:cubicBezTo>
                      <a:pt x="1967" y="815"/>
                      <a:pt x="1967" y="815"/>
                      <a:pt x="1967" y="815"/>
                    </a:cubicBezTo>
                    <a:cubicBezTo>
                      <a:pt x="1967" y="970"/>
                      <a:pt x="1936" y="1121"/>
                      <a:pt x="1876" y="1263"/>
                    </a:cubicBezTo>
                    <a:cubicBezTo>
                      <a:pt x="1818" y="1401"/>
                      <a:pt x="1735" y="1524"/>
                      <a:pt x="1630" y="1630"/>
                    </a:cubicBezTo>
                    <a:cubicBezTo>
                      <a:pt x="1524" y="1735"/>
                      <a:pt x="1401" y="1818"/>
                      <a:pt x="1263" y="1876"/>
                    </a:cubicBezTo>
                    <a:cubicBezTo>
                      <a:pt x="1121" y="1937"/>
                      <a:pt x="970" y="1967"/>
                      <a:pt x="815" y="1967"/>
                    </a:cubicBezTo>
                    <a:cubicBezTo>
                      <a:pt x="660" y="1967"/>
                      <a:pt x="509" y="1937"/>
                      <a:pt x="367" y="1876"/>
                    </a:cubicBezTo>
                    <a:cubicBezTo>
                      <a:pt x="229" y="1818"/>
                      <a:pt x="106" y="1735"/>
                      <a:pt x="0" y="1630"/>
                    </a:cubicBezTo>
                    <a:cubicBezTo>
                      <a:pt x="1116" y="2745"/>
                      <a:pt x="1116" y="2745"/>
                      <a:pt x="1116" y="2745"/>
                    </a:cubicBezTo>
                    <a:cubicBezTo>
                      <a:pt x="1929" y="2625"/>
                      <a:pt x="2587" y="2028"/>
                      <a:pt x="2794" y="1246"/>
                    </a:cubicBezTo>
                    <a:cubicBezTo>
                      <a:pt x="2800" y="1226"/>
                      <a:pt x="2805" y="1205"/>
                      <a:pt x="2810" y="1184"/>
                    </a:cubicBezTo>
                    <a:cubicBezTo>
                      <a:pt x="2810" y="1184"/>
                      <a:pt x="2810" y="1183"/>
                      <a:pt x="2810" y="1183"/>
                    </a:cubicBezTo>
                    <a:cubicBezTo>
                      <a:pt x="2810" y="1183"/>
                      <a:pt x="2810" y="1183"/>
                      <a:pt x="2810" y="1183"/>
                    </a:cubicBezTo>
                    <a:cubicBezTo>
                      <a:pt x="2810" y="1182"/>
                      <a:pt x="2810" y="1182"/>
                      <a:pt x="2811" y="1181"/>
                    </a:cubicBezTo>
                    <a:cubicBezTo>
                      <a:pt x="1630" y="0"/>
                      <a:pt x="1630" y="0"/>
                      <a:pt x="163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63990" y="5103679"/>
                <a:ext cx="419100" cy="417513"/>
              </a:xfrm>
              <a:custGeom>
                <a:avLst/>
                <a:gdLst>
                  <a:gd name="T0" fmla="*/ 1967 w 1967"/>
                  <a:gd name="T1" fmla="*/ 813 h 1965"/>
                  <a:gd name="T2" fmla="*/ 1876 w 1967"/>
                  <a:gd name="T3" fmla="*/ 1261 h 1965"/>
                  <a:gd name="T4" fmla="*/ 1630 w 1967"/>
                  <a:gd name="T5" fmla="*/ 1628 h 1965"/>
                  <a:gd name="T6" fmla="*/ 1263 w 1967"/>
                  <a:gd name="T7" fmla="*/ 1874 h 1965"/>
                  <a:gd name="T8" fmla="*/ 815 w 1967"/>
                  <a:gd name="T9" fmla="*/ 1965 h 1965"/>
                  <a:gd name="T10" fmla="*/ 367 w 1967"/>
                  <a:gd name="T11" fmla="*/ 1874 h 1965"/>
                  <a:gd name="T12" fmla="*/ 0 w 1967"/>
                  <a:gd name="T13" fmla="*/ 1628 h 1965"/>
                  <a:gd name="T14" fmla="*/ 0 w 1967"/>
                  <a:gd name="T15" fmla="*/ 1628 h 1965"/>
                  <a:gd name="T16" fmla="*/ 367 w 1967"/>
                  <a:gd name="T17" fmla="*/ 1874 h 1965"/>
                  <a:gd name="T18" fmla="*/ 815 w 1967"/>
                  <a:gd name="T19" fmla="*/ 1965 h 1965"/>
                  <a:gd name="T20" fmla="*/ 1263 w 1967"/>
                  <a:gd name="T21" fmla="*/ 1874 h 1965"/>
                  <a:gd name="T22" fmla="*/ 1630 w 1967"/>
                  <a:gd name="T23" fmla="*/ 1628 h 1965"/>
                  <a:gd name="T24" fmla="*/ 1876 w 1967"/>
                  <a:gd name="T25" fmla="*/ 1261 h 1965"/>
                  <a:gd name="T26" fmla="*/ 1967 w 1967"/>
                  <a:gd name="T27" fmla="*/ 813 h 1965"/>
                  <a:gd name="T28" fmla="*/ 1967 w 1967"/>
                  <a:gd name="T29" fmla="*/ 813 h 1965"/>
                  <a:gd name="T30" fmla="*/ 1875 w 1967"/>
                  <a:gd name="T31" fmla="*/ 362 h 1965"/>
                  <a:gd name="T32" fmla="*/ 1876 w 1967"/>
                  <a:gd name="T33" fmla="*/ 363 h 1965"/>
                  <a:gd name="T34" fmla="*/ 1875 w 1967"/>
                  <a:gd name="T35" fmla="*/ 362 h 1965"/>
                  <a:gd name="T36" fmla="*/ 1634 w 1967"/>
                  <a:gd name="T37" fmla="*/ 3 h 1965"/>
                  <a:gd name="T38" fmla="*/ 1843 w 1967"/>
                  <a:gd name="T39" fmla="*/ 293 h 1965"/>
                  <a:gd name="T40" fmla="*/ 1875 w 1967"/>
                  <a:gd name="T41" fmla="*/ 362 h 1965"/>
                  <a:gd name="T42" fmla="*/ 1634 w 1967"/>
                  <a:gd name="T43" fmla="*/ 3 h 1965"/>
                  <a:gd name="T44" fmla="*/ 1633 w 1967"/>
                  <a:gd name="T45" fmla="*/ 2 h 1965"/>
                  <a:gd name="T46" fmla="*/ 1634 w 1967"/>
                  <a:gd name="T47" fmla="*/ 2 h 1965"/>
                  <a:gd name="T48" fmla="*/ 1633 w 1967"/>
                  <a:gd name="T49" fmla="*/ 2 h 1965"/>
                  <a:gd name="T50" fmla="*/ 1632 w 1967"/>
                  <a:gd name="T51" fmla="*/ 1 h 1965"/>
                  <a:gd name="T52" fmla="*/ 1632 w 1967"/>
                  <a:gd name="T53" fmla="*/ 1 h 1965"/>
                  <a:gd name="T54" fmla="*/ 1632 w 1967"/>
                  <a:gd name="T55" fmla="*/ 1 h 1965"/>
                  <a:gd name="T56" fmla="*/ 1631 w 1967"/>
                  <a:gd name="T57" fmla="*/ 0 h 1965"/>
                  <a:gd name="T58" fmla="*/ 1631 w 1967"/>
                  <a:gd name="T59" fmla="*/ 0 h 1965"/>
                  <a:gd name="T60" fmla="*/ 1631 w 1967"/>
                  <a:gd name="T61" fmla="*/ 0 h 1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67" h="1965">
                    <a:moveTo>
                      <a:pt x="1967" y="813"/>
                    </a:moveTo>
                    <a:cubicBezTo>
                      <a:pt x="1967" y="968"/>
                      <a:pt x="1936" y="1119"/>
                      <a:pt x="1876" y="1261"/>
                    </a:cubicBezTo>
                    <a:cubicBezTo>
                      <a:pt x="1818" y="1399"/>
                      <a:pt x="1735" y="1522"/>
                      <a:pt x="1630" y="1628"/>
                    </a:cubicBezTo>
                    <a:cubicBezTo>
                      <a:pt x="1524" y="1733"/>
                      <a:pt x="1401" y="1816"/>
                      <a:pt x="1263" y="1874"/>
                    </a:cubicBezTo>
                    <a:cubicBezTo>
                      <a:pt x="1121" y="1935"/>
                      <a:pt x="970" y="1965"/>
                      <a:pt x="815" y="1965"/>
                    </a:cubicBezTo>
                    <a:cubicBezTo>
                      <a:pt x="660" y="1965"/>
                      <a:pt x="509" y="1935"/>
                      <a:pt x="367" y="1874"/>
                    </a:cubicBezTo>
                    <a:cubicBezTo>
                      <a:pt x="229" y="1816"/>
                      <a:pt x="106" y="1733"/>
                      <a:pt x="0" y="1628"/>
                    </a:cubicBezTo>
                    <a:cubicBezTo>
                      <a:pt x="0" y="1628"/>
                      <a:pt x="0" y="1628"/>
                      <a:pt x="0" y="1628"/>
                    </a:cubicBezTo>
                    <a:cubicBezTo>
                      <a:pt x="106" y="1733"/>
                      <a:pt x="229" y="1816"/>
                      <a:pt x="367" y="1874"/>
                    </a:cubicBezTo>
                    <a:cubicBezTo>
                      <a:pt x="509" y="1935"/>
                      <a:pt x="660" y="1965"/>
                      <a:pt x="815" y="1965"/>
                    </a:cubicBezTo>
                    <a:cubicBezTo>
                      <a:pt x="970" y="1965"/>
                      <a:pt x="1121" y="1935"/>
                      <a:pt x="1263" y="1874"/>
                    </a:cubicBezTo>
                    <a:cubicBezTo>
                      <a:pt x="1401" y="1816"/>
                      <a:pt x="1524" y="1733"/>
                      <a:pt x="1630" y="1628"/>
                    </a:cubicBezTo>
                    <a:cubicBezTo>
                      <a:pt x="1735" y="1522"/>
                      <a:pt x="1818" y="1399"/>
                      <a:pt x="1876" y="1261"/>
                    </a:cubicBezTo>
                    <a:cubicBezTo>
                      <a:pt x="1936" y="1119"/>
                      <a:pt x="1967" y="968"/>
                      <a:pt x="1967" y="813"/>
                    </a:cubicBezTo>
                    <a:cubicBezTo>
                      <a:pt x="1967" y="813"/>
                      <a:pt x="1967" y="813"/>
                      <a:pt x="1967" y="813"/>
                    </a:cubicBezTo>
                    <a:moveTo>
                      <a:pt x="1875" y="362"/>
                    </a:moveTo>
                    <a:cubicBezTo>
                      <a:pt x="1876" y="363"/>
                      <a:pt x="1876" y="363"/>
                      <a:pt x="1876" y="363"/>
                    </a:cubicBezTo>
                    <a:cubicBezTo>
                      <a:pt x="1876" y="363"/>
                      <a:pt x="1876" y="363"/>
                      <a:pt x="1875" y="362"/>
                    </a:cubicBezTo>
                    <a:moveTo>
                      <a:pt x="1634" y="3"/>
                    </a:moveTo>
                    <a:cubicBezTo>
                      <a:pt x="1719" y="89"/>
                      <a:pt x="1789" y="186"/>
                      <a:pt x="1843" y="293"/>
                    </a:cubicBezTo>
                    <a:cubicBezTo>
                      <a:pt x="1855" y="316"/>
                      <a:pt x="1865" y="339"/>
                      <a:pt x="1875" y="362"/>
                    </a:cubicBezTo>
                    <a:cubicBezTo>
                      <a:pt x="1818" y="228"/>
                      <a:pt x="1737" y="107"/>
                      <a:pt x="1634" y="3"/>
                    </a:cubicBezTo>
                    <a:moveTo>
                      <a:pt x="1633" y="2"/>
                    </a:moveTo>
                    <a:cubicBezTo>
                      <a:pt x="1633" y="2"/>
                      <a:pt x="1633" y="2"/>
                      <a:pt x="1634" y="2"/>
                    </a:cubicBezTo>
                    <a:cubicBezTo>
                      <a:pt x="1633" y="2"/>
                      <a:pt x="1633" y="2"/>
                      <a:pt x="1633" y="2"/>
                    </a:cubicBezTo>
                    <a:moveTo>
                      <a:pt x="1632" y="1"/>
                    </a:moveTo>
                    <a:cubicBezTo>
                      <a:pt x="1632" y="1"/>
                      <a:pt x="1632" y="1"/>
                      <a:pt x="1632" y="1"/>
                    </a:cubicBezTo>
                    <a:cubicBezTo>
                      <a:pt x="1632" y="1"/>
                      <a:pt x="1632" y="1"/>
                      <a:pt x="1632" y="1"/>
                    </a:cubicBezTo>
                    <a:moveTo>
                      <a:pt x="1631" y="0"/>
                    </a:move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0"/>
                      <a:pt x="1631" y="0"/>
                      <a:pt x="1631" y="0"/>
                    </a:cubicBezTo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22565" y="4819516"/>
                <a:ext cx="869950" cy="871538"/>
              </a:xfrm>
              <a:prstGeom prst="ellipse">
                <a:avLst/>
              </a:pr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5603" y="5321166"/>
                <a:ext cx="131763" cy="163513"/>
              </a:xfrm>
              <a:custGeom>
                <a:avLst/>
                <a:gdLst>
                  <a:gd name="T0" fmla="*/ 83 w 83"/>
                  <a:gd name="T1" fmla="*/ 0 h 103"/>
                  <a:gd name="T2" fmla="*/ 0 w 83"/>
                  <a:gd name="T3" fmla="*/ 0 h 103"/>
                  <a:gd name="T4" fmla="*/ 0 w 83"/>
                  <a:gd name="T5" fmla="*/ 103 h 103"/>
                  <a:gd name="T6" fmla="*/ 83 w 83"/>
                  <a:gd name="T7" fmla="*/ 83 h 103"/>
                  <a:gd name="T8" fmla="*/ 83 w 83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03">
                    <a:moveTo>
                      <a:pt x="83" y="0"/>
                    </a:moveTo>
                    <a:lnTo>
                      <a:pt x="0" y="0"/>
                    </a:lnTo>
                    <a:lnTo>
                      <a:pt x="0" y="103"/>
                    </a:lnTo>
                    <a:lnTo>
                      <a:pt x="83" y="83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5603" y="5321166"/>
                <a:ext cx="131763" cy="163513"/>
              </a:xfrm>
              <a:custGeom>
                <a:avLst/>
                <a:gdLst>
                  <a:gd name="T0" fmla="*/ 83 w 83"/>
                  <a:gd name="T1" fmla="*/ 0 h 103"/>
                  <a:gd name="T2" fmla="*/ 0 w 83"/>
                  <a:gd name="T3" fmla="*/ 0 h 103"/>
                  <a:gd name="T4" fmla="*/ 0 w 83"/>
                  <a:gd name="T5" fmla="*/ 103 h 103"/>
                  <a:gd name="T6" fmla="*/ 83 w 83"/>
                  <a:gd name="T7" fmla="*/ 83 h 103"/>
                  <a:gd name="T8" fmla="*/ 83 w 83"/>
                  <a:gd name="T9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03">
                    <a:moveTo>
                      <a:pt x="83" y="0"/>
                    </a:moveTo>
                    <a:lnTo>
                      <a:pt x="0" y="0"/>
                    </a:lnTo>
                    <a:lnTo>
                      <a:pt x="0" y="103"/>
                    </a:lnTo>
                    <a:lnTo>
                      <a:pt x="83" y="83"/>
                    </a:lnTo>
                    <a:lnTo>
                      <a:pt x="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87715" y="5059229"/>
                <a:ext cx="131763" cy="425450"/>
              </a:xfrm>
              <a:custGeom>
                <a:avLst/>
                <a:gdLst>
                  <a:gd name="T0" fmla="*/ 83 w 83"/>
                  <a:gd name="T1" fmla="*/ 21 h 268"/>
                  <a:gd name="T2" fmla="*/ 0 w 83"/>
                  <a:gd name="T3" fmla="*/ 0 h 268"/>
                  <a:gd name="T4" fmla="*/ 0 w 83"/>
                  <a:gd name="T5" fmla="*/ 248 h 268"/>
                  <a:gd name="T6" fmla="*/ 83 w 83"/>
                  <a:gd name="T7" fmla="*/ 268 h 268"/>
                  <a:gd name="T8" fmla="*/ 83 w 83"/>
                  <a:gd name="T9" fmla="*/ 2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68">
                    <a:moveTo>
                      <a:pt x="83" y="21"/>
                    </a:moveTo>
                    <a:lnTo>
                      <a:pt x="0" y="0"/>
                    </a:lnTo>
                    <a:lnTo>
                      <a:pt x="0" y="248"/>
                    </a:lnTo>
                    <a:lnTo>
                      <a:pt x="83" y="268"/>
                    </a:lnTo>
                    <a:lnTo>
                      <a:pt x="83" y="21"/>
                    </a:lnTo>
                    <a:close/>
                  </a:path>
                </a:pathLst>
              </a:custGeom>
              <a:solidFill>
                <a:srgbClr val="EEA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87715" y="5059229"/>
                <a:ext cx="131763" cy="425450"/>
              </a:xfrm>
              <a:custGeom>
                <a:avLst/>
                <a:gdLst>
                  <a:gd name="T0" fmla="*/ 83 w 83"/>
                  <a:gd name="T1" fmla="*/ 21 h 268"/>
                  <a:gd name="T2" fmla="*/ 0 w 83"/>
                  <a:gd name="T3" fmla="*/ 0 h 268"/>
                  <a:gd name="T4" fmla="*/ 0 w 83"/>
                  <a:gd name="T5" fmla="*/ 248 h 268"/>
                  <a:gd name="T6" fmla="*/ 83 w 83"/>
                  <a:gd name="T7" fmla="*/ 268 h 268"/>
                  <a:gd name="T8" fmla="*/ 83 w 83"/>
                  <a:gd name="T9" fmla="*/ 2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68">
                    <a:moveTo>
                      <a:pt x="83" y="21"/>
                    </a:moveTo>
                    <a:lnTo>
                      <a:pt x="0" y="0"/>
                    </a:lnTo>
                    <a:lnTo>
                      <a:pt x="0" y="248"/>
                    </a:lnTo>
                    <a:lnTo>
                      <a:pt x="83" y="268"/>
                    </a:lnTo>
                    <a:lnTo>
                      <a:pt x="83" y="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57540" y="5059229"/>
                <a:ext cx="130175" cy="425450"/>
              </a:xfrm>
              <a:custGeom>
                <a:avLst/>
                <a:gdLst>
                  <a:gd name="T0" fmla="*/ 82 w 82"/>
                  <a:gd name="T1" fmla="*/ 0 h 268"/>
                  <a:gd name="T2" fmla="*/ 0 w 82"/>
                  <a:gd name="T3" fmla="*/ 21 h 268"/>
                  <a:gd name="T4" fmla="*/ 0 w 82"/>
                  <a:gd name="T5" fmla="*/ 268 h 268"/>
                  <a:gd name="T6" fmla="*/ 82 w 82"/>
                  <a:gd name="T7" fmla="*/ 248 h 268"/>
                  <a:gd name="T8" fmla="*/ 82 w 82"/>
                  <a:gd name="T9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268">
                    <a:moveTo>
                      <a:pt x="82" y="0"/>
                    </a:moveTo>
                    <a:lnTo>
                      <a:pt x="0" y="21"/>
                    </a:lnTo>
                    <a:lnTo>
                      <a:pt x="0" y="268"/>
                    </a:lnTo>
                    <a:lnTo>
                      <a:pt x="82" y="248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F7D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57540" y="5059229"/>
                <a:ext cx="130175" cy="425450"/>
              </a:xfrm>
              <a:custGeom>
                <a:avLst/>
                <a:gdLst>
                  <a:gd name="T0" fmla="*/ 82 w 82"/>
                  <a:gd name="T1" fmla="*/ 0 h 268"/>
                  <a:gd name="T2" fmla="*/ 0 w 82"/>
                  <a:gd name="T3" fmla="*/ 21 h 268"/>
                  <a:gd name="T4" fmla="*/ 0 w 82"/>
                  <a:gd name="T5" fmla="*/ 268 h 268"/>
                  <a:gd name="T6" fmla="*/ 82 w 82"/>
                  <a:gd name="T7" fmla="*/ 248 h 268"/>
                  <a:gd name="T8" fmla="*/ 82 w 82"/>
                  <a:gd name="T9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268">
                    <a:moveTo>
                      <a:pt x="82" y="0"/>
                    </a:moveTo>
                    <a:lnTo>
                      <a:pt x="0" y="21"/>
                    </a:lnTo>
                    <a:lnTo>
                      <a:pt x="0" y="268"/>
                    </a:lnTo>
                    <a:lnTo>
                      <a:pt x="82" y="248"/>
                    </a:lnTo>
                    <a:lnTo>
                      <a:pt x="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27365" y="5059229"/>
                <a:ext cx="130175" cy="425450"/>
              </a:xfrm>
              <a:custGeom>
                <a:avLst/>
                <a:gdLst>
                  <a:gd name="T0" fmla="*/ 82 w 82"/>
                  <a:gd name="T1" fmla="*/ 21 h 268"/>
                  <a:gd name="T2" fmla="*/ 0 w 82"/>
                  <a:gd name="T3" fmla="*/ 0 h 268"/>
                  <a:gd name="T4" fmla="*/ 0 w 82"/>
                  <a:gd name="T5" fmla="*/ 248 h 268"/>
                  <a:gd name="T6" fmla="*/ 82 w 82"/>
                  <a:gd name="T7" fmla="*/ 268 h 268"/>
                  <a:gd name="T8" fmla="*/ 82 w 82"/>
                  <a:gd name="T9" fmla="*/ 2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268">
                    <a:moveTo>
                      <a:pt x="82" y="21"/>
                    </a:moveTo>
                    <a:lnTo>
                      <a:pt x="0" y="0"/>
                    </a:lnTo>
                    <a:lnTo>
                      <a:pt x="0" y="248"/>
                    </a:lnTo>
                    <a:lnTo>
                      <a:pt x="82" y="268"/>
                    </a:lnTo>
                    <a:lnTo>
                      <a:pt x="82" y="21"/>
                    </a:lnTo>
                    <a:close/>
                  </a:path>
                </a:pathLst>
              </a:custGeom>
              <a:solidFill>
                <a:srgbClr val="EEA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427365" y="5059229"/>
                <a:ext cx="130175" cy="425450"/>
              </a:xfrm>
              <a:custGeom>
                <a:avLst/>
                <a:gdLst>
                  <a:gd name="T0" fmla="*/ 82 w 82"/>
                  <a:gd name="T1" fmla="*/ 21 h 268"/>
                  <a:gd name="T2" fmla="*/ 0 w 82"/>
                  <a:gd name="T3" fmla="*/ 0 h 268"/>
                  <a:gd name="T4" fmla="*/ 0 w 82"/>
                  <a:gd name="T5" fmla="*/ 248 h 268"/>
                  <a:gd name="T6" fmla="*/ 82 w 82"/>
                  <a:gd name="T7" fmla="*/ 268 h 268"/>
                  <a:gd name="T8" fmla="*/ 82 w 82"/>
                  <a:gd name="T9" fmla="*/ 21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268">
                    <a:moveTo>
                      <a:pt x="82" y="21"/>
                    </a:moveTo>
                    <a:lnTo>
                      <a:pt x="0" y="0"/>
                    </a:lnTo>
                    <a:lnTo>
                      <a:pt x="0" y="248"/>
                    </a:lnTo>
                    <a:lnTo>
                      <a:pt x="82" y="268"/>
                    </a:lnTo>
                    <a:lnTo>
                      <a:pt x="82" y="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5603" y="5059229"/>
                <a:ext cx="131763" cy="425450"/>
              </a:xfrm>
              <a:custGeom>
                <a:avLst/>
                <a:gdLst>
                  <a:gd name="T0" fmla="*/ 83 w 83"/>
                  <a:gd name="T1" fmla="*/ 0 h 268"/>
                  <a:gd name="T2" fmla="*/ 0 w 83"/>
                  <a:gd name="T3" fmla="*/ 21 h 268"/>
                  <a:gd name="T4" fmla="*/ 0 w 83"/>
                  <a:gd name="T5" fmla="*/ 268 h 268"/>
                  <a:gd name="T6" fmla="*/ 83 w 83"/>
                  <a:gd name="T7" fmla="*/ 248 h 268"/>
                  <a:gd name="T8" fmla="*/ 83 w 83"/>
                  <a:gd name="T9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68">
                    <a:moveTo>
                      <a:pt x="83" y="0"/>
                    </a:moveTo>
                    <a:lnTo>
                      <a:pt x="0" y="21"/>
                    </a:lnTo>
                    <a:lnTo>
                      <a:pt x="0" y="268"/>
                    </a:lnTo>
                    <a:lnTo>
                      <a:pt x="83" y="248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7D8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5603" y="5059229"/>
                <a:ext cx="131763" cy="425450"/>
              </a:xfrm>
              <a:custGeom>
                <a:avLst/>
                <a:gdLst>
                  <a:gd name="T0" fmla="*/ 83 w 83"/>
                  <a:gd name="T1" fmla="*/ 0 h 268"/>
                  <a:gd name="T2" fmla="*/ 0 w 83"/>
                  <a:gd name="T3" fmla="*/ 21 h 268"/>
                  <a:gd name="T4" fmla="*/ 0 w 83"/>
                  <a:gd name="T5" fmla="*/ 268 h 268"/>
                  <a:gd name="T6" fmla="*/ 83 w 83"/>
                  <a:gd name="T7" fmla="*/ 248 h 268"/>
                  <a:gd name="T8" fmla="*/ 83 w 83"/>
                  <a:gd name="T9" fmla="*/ 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68">
                    <a:moveTo>
                      <a:pt x="83" y="0"/>
                    </a:moveTo>
                    <a:lnTo>
                      <a:pt x="0" y="21"/>
                    </a:lnTo>
                    <a:lnTo>
                      <a:pt x="0" y="268"/>
                    </a:lnTo>
                    <a:lnTo>
                      <a:pt x="83" y="248"/>
                    </a:lnTo>
                    <a:lnTo>
                      <a:pt x="8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295603" y="5075104"/>
                <a:ext cx="523875" cy="395288"/>
              </a:xfrm>
              <a:custGeom>
                <a:avLst/>
                <a:gdLst>
                  <a:gd name="T0" fmla="*/ 330 w 330"/>
                  <a:gd name="T1" fmla="*/ 88 h 249"/>
                  <a:gd name="T2" fmla="*/ 211 w 330"/>
                  <a:gd name="T3" fmla="*/ 76 h 249"/>
                  <a:gd name="T4" fmla="*/ 287 w 330"/>
                  <a:gd name="T5" fmla="*/ 47 h 249"/>
                  <a:gd name="T6" fmla="*/ 294 w 330"/>
                  <a:gd name="T7" fmla="*/ 38 h 249"/>
                  <a:gd name="T8" fmla="*/ 283 w 330"/>
                  <a:gd name="T9" fmla="*/ 35 h 249"/>
                  <a:gd name="T10" fmla="*/ 211 w 330"/>
                  <a:gd name="T11" fmla="*/ 0 h 249"/>
                  <a:gd name="T12" fmla="*/ 165 w 330"/>
                  <a:gd name="T13" fmla="*/ 47 h 249"/>
                  <a:gd name="T14" fmla="*/ 119 w 330"/>
                  <a:gd name="T15" fmla="*/ 0 h 249"/>
                  <a:gd name="T16" fmla="*/ 47 w 330"/>
                  <a:gd name="T17" fmla="*/ 35 h 249"/>
                  <a:gd name="T18" fmla="*/ 36 w 330"/>
                  <a:gd name="T19" fmla="*/ 38 h 249"/>
                  <a:gd name="T20" fmla="*/ 43 w 330"/>
                  <a:gd name="T21" fmla="*/ 47 h 249"/>
                  <a:gd name="T22" fmla="*/ 119 w 330"/>
                  <a:gd name="T23" fmla="*/ 83 h 249"/>
                  <a:gd name="T24" fmla="*/ 47 w 330"/>
                  <a:gd name="T25" fmla="*/ 118 h 249"/>
                  <a:gd name="T26" fmla="*/ 0 w 330"/>
                  <a:gd name="T27" fmla="*/ 88 h 249"/>
                  <a:gd name="T28" fmla="*/ 11 w 330"/>
                  <a:gd name="T29" fmla="*/ 96 h 249"/>
                  <a:gd name="T30" fmla="*/ 0 w 330"/>
                  <a:gd name="T31" fmla="*/ 129 h 249"/>
                  <a:gd name="T32" fmla="*/ 36 w 330"/>
                  <a:gd name="T33" fmla="*/ 161 h 249"/>
                  <a:gd name="T34" fmla="*/ 36 w 330"/>
                  <a:gd name="T35" fmla="*/ 172 h 249"/>
                  <a:gd name="T36" fmla="*/ 0 w 330"/>
                  <a:gd name="T37" fmla="*/ 222 h 249"/>
                  <a:gd name="T38" fmla="*/ 47 w 330"/>
                  <a:gd name="T39" fmla="*/ 246 h 249"/>
                  <a:gd name="T40" fmla="*/ 119 w 330"/>
                  <a:gd name="T41" fmla="*/ 211 h 249"/>
                  <a:gd name="T42" fmla="*/ 129 w 330"/>
                  <a:gd name="T43" fmla="*/ 213 h 249"/>
                  <a:gd name="T44" fmla="*/ 201 w 330"/>
                  <a:gd name="T45" fmla="*/ 249 h 249"/>
                  <a:gd name="T46" fmla="*/ 247 w 330"/>
                  <a:gd name="T47" fmla="*/ 202 h 249"/>
                  <a:gd name="T48" fmla="*/ 330 w 330"/>
                  <a:gd name="T49" fmla="*/ 212 h 249"/>
                  <a:gd name="T50" fmla="*/ 330 w 330"/>
                  <a:gd name="T51" fmla="*/ 181 h 249"/>
                  <a:gd name="T52" fmla="*/ 294 w 330"/>
                  <a:gd name="T53" fmla="*/ 131 h 249"/>
                  <a:gd name="T54" fmla="*/ 294 w 330"/>
                  <a:gd name="T55" fmla="*/ 120 h 249"/>
                  <a:gd name="T56" fmla="*/ 83 w 330"/>
                  <a:gd name="T57" fmla="*/ 191 h 249"/>
                  <a:gd name="T58" fmla="*/ 83 w 330"/>
                  <a:gd name="T59" fmla="*/ 160 h 249"/>
                  <a:gd name="T60" fmla="*/ 119 w 330"/>
                  <a:gd name="T61" fmla="*/ 159 h 249"/>
                  <a:gd name="T62" fmla="*/ 47 w 330"/>
                  <a:gd name="T63" fmla="*/ 128 h 249"/>
                  <a:gd name="T64" fmla="*/ 119 w 330"/>
                  <a:gd name="T65" fmla="*/ 159 h 249"/>
                  <a:gd name="T66" fmla="*/ 129 w 330"/>
                  <a:gd name="T67" fmla="*/ 203 h 249"/>
                  <a:gd name="T68" fmla="*/ 201 w 330"/>
                  <a:gd name="T69" fmla="*/ 172 h 249"/>
                  <a:gd name="T70" fmla="*/ 201 w 330"/>
                  <a:gd name="T71" fmla="*/ 161 h 249"/>
                  <a:gd name="T72" fmla="*/ 129 w 330"/>
                  <a:gd name="T73" fmla="*/ 124 h 249"/>
                  <a:gd name="T74" fmla="*/ 201 w 330"/>
                  <a:gd name="T75" fmla="*/ 90 h 249"/>
                  <a:gd name="T76" fmla="*/ 165 w 330"/>
                  <a:gd name="T77" fmla="*/ 88 h 249"/>
                  <a:gd name="T78" fmla="*/ 165 w 330"/>
                  <a:gd name="T79" fmla="*/ 58 h 249"/>
                  <a:gd name="T80" fmla="*/ 283 w 330"/>
                  <a:gd name="T81" fmla="*/ 165 h 249"/>
                  <a:gd name="T82" fmla="*/ 211 w 330"/>
                  <a:gd name="T83" fmla="*/ 200 h 249"/>
                  <a:gd name="T84" fmla="*/ 247 w 330"/>
                  <a:gd name="T85" fmla="*/ 119 h 249"/>
                  <a:gd name="T86" fmla="*/ 283 w 330"/>
                  <a:gd name="T87" fmla="*/ 118 h 249"/>
                  <a:gd name="T88" fmla="*/ 211 w 330"/>
                  <a:gd name="T89" fmla="*/ 87 h 249"/>
                  <a:gd name="T90" fmla="*/ 283 w 330"/>
                  <a:gd name="T91" fmla="*/ 118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0" h="249">
                    <a:moveTo>
                      <a:pt x="294" y="90"/>
                    </a:moveTo>
                    <a:lnTo>
                      <a:pt x="330" y="99"/>
                    </a:lnTo>
                    <a:lnTo>
                      <a:pt x="330" y="88"/>
                    </a:lnTo>
                    <a:lnTo>
                      <a:pt x="290" y="78"/>
                    </a:lnTo>
                    <a:lnTo>
                      <a:pt x="247" y="67"/>
                    </a:lnTo>
                    <a:lnTo>
                      <a:pt x="211" y="76"/>
                    </a:lnTo>
                    <a:lnTo>
                      <a:pt x="211" y="46"/>
                    </a:lnTo>
                    <a:lnTo>
                      <a:pt x="247" y="37"/>
                    </a:lnTo>
                    <a:lnTo>
                      <a:pt x="287" y="47"/>
                    </a:lnTo>
                    <a:lnTo>
                      <a:pt x="330" y="58"/>
                    </a:lnTo>
                    <a:lnTo>
                      <a:pt x="330" y="47"/>
                    </a:lnTo>
                    <a:lnTo>
                      <a:pt x="294" y="38"/>
                    </a:lnTo>
                    <a:lnTo>
                      <a:pt x="294" y="2"/>
                    </a:lnTo>
                    <a:lnTo>
                      <a:pt x="283" y="0"/>
                    </a:lnTo>
                    <a:lnTo>
                      <a:pt x="283" y="35"/>
                    </a:lnTo>
                    <a:lnTo>
                      <a:pt x="247" y="26"/>
                    </a:lnTo>
                    <a:lnTo>
                      <a:pt x="211" y="35"/>
                    </a:lnTo>
                    <a:lnTo>
                      <a:pt x="211" y="0"/>
                    </a:lnTo>
                    <a:lnTo>
                      <a:pt x="201" y="2"/>
                    </a:lnTo>
                    <a:lnTo>
                      <a:pt x="201" y="38"/>
                    </a:lnTo>
                    <a:lnTo>
                      <a:pt x="165" y="47"/>
                    </a:lnTo>
                    <a:lnTo>
                      <a:pt x="129" y="38"/>
                    </a:lnTo>
                    <a:lnTo>
                      <a:pt x="129" y="2"/>
                    </a:lnTo>
                    <a:lnTo>
                      <a:pt x="119" y="0"/>
                    </a:lnTo>
                    <a:lnTo>
                      <a:pt x="119" y="35"/>
                    </a:lnTo>
                    <a:lnTo>
                      <a:pt x="83" y="26"/>
                    </a:lnTo>
                    <a:lnTo>
                      <a:pt x="47" y="35"/>
                    </a:lnTo>
                    <a:lnTo>
                      <a:pt x="47" y="0"/>
                    </a:lnTo>
                    <a:lnTo>
                      <a:pt x="36" y="2"/>
                    </a:lnTo>
                    <a:lnTo>
                      <a:pt x="36" y="38"/>
                    </a:lnTo>
                    <a:lnTo>
                      <a:pt x="0" y="47"/>
                    </a:lnTo>
                    <a:lnTo>
                      <a:pt x="0" y="58"/>
                    </a:lnTo>
                    <a:lnTo>
                      <a:pt x="43" y="47"/>
                    </a:lnTo>
                    <a:lnTo>
                      <a:pt x="83" y="37"/>
                    </a:lnTo>
                    <a:lnTo>
                      <a:pt x="119" y="46"/>
                    </a:lnTo>
                    <a:lnTo>
                      <a:pt x="119" y="83"/>
                    </a:lnTo>
                    <a:lnTo>
                      <a:pt x="119" y="118"/>
                    </a:lnTo>
                    <a:lnTo>
                      <a:pt x="83" y="109"/>
                    </a:lnTo>
                    <a:lnTo>
                      <a:pt x="47" y="118"/>
                    </a:lnTo>
                    <a:lnTo>
                      <a:pt x="47" y="76"/>
                    </a:lnTo>
                    <a:lnTo>
                      <a:pt x="40" y="78"/>
                    </a:lnTo>
                    <a:lnTo>
                      <a:pt x="0" y="88"/>
                    </a:lnTo>
                    <a:lnTo>
                      <a:pt x="0" y="99"/>
                    </a:lnTo>
                    <a:lnTo>
                      <a:pt x="2" y="98"/>
                    </a:lnTo>
                    <a:lnTo>
                      <a:pt x="11" y="96"/>
                    </a:lnTo>
                    <a:lnTo>
                      <a:pt x="36" y="90"/>
                    </a:lnTo>
                    <a:lnTo>
                      <a:pt x="36" y="120"/>
                    </a:lnTo>
                    <a:lnTo>
                      <a:pt x="0" y="129"/>
                    </a:lnTo>
                    <a:lnTo>
                      <a:pt x="0" y="140"/>
                    </a:lnTo>
                    <a:lnTo>
                      <a:pt x="36" y="131"/>
                    </a:lnTo>
                    <a:lnTo>
                      <a:pt x="36" y="161"/>
                    </a:lnTo>
                    <a:lnTo>
                      <a:pt x="0" y="170"/>
                    </a:lnTo>
                    <a:lnTo>
                      <a:pt x="0" y="181"/>
                    </a:lnTo>
                    <a:lnTo>
                      <a:pt x="36" y="172"/>
                    </a:lnTo>
                    <a:lnTo>
                      <a:pt x="36" y="203"/>
                    </a:lnTo>
                    <a:lnTo>
                      <a:pt x="0" y="212"/>
                    </a:lnTo>
                    <a:lnTo>
                      <a:pt x="0" y="222"/>
                    </a:lnTo>
                    <a:lnTo>
                      <a:pt x="36" y="213"/>
                    </a:lnTo>
                    <a:lnTo>
                      <a:pt x="36" y="249"/>
                    </a:lnTo>
                    <a:lnTo>
                      <a:pt x="47" y="246"/>
                    </a:lnTo>
                    <a:lnTo>
                      <a:pt x="47" y="211"/>
                    </a:lnTo>
                    <a:lnTo>
                      <a:pt x="83" y="202"/>
                    </a:lnTo>
                    <a:lnTo>
                      <a:pt x="119" y="211"/>
                    </a:lnTo>
                    <a:lnTo>
                      <a:pt x="119" y="247"/>
                    </a:lnTo>
                    <a:lnTo>
                      <a:pt x="129" y="249"/>
                    </a:lnTo>
                    <a:lnTo>
                      <a:pt x="129" y="213"/>
                    </a:lnTo>
                    <a:lnTo>
                      <a:pt x="165" y="222"/>
                    </a:lnTo>
                    <a:lnTo>
                      <a:pt x="201" y="213"/>
                    </a:lnTo>
                    <a:lnTo>
                      <a:pt x="201" y="249"/>
                    </a:lnTo>
                    <a:lnTo>
                      <a:pt x="211" y="247"/>
                    </a:lnTo>
                    <a:lnTo>
                      <a:pt x="211" y="211"/>
                    </a:lnTo>
                    <a:lnTo>
                      <a:pt x="247" y="202"/>
                    </a:lnTo>
                    <a:lnTo>
                      <a:pt x="287" y="212"/>
                    </a:lnTo>
                    <a:lnTo>
                      <a:pt x="330" y="222"/>
                    </a:lnTo>
                    <a:lnTo>
                      <a:pt x="330" y="212"/>
                    </a:lnTo>
                    <a:lnTo>
                      <a:pt x="294" y="203"/>
                    </a:lnTo>
                    <a:lnTo>
                      <a:pt x="294" y="172"/>
                    </a:lnTo>
                    <a:lnTo>
                      <a:pt x="330" y="181"/>
                    </a:lnTo>
                    <a:lnTo>
                      <a:pt x="330" y="170"/>
                    </a:lnTo>
                    <a:lnTo>
                      <a:pt x="294" y="161"/>
                    </a:lnTo>
                    <a:lnTo>
                      <a:pt x="294" y="131"/>
                    </a:lnTo>
                    <a:lnTo>
                      <a:pt x="330" y="140"/>
                    </a:lnTo>
                    <a:lnTo>
                      <a:pt x="330" y="129"/>
                    </a:lnTo>
                    <a:lnTo>
                      <a:pt x="294" y="120"/>
                    </a:lnTo>
                    <a:lnTo>
                      <a:pt x="294" y="90"/>
                    </a:lnTo>
                    <a:close/>
                    <a:moveTo>
                      <a:pt x="119" y="200"/>
                    </a:moveTo>
                    <a:lnTo>
                      <a:pt x="83" y="191"/>
                    </a:lnTo>
                    <a:lnTo>
                      <a:pt x="47" y="200"/>
                    </a:lnTo>
                    <a:lnTo>
                      <a:pt x="47" y="169"/>
                    </a:lnTo>
                    <a:lnTo>
                      <a:pt x="83" y="160"/>
                    </a:lnTo>
                    <a:lnTo>
                      <a:pt x="119" y="169"/>
                    </a:lnTo>
                    <a:lnTo>
                      <a:pt x="119" y="200"/>
                    </a:lnTo>
                    <a:close/>
                    <a:moveTo>
                      <a:pt x="119" y="159"/>
                    </a:moveTo>
                    <a:lnTo>
                      <a:pt x="83" y="150"/>
                    </a:lnTo>
                    <a:lnTo>
                      <a:pt x="47" y="159"/>
                    </a:lnTo>
                    <a:lnTo>
                      <a:pt x="47" y="128"/>
                    </a:lnTo>
                    <a:lnTo>
                      <a:pt x="83" y="119"/>
                    </a:lnTo>
                    <a:lnTo>
                      <a:pt x="119" y="128"/>
                    </a:lnTo>
                    <a:lnTo>
                      <a:pt x="119" y="159"/>
                    </a:lnTo>
                    <a:close/>
                    <a:moveTo>
                      <a:pt x="201" y="203"/>
                    </a:moveTo>
                    <a:lnTo>
                      <a:pt x="165" y="212"/>
                    </a:lnTo>
                    <a:lnTo>
                      <a:pt x="129" y="203"/>
                    </a:lnTo>
                    <a:lnTo>
                      <a:pt x="129" y="172"/>
                    </a:lnTo>
                    <a:lnTo>
                      <a:pt x="165" y="181"/>
                    </a:lnTo>
                    <a:lnTo>
                      <a:pt x="201" y="172"/>
                    </a:lnTo>
                    <a:lnTo>
                      <a:pt x="201" y="203"/>
                    </a:lnTo>
                    <a:close/>
                    <a:moveTo>
                      <a:pt x="201" y="124"/>
                    </a:moveTo>
                    <a:lnTo>
                      <a:pt x="201" y="161"/>
                    </a:lnTo>
                    <a:lnTo>
                      <a:pt x="165" y="170"/>
                    </a:lnTo>
                    <a:lnTo>
                      <a:pt x="129" y="161"/>
                    </a:lnTo>
                    <a:lnTo>
                      <a:pt x="129" y="124"/>
                    </a:lnTo>
                    <a:lnTo>
                      <a:pt x="129" y="90"/>
                    </a:lnTo>
                    <a:lnTo>
                      <a:pt x="165" y="99"/>
                    </a:lnTo>
                    <a:lnTo>
                      <a:pt x="201" y="90"/>
                    </a:lnTo>
                    <a:lnTo>
                      <a:pt x="201" y="124"/>
                    </a:lnTo>
                    <a:close/>
                    <a:moveTo>
                      <a:pt x="201" y="79"/>
                    </a:moveTo>
                    <a:lnTo>
                      <a:pt x="165" y="88"/>
                    </a:lnTo>
                    <a:lnTo>
                      <a:pt x="129" y="79"/>
                    </a:lnTo>
                    <a:lnTo>
                      <a:pt x="129" y="49"/>
                    </a:lnTo>
                    <a:lnTo>
                      <a:pt x="165" y="58"/>
                    </a:lnTo>
                    <a:lnTo>
                      <a:pt x="201" y="49"/>
                    </a:lnTo>
                    <a:lnTo>
                      <a:pt x="201" y="79"/>
                    </a:lnTo>
                    <a:close/>
                    <a:moveTo>
                      <a:pt x="283" y="165"/>
                    </a:moveTo>
                    <a:lnTo>
                      <a:pt x="283" y="200"/>
                    </a:lnTo>
                    <a:lnTo>
                      <a:pt x="247" y="191"/>
                    </a:lnTo>
                    <a:lnTo>
                      <a:pt x="211" y="200"/>
                    </a:lnTo>
                    <a:lnTo>
                      <a:pt x="211" y="165"/>
                    </a:lnTo>
                    <a:lnTo>
                      <a:pt x="211" y="128"/>
                    </a:lnTo>
                    <a:lnTo>
                      <a:pt x="247" y="119"/>
                    </a:lnTo>
                    <a:lnTo>
                      <a:pt x="283" y="128"/>
                    </a:lnTo>
                    <a:lnTo>
                      <a:pt x="283" y="165"/>
                    </a:lnTo>
                    <a:close/>
                    <a:moveTo>
                      <a:pt x="283" y="118"/>
                    </a:moveTo>
                    <a:lnTo>
                      <a:pt x="247" y="109"/>
                    </a:lnTo>
                    <a:lnTo>
                      <a:pt x="211" y="118"/>
                    </a:lnTo>
                    <a:lnTo>
                      <a:pt x="211" y="87"/>
                    </a:lnTo>
                    <a:lnTo>
                      <a:pt x="247" y="78"/>
                    </a:lnTo>
                    <a:lnTo>
                      <a:pt x="283" y="87"/>
                    </a:lnTo>
                    <a:lnTo>
                      <a:pt x="283" y="118"/>
                    </a:lnTo>
                    <a:close/>
                  </a:path>
                </a:pathLst>
              </a:custGeom>
              <a:solidFill>
                <a:srgbClr val="E884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295603" y="5075104"/>
                <a:ext cx="523875" cy="395288"/>
              </a:xfrm>
              <a:custGeom>
                <a:avLst/>
                <a:gdLst>
                  <a:gd name="T0" fmla="*/ 330 w 330"/>
                  <a:gd name="T1" fmla="*/ 88 h 249"/>
                  <a:gd name="T2" fmla="*/ 211 w 330"/>
                  <a:gd name="T3" fmla="*/ 76 h 249"/>
                  <a:gd name="T4" fmla="*/ 287 w 330"/>
                  <a:gd name="T5" fmla="*/ 47 h 249"/>
                  <a:gd name="T6" fmla="*/ 294 w 330"/>
                  <a:gd name="T7" fmla="*/ 38 h 249"/>
                  <a:gd name="T8" fmla="*/ 283 w 330"/>
                  <a:gd name="T9" fmla="*/ 35 h 249"/>
                  <a:gd name="T10" fmla="*/ 211 w 330"/>
                  <a:gd name="T11" fmla="*/ 0 h 249"/>
                  <a:gd name="T12" fmla="*/ 165 w 330"/>
                  <a:gd name="T13" fmla="*/ 47 h 249"/>
                  <a:gd name="T14" fmla="*/ 119 w 330"/>
                  <a:gd name="T15" fmla="*/ 0 h 249"/>
                  <a:gd name="T16" fmla="*/ 47 w 330"/>
                  <a:gd name="T17" fmla="*/ 35 h 249"/>
                  <a:gd name="T18" fmla="*/ 36 w 330"/>
                  <a:gd name="T19" fmla="*/ 38 h 249"/>
                  <a:gd name="T20" fmla="*/ 43 w 330"/>
                  <a:gd name="T21" fmla="*/ 47 h 249"/>
                  <a:gd name="T22" fmla="*/ 119 w 330"/>
                  <a:gd name="T23" fmla="*/ 83 h 249"/>
                  <a:gd name="T24" fmla="*/ 47 w 330"/>
                  <a:gd name="T25" fmla="*/ 118 h 249"/>
                  <a:gd name="T26" fmla="*/ 0 w 330"/>
                  <a:gd name="T27" fmla="*/ 88 h 249"/>
                  <a:gd name="T28" fmla="*/ 11 w 330"/>
                  <a:gd name="T29" fmla="*/ 96 h 249"/>
                  <a:gd name="T30" fmla="*/ 0 w 330"/>
                  <a:gd name="T31" fmla="*/ 129 h 249"/>
                  <a:gd name="T32" fmla="*/ 36 w 330"/>
                  <a:gd name="T33" fmla="*/ 161 h 249"/>
                  <a:gd name="T34" fmla="*/ 36 w 330"/>
                  <a:gd name="T35" fmla="*/ 172 h 249"/>
                  <a:gd name="T36" fmla="*/ 0 w 330"/>
                  <a:gd name="T37" fmla="*/ 222 h 249"/>
                  <a:gd name="T38" fmla="*/ 47 w 330"/>
                  <a:gd name="T39" fmla="*/ 246 h 249"/>
                  <a:gd name="T40" fmla="*/ 119 w 330"/>
                  <a:gd name="T41" fmla="*/ 211 h 249"/>
                  <a:gd name="T42" fmla="*/ 129 w 330"/>
                  <a:gd name="T43" fmla="*/ 213 h 249"/>
                  <a:gd name="T44" fmla="*/ 201 w 330"/>
                  <a:gd name="T45" fmla="*/ 249 h 249"/>
                  <a:gd name="T46" fmla="*/ 247 w 330"/>
                  <a:gd name="T47" fmla="*/ 202 h 249"/>
                  <a:gd name="T48" fmla="*/ 330 w 330"/>
                  <a:gd name="T49" fmla="*/ 212 h 249"/>
                  <a:gd name="T50" fmla="*/ 330 w 330"/>
                  <a:gd name="T51" fmla="*/ 181 h 249"/>
                  <a:gd name="T52" fmla="*/ 294 w 330"/>
                  <a:gd name="T53" fmla="*/ 131 h 249"/>
                  <a:gd name="T54" fmla="*/ 294 w 330"/>
                  <a:gd name="T55" fmla="*/ 120 h 249"/>
                  <a:gd name="T56" fmla="*/ 83 w 330"/>
                  <a:gd name="T57" fmla="*/ 191 h 249"/>
                  <a:gd name="T58" fmla="*/ 83 w 330"/>
                  <a:gd name="T59" fmla="*/ 160 h 249"/>
                  <a:gd name="T60" fmla="*/ 119 w 330"/>
                  <a:gd name="T61" fmla="*/ 159 h 249"/>
                  <a:gd name="T62" fmla="*/ 47 w 330"/>
                  <a:gd name="T63" fmla="*/ 128 h 249"/>
                  <a:gd name="T64" fmla="*/ 119 w 330"/>
                  <a:gd name="T65" fmla="*/ 159 h 249"/>
                  <a:gd name="T66" fmla="*/ 129 w 330"/>
                  <a:gd name="T67" fmla="*/ 203 h 249"/>
                  <a:gd name="T68" fmla="*/ 201 w 330"/>
                  <a:gd name="T69" fmla="*/ 172 h 249"/>
                  <a:gd name="T70" fmla="*/ 201 w 330"/>
                  <a:gd name="T71" fmla="*/ 161 h 249"/>
                  <a:gd name="T72" fmla="*/ 129 w 330"/>
                  <a:gd name="T73" fmla="*/ 124 h 249"/>
                  <a:gd name="T74" fmla="*/ 201 w 330"/>
                  <a:gd name="T75" fmla="*/ 90 h 249"/>
                  <a:gd name="T76" fmla="*/ 165 w 330"/>
                  <a:gd name="T77" fmla="*/ 88 h 249"/>
                  <a:gd name="T78" fmla="*/ 165 w 330"/>
                  <a:gd name="T79" fmla="*/ 58 h 249"/>
                  <a:gd name="T80" fmla="*/ 283 w 330"/>
                  <a:gd name="T81" fmla="*/ 165 h 249"/>
                  <a:gd name="T82" fmla="*/ 211 w 330"/>
                  <a:gd name="T83" fmla="*/ 200 h 249"/>
                  <a:gd name="T84" fmla="*/ 247 w 330"/>
                  <a:gd name="T85" fmla="*/ 119 h 249"/>
                  <a:gd name="T86" fmla="*/ 283 w 330"/>
                  <a:gd name="T87" fmla="*/ 118 h 249"/>
                  <a:gd name="T88" fmla="*/ 211 w 330"/>
                  <a:gd name="T89" fmla="*/ 87 h 249"/>
                  <a:gd name="T90" fmla="*/ 283 w 330"/>
                  <a:gd name="T91" fmla="*/ 118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0" h="249">
                    <a:moveTo>
                      <a:pt x="294" y="90"/>
                    </a:moveTo>
                    <a:lnTo>
                      <a:pt x="330" y="99"/>
                    </a:lnTo>
                    <a:lnTo>
                      <a:pt x="330" y="88"/>
                    </a:lnTo>
                    <a:lnTo>
                      <a:pt x="290" y="78"/>
                    </a:lnTo>
                    <a:lnTo>
                      <a:pt x="247" y="67"/>
                    </a:lnTo>
                    <a:lnTo>
                      <a:pt x="211" y="76"/>
                    </a:lnTo>
                    <a:lnTo>
                      <a:pt x="211" y="46"/>
                    </a:lnTo>
                    <a:lnTo>
                      <a:pt x="247" y="37"/>
                    </a:lnTo>
                    <a:lnTo>
                      <a:pt x="287" y="47"/>
                    </a:lnTo>
                    <a:lnTo>
                      <a:pt x="330" y="58"/>
                    </a:lnTo>
                    <a:lnTo>
                      <a:pt x="330" y="47"/>
                    </a:lnTo>
                    <a:lnTo>
                      <a:pt x="294" y="38"/>
                    </a:lnTo>
                    <a:lnTo>
                      <a:pt x="294" y="2"/>
                    </a:lnTo>
                    <a:lnTo>
                      <a:pt x="283" y="0"/>
                    </a:lnTo>
                    <a:lnTo>
                      <a:pt x="283" y="35"/>
                    </a:lnTo>
                    <a:lnTo>
                      <a:pt x="247" y="26"/>
                    </a:lnTo>
                    <a:lnTo>
                      <a:pt x="211" y="35"/>
                    </a:lnTo>
                    <a:lnTo>
                      <a:pt x="211" y="0"/>
                    </a:lnTo>
                    <a:lnTo>
                      <a:pt x="201" y="2"/>
                    </a:lnTo>
                    <a:lnTo>
                      <a:pt x="201" y="38"/>
                    </a:lnTo>
                    <a:lnTo>
                      <a:pt x="165" y="47"/>
                    </a:lnTo>
                    <a:lnTo>
                      <a:pt x="129" y="38"/>
                    </a:lnTo>
                    <a:lnTo>
                      <a:pt x="129" y="2"/>
                    </a:lnTo>
                    <a:lnTo>
                      <a:pt x="119" y="0"/>
                    </a:lnTo>
                    <a:lnTo>
                      <a:pt x="119" y="35"/>
                    </a:lnTo>
                    <a:lnTo>
                      <a:pt x="83" y="26"/>
                    </a:lnTo>
                    <a:lnTo>
                      <a:pt x="47" y="35"/>
                    </a:lnTo>
                    <a:lnTo>
                      <a:pt x="47" y="0"/>
                    </a:lnTo>
                    <a:lnTo>
                      <a:pt x="36" y="2"/>
                    </a:lnTo>
                    <a:lnTo>
                      <a:pt x="36" y="38"/>
                    </a:lnTo>
                    <a:lnTo>
                      <a:pt x="0" y="47"/>
                    </a:lnTo>
                    <a:lnTo>
                      <a:pt x="0" y="58"/>
                    </a:lnTo>
                    <a:lnTo>
                      <a:pt x="43" y="47"/>
                    </a:lnTo>
                    <a:lnTo>
                      <a:pt x="83" y="37"/>
                    </a:lnTo>
                    <a:lnTo>
                      <a:pt x="119" y="46"/>
                    </a:lnTo>
                    <a:lnTo>
                      <a:pt x="119" y="83"/>
                    </a:lnTo>
                    <a:lnTo>
                      <a:pt x="119" y="118"/>
                    </a:lnTo>
                    <a:lnTo>
                      <a:pt x="83" y="109"/>
                    </a:lnTo>
                    <a:lnTo>
                      <a:pt x="47" y="118"/>
                    </a:lnTo>
                    <a:lnTo>
                      <a:pt x="47" y="76"/>
                    </a:lnTo>
                    <a:lnTo>
                      <a:pt x="40" y="78"/>
                    </a:lnTo>
                    <a:lnTo>
                      <a:pt x="0" y="88"/>
                    </a:lnTo>
                    <a:lnTo>
                      <a:pt x="0" y="99"/>
                    </a:lnTo>
                    <a:lnTo>
                      <a:pt x="2" y="98"/>
                    </a:lnTo>
                    <a:lnTo>
                      <a:pt x="11" y="96"/>
                    </a:lnTo>
                    <a:lnTo>
                      <a:pt x="36" y="90"/>
                    </a:lnTo>
                    <a:lnTo>
                      <a:pt x="36" y="120"/>
                    </a:lnTo>
                    <a:lnTo>
                      <a:pt x="0" y="129"/>
                    </a:lnTo>
                    <a:lnTo>
                      <a:pt x="0" y="140"/>
                    </a:lnTo>
                    <a:lnTo>
                      <a:pt x="36" y="131"/>
                    </a:lnTo>
                    <a:lnTo>
                      <a:pt x="36" y="161"/>
                    </a:lnTo>
                    <a:lnTo>
                      <a:pt x="0" y="170"/>
                    </a:lnTo>
                    <a:lnTo>
                      <a:pt x="0" y="181"/>
                    </a:lnTo>
                    <a:lnTo>
                      <a:pt x="36" y="172"/>
                    </a:lnTo>
                    <a:lnTo>
                      <a:pt x="36" y="203"/>
                    </a:lnTo>
                    <a:lnTo>
                      <a:pt x="0" y="212"/>
                    </a:lnTo>
                    <a:lnTo>
                      <a:pt x="0" y="222"/>
                    </a:lnTo>
                    <a:lnTo>
                      <a:pt x="36" y="213"/>
                    </a:lnTo>
                    <a:lnTo>
                      <a:pt x="36" y="249"/>
                    </a:lnTo>
                    <a:lnTo>
                      <a:pt x="47" y="246"/>
                    </a:lnTo>
                    <a:lnTo>
                      <a:pt x="47" y="211"/>
                    </a:lnTo>
                    <a:lnTo>
                      <a:pt x="83" y="202"/>
                    </a:lnTo>
                    <a:lnTo>
                      <a:pt x="119" y="211"/>
                    </a:lnTo>
                    <a:lnTo>
                      <a:pt x="119" y="247"/>
                    </a:lnTo>
                    <a:lnTo>
                      <a:pt x="129" y="249"/>
                    </a:lnTo>
                    <a:lnTo>
                      <a:pt x="129" y="213"/>
                    </a:lnTo>
                    <a:lnTo>
                      <a:pt x="165" y="222"/>
                    </a:lnTo>
                    <a:lnTo>
                      <a:pt x="201" y="213"/>
                    </a:lnTo>
                    <a:lnTo>
                      <a:pt x="201" y="249"/>
                    </a:lnTo>
                    <a:lnTo>
                      <a:pt x="211" y="247"/>
                    </a:lnTo>
                    <a:lnTo>
                      <a:pt x="211" y="211"/>
                    </a:lnTo>
                    <a:lnTo>
                      <a:pt x="247" y="202"/>
                    </a:lnTo>
                    <a:lnTo>
                      <a:pt x="287" y="212"/>
                    </a:lnTo>
                    <a:lnTo>
                      <a:pt x="330" y="222"/>
                    </a:lnTo>
                    <a:lnTo>
                      <a:pt x="330" y="212"/>
                    </a:lnTo>
                    <a:lnTo>
                      <a:pt x="294" y="203"/>
                    </a:lnTo>
                    <a:lnTo>
                      <a:pt x="294" y="172"/>
                    </a:lnTo>
                    <a:lnTo>
                      <a:pt x="330" y="181"/>
                    </a:lnTo>
                    <a:lnTo>
                      <a:pt x="330" y="170"/>
                    </a:lnTo>
                    <a:lnTo>
                      <a:pt x="294" y="161"/>
                    </a:lnTo>
                    <a:lnTo>
                      <a:pt x="294" y="131"/>
                    </a:lnTo>
                    <a:lnTo>
                      <a:pt x="330" y="140"/>
                    </a:lnTo>
                    <a:lnTo>
                      <a:pt x="330" y="129"/>
                    </a:lnTo>
                    <a:lnTo>
                      <a:pt x="294" y="120"/>
                    </a:lnTo>
                    <a:lnTo>
                      <a:pt x="294" y="90"/>
                    </a:lnTo>
                    <a:moveTo>
                      <a:pt x="119" y="200"/>
                    </a:moveTo>
                    <a:lnTo>
                      <a:pt x="83" y="191"/>
                    </a:lnTo>
                    <a:lnTo>
                      <a:pt x="47" y="200"/>
                    </a:lnTo>
                    <a:lnTo>
                      <a:pt x="47" y="169"/>
                    </a:lnTo>
                    <a:lnTo>
                      <a:pt x="83" y="160"/>
                    </a:lnTo>
                    <a:lnTo>
                      <a:pt x="119" y="169"/>
                    </a:lnTo>
                    <a:lnTo>
                      <a:pt x="119" y="200"/>
                    </a:lnTo>
                    <a:moveTo>
                      <a:pt x="119" y="159"/>
                    </a:moveTo>
                    <a:lnTo>
                      <a:pt x="83" y="150"/>
                    </a:lnTo>
                    <a:lnTo>
                      <a:pt x="47" y="159"/>
                    </a:lnTo>
                    <a:lnTo>
                      <a:pt x="47" y="128"/>
                    </a:lnTo>
                    <a:lnTo>
                      <a:pt x="83" y="119"/>
                    </a:lnTo>
                    <a:lnTo>
                      <a:pt x="119" y="128"/>
                    </a:lnTo>
                    <a:lnTo>
                      <a:pt x="119" y="159"/>
                    </a:lnTo>
                    <a:moveTo>
                      <a:pt x="201" y="203"/>
                    </a:moveTo>
                    <a:lnTo>
                      <a:pt x="165" y="212"/>
                    </a:lnTo>
                    <a:lnTo>
                      <a:pt x="129" y="203"/>
                    </a:lnTo>
                    <a:lnTo>
                      <a:pt x="129" y="172"/>
                    </a:lnTo>
                    <a:lnTo>
                      <a:pt x="165" y="181"/>
                    </a:lnTo>
                    <a:lnTo>
                      <a:pt x="201" y="172"/>
                    </a:lnTo>
                    <a:lnTo>
                      <a:pt x="201" y="203"/>
                    </a:lnTo>
                    <a:moveTo>
                      <a:pt x="201" y="124"/>
                    </a:moveTo>
                    <a:lnTo>
                      <a:pt x="201" y="161"/>
                    </a:lnTo>
                    <a:lnTo>
                      <a:pt x="165" y="170"/>
                    </a:lnTo>
                    <a:lnTo>
                      <a:pt x="129" y="161"/>
                    </a:lnTo>
                    <a:lnTo>
                      <a:pt x="129" y="124"/>
                    </a:lnTo>
                    <a:lnTo>
                      <a:pt x="129" y="90"/>
                    </a:lnTo>
                    <a:lnTo>
                      <a:pt x="165" y="99"/>
                    </a:lnTo>
                    <a:lnTo>
                      <a:pt x="201" y="90"/>
                    </a:lnTo>
                    <a:lnTo>
                      <a:pt x="201" y="124"/>
                    </a:lnTo>
                    <a:moveTo>
                      <a:pt x="201" y="79"/>
                    </a:moveTo>
                    <a:lnTo>
                      <a:pt x="165" y="88"/>
                    </a:lnTo>
                    <a:lnTo>
                      <a:pt x="129" y="79"/>
                    </a:lnTo>
                    <a:lnTo>
                      <a:pt x="129" y="49"/>
                    </a:lnTo>
                    <a:lnTo>
                      <a:pt x="165" y="58"/>
                    </a:lnTo>
                    <a:lnTo>
                      <a:pt x="201" y="49"/>
                    </a:lnTo>
                    <a:lnTo>
                      <a:pt x="201" y="79"/>
                    </a:lnTo>
                    <a:moveTo>
                      <a:pt x="283" y="165"/>
                    </a:moveTo>
                    <a:lnTo>
                      <a:pt x="283" y="200"/>
                    </a:lnTo>
                    <a:lnTo>
                      <a:pt x="247" y="191"/>
                    </a:lnTo>
                    <a:lnTo>
                      <a:pt x="211" y="200"/>
                    </a:lnTo>
                    <a:lnTo>
                      <a:pt x="211" y="165"/>
                    </a:lnTo>
                    <a:lnTo>
                      <a:pt x="211" y="128"/>
                    </a:lnTo>
                    <a:lnTo>
                      <a:pt x="247" y="119"/>
                    </a:lnTo>
                    <a:lnTo>
                      <a:pt x="283" y="128"/>
                    </a:lnTo>
                    <a:lnTo>
                      <a:pt x="283" y="165"/>
                    </a:lnTo>
                    <a:moveTo>
                      <a:pt x="283" y="118"/>
                    </a:moveTo>
                    <a:lnTo>
                      <a:pt x="247" y="109"/>
                    </a:lnTo>
                    <a:lnTo>
                      <a:pt x="211" y="118"/>
                    </a:lnTo>
                    <a:lnTo>
                      <a:pt x="211" y="87"/>
                    </a:lnTo>
                    <a:lnTo>
                      <a:pt x="247" y="78"/>
                    </a:lnTo>
                    <a:lnTo>
                      <a:pt x="283" y="87"/>
                    </a:lnTo>
                    <a:lnTo>
                      <a:pt x="283" y="11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24203" y="5027479"/>
                <a:ext cx="66675" cy="130175"/>
              </a:xfrm>
              <a:custGeom>
                <a:avLst/>
                <a:gdLst>
                  <a:gd name="T0" fmla="*/ 308 w 308"/>
                  <a:gd name="T1" fmla="*/ 153 h 614"/>
                  <a:gd name="T2" fmla="*/ 154 w 308"/>
                  <a:gd name="T3" fmla="*/ 614 h 614"/>
                  <a:gd name="T4" fmla="*/ 0 w 308"/>
                  <a:gd name="T5" fmla="*/ 153 h 614"/>
                  <a:gd name="T6" fmla="*/ 154 w 308"/>
                  <a:gd name="T7" fmla="*/ 0 h 614"/>
                  <a:gd name="T8" fmla="*/ 308 w 308"/>
                  <a:gd name="T9" fmla="*/ 153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614">
                    <a:moveTo>
                      <a:pt x="308" y="153"/>
                    </a:moveTo>
                    <a:cubicBezTo>
                      <a:pt x="308" y="238"/>
                      <a:pt x="154" y="614"/>
                      <a:pt x="154" y="614"/>
                    </a:cubicBezTo>
                    <a:cubicBezTo>
                      <a:pt x="154" y="614"/>
                      <a:pt x="0" y="238"/>
                      <a:pt x="0" y="153"/>
                    </a:cubicBezTo>
                    <a:cubicBezTo>
                      <a:pt x="0" y="69"/>
                      <a:pt x="69" y="0"/>
                      <a:pt x="154" y="0"/>
                    </a:cubicBezTo>
                    <a:cubicBezTo>
                      <a:pt x="239" y="0"/>
                      <a:pt x="308" y="69"/>
                      <a:pt x="308" y="153"/>
                    </a:cubicBezTo>
                  </a:path>
                </a:pathLst>
              </a:custGeom>
              <a:solidFill>
                <a:srgbClr val="6DB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541665" y="5043354"/>
                <a:ext cx="3175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55965" y="5256079"/>
                <a:ext cx="65088" cy="130175"/>
              </a:xfrm>
              <a:custGeom>
                <a:avLst/>
                <a:gdLst>
                  <a:gd name="T0" fmla="*/ 307 w 307"/>
                  <a:gd name="T1" fmla="*/ 154 h 614"/>
                  <a:gd name="T2" fmla="*/ 153 w 307"/>
                  <a:gd name="T3" fmla="*/ 614 h 614"/>
                  <a:gd name="T4" fmla="*/ 0 w 307"/>
                  <a:gd name="T5" fmla="*/ 154 h 614"/>
                  <a:gd name="T6" fmla="*/ 153 w 307"/>
                  <a:gd name="T7" fmla="*/ 0 h 614"/>
                  <a:gd name="T8" fmla="*/ 307 w 307"/>
                  <a:gd name="T9" fmla="*/ 154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614">
                    <a:moveTo>
                      <a:pt x="307" y="154"/>
                    </a:moveTo>
                    <a:cubicBezTo>
                      <a:pt x="307" y="238"/>
                      <a:pt x="153" y="614"/>
                      <a:pt x="153" y="614"/>
                    </a:cubicBezTo>
                    <a:cubicBezTo>
                      <a:pt x="153" y="614"/>
                      <a:pt x="0" y="238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238" y="0"/>
                      <a:pt x="307" y="69"/>
                      <a:pt x="307" y="154"/>
                    </a:cubicBezTo>
                    <a:close/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71840" y="5271954"/>
                <a:ext cx="33338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94028" y="5190991"/>
                <a:ext cx="65088" cy="130175"/>
              </a:xfrm>
              <a:custGeom>
                <a:avLst/>
                <a:gdLst>
                  <a:gd name="T0" fmla="*/ 307 w 307"/>
                  <a:gd name="T1" fmla="*/ 153 h 614"/>
                  <a:gd name="T2" fmla="*/ 154 w 307"/>
                  <a:gd name="T3" fmla="*/ 614 h 614"/>
                  <a:gd name="T4" fmla="*/ 0 w 307"/>
                  <a:gd name="T5" fmla="*/ 153 h 614"/>
                  <a:gd name="T6" fmla="*/ 154 w 307"/>
                  <a:gd name="T7" fmla="*/ 0 h 614"/>
                  <a:gd name="T8" fmla="*/ 307 w 307"/>
                  <a:gd name="T9" fmla="*/ 153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614">
                    <a:moveTo>
                      <a:pt x="307" y="153"/>
                    </a:moveTo>
                    <a:cubicBezTo>
                      <a:pt x="307" y="238"/>
                      <a:pt x="154" y="614"/>
                      <a:pt x="154" y="614"/>
                    </a:cubicBezTo>
                    <a:cubicBezTo>
                      <a:pt x="154" y="614"/>
                      <a:pt x="0" y="238"/>
                      <a:pt x="0" y="153"/>
                    </a:cubicBezTo>
                    <a:cubicBezTo>
                      <a:pt x="0" y="69"/>
                      <a:pt x="69" y="0"/>
                      <a:pt x="154" y="0"/>
                    </a:cubicBezTo>
                    <a:cubicBezTo>
                      <a:pt x="238" y="0"/>
                      <a:pt x="307" y="69"/>
                      <a:pt x="307" y="153"/>
                    </a:cubicBez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09903" y="5206866"/>
                <a:ext cx="33338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517858" y="4732997"/>
                <a:ext cx="31750" cy="0"/>
              </a:xfrm>
              <a:custGeom>
                <a:avLst/>
                <a:gdLst>
                  <a:gd name="T0" fmla="*/ 6 w 149"/>
                  <a:gd name="T1" fmla="*/ 5 h 5"/>
                  <a:gd name="T2" fmla="*/ 12 w 149"/>
                  <a:gd name="T3" fmla="*/ 5 h 5"/>
                  <a:gd name="T4" fmla="*/ 4 w 149"/>
                  <a:gd name="T5" fmla="*/ 5 h 5"/>
                  <a:gd name="T6" fmla="*/ 14 w 149"/>
                  <a:gd name="T7" fmla="*/ 5 h 5"/>
                  <a:gd name="T8" fmla="*/ 17 w 149"/>
                  <a:gd name="T9" fmla="*/ 5 h 5"/>
                  <a:gd name="T10" fmla="*/ 0 w 149"/>
                  <a:gd name="T11" fmla="*/ 5 h 5"/>
                  <a:gd name="T12" fmla="*/ 19 w 149"/>
                  <a:gd name="T13" fmla="*/ 5 h 5"/>
                  <a:gd name="T14" fmla="*/ 22 w 149"/>
                  <a:gd name="T15" fmla="*/ 5 h 5"/>
                  <a:gd name="T16" fmla="*/ 24 w 149"/>
                  <a:gd name="T17" fmla="*/ 5 h 5"/>
                  <a:gd name="T18" fmla="*/ 27 w 149"/>
                  <a:gd name="T19" fmla="*/ 5 h 5"/>
                  <a:gd name="T20" fmla="*/ 29 w 149"/>
                  <a:gd name="T21" fmla="*/ 5 h 5"/>
                  <a:gd name="T22" fmla="*/ 32 w 149"/>
                  <a:gd name="T23" fmla="*/ 5 h 5"/>
                  <a:gd name="T24" fmla="*/ 34 w 149"/>
                  <a:gd name="T25" fmla="*/ 5 h 5"/>
                  <a:gd name="T26" fmla="*/ 37 w 149"/>
                  <a:gd name="T27" fmla="*/ 5 h 5"/>
                  <a:gd name="T28" fmla="*/ 40 w 149"/>
                  <a:gd name="T29" fmla="*/ 5 h 5"/>
                  <a:gd name="T30" fmla="*/ 42 w 149"/>
                  <a:gd name="T31" fmla="*/ 5 h 5"/>
                  <a:gd name="T32" fmla="*/ 45 w 149"/>
                  <a:gd name="T33" fmla="*/ 5 h 5"/>
                  <a:gd name="T34" fmla="*/ 47 w 149"/>
                  <a:gd name="T35" fmla="*/ 5 h 5"/>
                  <a:gd name="T36" fmla="*/ 50 w 149"/>
                  <a:gd name="T37" fmla="*/ 5 h 5"/>
                  <a:gd name="T38" fmla="*/ 52 w 149"/>
                  <a:gd name="T39" fmla="*/ 5 h 5"/>
                  <a:gd name="T40" fmla="*/ 55 w 149"/>
                  <a:gd name="T41" fmla="*/ 5 h 5"/>
                  <a:gd name="T42" fmla="*/ 60 w 149"/>
                  <a:gd name="T43" fmla="*/ 4 h 5"/>
                  <a:gd name="T44" fmla="*/ 65 w 149"/>
                  <a:gd name="T45" fmla="*/ 4 h 5"/>
                  <a:gd name="T46" fmla="*/ 67 w 149"/>
                  <a:gd name="T47" fmla="*/ 4 h 5"/>
                  <a:gd name="T48" fmla="*/ 70 w 149"/>
                  <a:gd name="T49" fmla="*/ 4 h 5"/>
                  <a:gd name="T50" fmla="*/ 72 w 149"/>
                  <a:gd name="T51" fmla="*/ 4 h 5"/>
                  <a:gd name="T52" fmla="*/ 75 w 149"/>
                  <a:gd name="T53" fmla="*/ 4 h 5"/>
                  <a:gd name="T54" fmla="*/ 77 w 149"/>
                  <a:gd name="T55" fmla="*/ 4 h 5"/>
                  <a:gd name="T56" fmla="*/ 80 w 149"/>
                  <a:gd name="T57" fmla="*/ 4 h 5"/>
                  <a:gd name="T58" fmla="*/ 82 w 149"/>
                  <a:gd name="T59" fmla="*/ 4 h 5"/>
                  <a:gd name="T60" fmla="*/ 85 w 149"/>
                  <a:gd name="T61" fmla="*/ 4 h 5"/>
                  <a:gd name="T62" fmla="*/ 87 w 149"/>
                  <a:gd name="T63" fmla="*/ 4 h 5"/>
                  <a:gd name="T64" fmla="*/ 90 w 149"/>
                  <a:gd name="T65" fmla="*/ 3 h 5"/>
                  <a:gd name="T66" fmla="*/ 92 w 149"/>
                  <a:gd name="T67" fmla="*/ 3 h 5"/>
                  <a:gd name="T68" fmla="*/ 94 w 149"/>
                  <a:gd name="T69" fmla="*/ 3 h 5"/>
                  <a:gd name="T70" fmla="*/ 97 w 149"/>
                  <a:gd name="T71" fmla="*/ 3 h 5"/>
                  <a:gd name="T72" fmla="*/ 99 w 149"/>
                  <a:gd name="T73" fmla="*/ 3 h 5"/>
                  <a:gd name="T74" fmla="*/ 102 w 149"/>
                  <a:gd name="T75" fmla="*/ 3 h 5"/>
                  <a:gd name="T76" fmla="*/ 107 w 149"/>
                  <a:gd name="T77" fmla="*/ 3 h 5"/>
                  <a:gd name="T78" fmla="*/ 112 w 149"/>
                  <a:gd name="T79" fmla="*/ 2 h 5"/>
                  <a:gd name="T80" fmla="*/ 117 w 149"/>
                  <a:gd name="T81" fmla="*/ 2 h 5"/>
                  <a:gd name="T82" fmla="*/ 122 w 149"/>
                  <a:gd name="T83" fmla="*/ 2 h 5"/>
                  <a:gd name="T84" fmla="*/ 127 w 149"/>
                  <a:gd name="T85" fmla="*/ 2 h 5"/>
                  <a:gd name="T86" fmla="*/ 132 w 149"/>
                  <a:gd name="T87" fmla="*/ 1 h 5"/>
                  <a:gd name="T88" fmla="*/ 149 w 149"/>
                  <a:gd name="T8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49" h="5">
                    <a:moveTo>
                      <a:pt x="6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5"/>
                      <a:pt x="6" y="5"/>
                    </a:cubicBezTo>
                    <a:moveTo>
                      <a:pt x="12" y="5"/>
                    </a:moveTo>
                    <a:cubicBezTo>
                      <a:pt x="12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moveTo>
                      <a:pt x="4" y="5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4" y="5"/>
                    </a:cubicBezTo>
                    <a:moveTo>
                      <a:pt x="14" y="5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4" y="5"/>
                      <a:pt x="14" y="5"/>
                      <a:pt x="14" y="5"/>
                    </a:cubicBezTo>
                    <a:moveTo>
                      <a:pt x="17" y="5"/>
                    </a:moveTo>
                    <a:cubicBezTo>
                      <a:pt x="17" y="5"/>
                      <a:pt x="17" y="5"/>
                      <a:pt x="16" y="5"/>
                    </a:cubicBezTo>
                    <a:cubicBezTo>
                      <a:pt x="16" y="5"/>
                      <a:pt x="17" y="5"/>
                      <a:pt x="17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19" y="5"/>
                    </a:move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19" y="5"/>
                      <a:pt x="19" y="5"/>
                    </a:cubicBezTo>
                    <a:moveTo>
                      <a:pt x="22" y="5"/>
                    </a:moveTo>
                    <a:cubicBezTo>
                      <a:pt x="22" y="5"/>
                      <a:pt x="21" y="5"/>
                      <a:pt x="21" y="5"/>
                    </a:cubicBezTo>
                    <a:cubicBezTo>
                      <a:pt x="21" y="5"/>
                      <a:pt x="22" y="5"/>
                      <a:pt x="22" y="5"/>
                    </a:cubicBezTo>
                    <a:moveTo>
                      <a:pt x="24" y="5"/>
                    </a:moveTo>
                    <a:cubicBezTo>
                      <a:pt x="24" y="5"/>
                      <a:pt x="24" y="5"/>
                      <a:pt x="24" y="5"/>
                    </a:cubicBezTo>
                    <a:cubicBezTo>
                      <a:pt x="24" y="5"/>
                      <a:pt x="24" y="5"/>
                      <a:pt x="24" y="5"/>
                    </a:cubicBezTo>
                    <a:moveTo>
                      <a:pt x="27" y="5"/>
                    </a:moveTo>
                    <a:cubicBezTo>
                      <a:pt x="27" y="5"/>
                      <a:pt x="26" y="5"/>
                      <a:pt x="26" y="5"/>
                    </a:cubicBezTo>
                    <a:cubicBezTo>
                      <a:pt x="27" y="5"/>
                      <a:pt x="27" y="5"/>
                      <a:pt x="27" y="5"/>
                    </a:cubicBezTo>
                    <a:moveTo>
                      <a:pt x="29" y="5"/>
                    </a:moveTo>
                    <a:cubicBezTo>
                      <a:pt x="29" y="5"/>
                      <a:pt x="29" y="5"/>
                      <a:pt x="29" y="5"/>
                    </a:cubicBezTo>
                    <a:cubicBezTo>
                      <a:pt x="29" y="5"/>
                      <a:pt x="29" y="5"/>
                      <a:pt x="29" y="5"/>
                    </a:cubicBezTo>
                    <a:moveTo>
                      <a:pt x="32" y="5"/>
                    </a:moveTo>
                    <a:cubicBezTo>
                      <a:pt x="32" y="5"/>
                      <a:pt x="32" y="5"/>
                      <a:pt x="31" y="5"/>
                    </a:cubicBezTo>
                    <a:cubicBezTo>
                      <a:pt x="32" y="5"/>
                      <a:pt x="32" y="5"/>
                      <a:pt x="32" y="5"/>
                    </a:cubicBezTo>
                    <a:moveTo>
                      <a:pt x="34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moveTo>
                      <a:pt x="37" y="5"/>
                    </a:moveTo>
                    <a:cubicBezTo>
                      <a:pt x="37" y="5"/>
                      <a:pt x="37" y="5"/>
                      <a:pt x="36" y="5"/>
                    </a:cubicBezTo>
                    <a:cubicBezTo>
                      <a:pt x="37" y="5"/>
                      <a:pt x="37" y="5"/>
                      <a:pt x="37" y="5"/>
                    </a:cubicBezTo>
                    <a:moveTo>
                      <a:pt x="40" y="5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9" y="5"/>
                      <a:pt x="39" y="5"/>
                      <a:pt x="40" y="5"/>
                    </a:cubicBezTo>
                    <a:moveTo>
                      <a:pt x="42" y="5"/>
                    </a:moveTo>
                    <a:cubicBezTo>
                      <a:pt x="42" y="5"/>
                      <a:pt x="42" y="5"/>
                      <a:pt x="41" y="5"/>
                    </a:cubicBezTo>
                    <a:cubicBezTo>
                      <a:pt x="42" y="5"/>
                      <a:pt x="42" y="5"/>
                      <a:pt x="42" y="5"/>
                    </a:cubicBezTo>
                    <a:moveTo>
                      <a:pt x="45" y="5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4" y="5"/>
                      <a:pt x="44" y="5"/>
                      <a:pt x="45" y="5"/>
                    </a:cubicBezTo>
                    <a:moveTo>
                      <a:pt x="47" y="5"/>
                    </a:moveTo>
                    <a:cubicBezTo>
                      <a:pt x="47" y="5"/>
                      <a:pt x="47" y="5"/>
                      <a:pt x="47" y="5"/>
                    </a:cubicBezTo>
                    <a:cubicBezTo>
                      <a:pt x="47" y="5"/>
                      <a:pt x="47" y="5"/>
                      <a:pt x="47" y="5"/>
                    </a:cubicBezTo>
                    <a:moveTo>
                      <a:pt x="50" y="5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5"/>
                      <a:pt x="50" y="5"/>
                    </a:cubicBezTo>
                    <a:moveTo>
                      <a:pt x="52" y="5"/>
                    </a:moveTo>
                    <a:cubicBezTo>
                      <a:pt x="52" y="5"/>
                      <a:pt x="52" y="5"/>
                      <a:pt x="52" y="5"/>
                    </a:cubicBezTo>
                    <a:cubicBezTo>
                      <a:pt x="52" y="5"/>
                      <a:pt x="52" y="5"/>
                      <a:pt x="52" y="5"/>
                    </a:cubicBezTo>
                    <a:moveTo>
                      <a:pt x="55" y="5"/>
                    </a:move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54" y="5"/>
                      <a:pt x="55" y="5"/>
                    </a:cubicBezTo>
                    <a:moveTo>
                      <a:pt x="60" y="4"/>
                    </a:moveTo>
                    <a:cubicBezTo>
                      <a:pt x="59" y="4"/>
                      <a:pt x="59" y="4"/>
                      <a:pt x="59" y="4"/>
                    </a:cubicBezTo>
                    <a:cubicBezTo>
                      <a:pt x="59" y="4"/>
                      <a:pt x="59" y="4"/>
                      <a:pt x="60" y="4"/>
                    </a:cubicBezTo>
                    <a:moveTo>
                      <a:pt x="65" y="4"/>
                    </a:move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5" y="4"/>
                    </a:cubicBezTo>
                    <a:moveTo>
                      <a:pt x="67" y="4"/>
                    </a:moveTo>
                    <a:cubicBezTo>
                      <a:pt x="67" y="4"/>
                      <a:pt x="67" y="4"/>
                      <a:pt x="67" y="4"/>
                    </a:cubicBezTo>
                    <a:cubicBezTo>
                      <a:pt x="67" y="4"/>
                      <a:pt x="67" y="4"/>
                      <a:pt x="67" y="4"/>
                    </a:cubicBezTo>
                    <a:moveTo>
                      <a:pt x="70" y="4"/>
                    </a:moveTo>
                    <a:cubicBezTo>
                      <a:pt x="69" y="4"/>
                      <a:pt x="69" y="4"/>
                      <a:pt x="69" y="4"/>
                    </a:cubicBezTo>
                    <a:cubicBezTo>
                      <a:pt x="69" y="4"/>
                      <a:pt x="69" y="4"/>
                      <a:pt x="70" y="4"/>
                    </a:cubicBezTo>
                    <a:moveTo>
                      <a:pt x="72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4"/>
                      <a:pt x="72" y="4"/>
                      <a:pt x="72" y="4"/>
                    </a:cubicBezTo>
                    <a:moveTo>
                      <a:pt x="75" y="4"/>
                    </a:move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5" y="4"/>
                    </a:cubicBezTo>
                    <a:moveTo>
                      <a:pt x="77" y="4"/>
                    </a:move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77" y="4"/>
                      <a:pt x="77" y="4"/>
                    </a:cubicBezTo>
                    <a:moveTo>
                      <a:pt x="80" y="4"/>
                    </a:moveTo>
                    <a:cubicBezTo>
                      <a:pt x="79" y="4"/>
                      <a:pt x="79" y="4"/>
                      <a:pt x="79" y="4"/>
                    </a:cubicBezTo>
                    <a:cubicBezTo>
                      <a:pt x="79" y="4"/>
                      <a:pt x="79" y="4"/>
                      <a:pt x="80" y="4"/>
                    </a:cubicBezTo>
                    <a:moveTo>
                      <a:pt x="82" y="4"/>
                    </a:moveTo>
                    <a:cubicBezTo>
                      <a:pt x="82" y="4"/>
                      <a:pt x="82" y="4"/>
                      <a:pt x="82" y="4"/>
                    </a:cubicBezTo>
                    <a:cubicBezTo>
                      <a:pt x="82" y="4"/>
                      <a:pt x="82" y="4"/>
                      <a:pt x="82" y="4"/>
                    </a:cubicBezTo>
                    <a:moveTo>
                      <a:pt x="85" y="4"/>
                    </a:move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4"/>
                      <a:pt x="85" y="4"/>
                    </a:cubicBezTo>
                    <a:moveTo>
                      <a:pt x="87" y="4"/>
                    </a:moveTo>
                    <a:cubicBezTo>
                      <a:pt x="87" y="4"/>
                      <a:pt x="87" y="4"/>
                      <a:pt x="87" y="4"/>
                    </a:cubicBezTo>
                    <a:cubicBezTo>
                      <a:pt x="87" y="4"/>
                      <a:pt x="87" y="4"/>
                      <a:pt x="87" y="4"/>
                    </a:cubicBezTo>
                    <a:moveTo>
                      <a:pt x="90" y="3"/>
                    </a:moveTo>
                    <a:cubicBezTo>
                      <a:pt x="89" y="3"/>
                      <a:pt x="89" y="3"/>
                      <a:pt x="89" y="3"/>
                    </a:cubicBezTo>
                    <a:cubicBezTo>
                      <a:pt x="89" y="3"/>
                      <a:pt x="89" y="3"/>
                      <a:pt x="90" y="3"/>
                    </a:cubicBezTo>
                    <a:moveTo>
                      <a:pt x="92" y="3"/>
                    </a:moveTo>
                    <a:cubicBezTo>
                      <a:pt x="92" y="3"/>
                      <a:pt x="92" y="3"/>
                      <a:pt x="92" y="3"/>
                    </a:cubicBezTo>
                    <a:cubicBezTo>
                      <a:pt x="92" y="3"/>
                      <a:pt x="92" y="3"/>
                      <a:pt x="92" y="3"/>
                    </a:cubicBezTo>
                    <a:moveTo>
                      <a:pt x="94" y="3"/>
                    </a:move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moveTo>
                      <a:pt x="97" y="3"/>
                    </a:moveTo>
                    <a:cubicBezTo>
                      <a:pt x="97" y="3"/>
                      <a:pt x="97" y="3"/>
                      <a:pt x="97" y="3"/>
                    </a:cubicBezTo>
                    <a:cubicBezTo>
                      <a:pt x="97" y="3"/>
                      <a:pt x="97" y="3"/>
                      <a:pt x="97" y="3"/>
                    </a:cubicBezTo>
                    <a:moveTo>
                      <a:pt x="99" y="3"/>
                    </a:move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99" y="3"/>
                      <a:pt x="99" y="3"/>
                    </a:cubicBezTo>
                    <a:moveTo>
                      <a:pt x="102" y="3"/>
                    </a:moveTo>
                    <a:cubicBezTo>
                      <a:pt x="102" y="3"/>
                      <a:pt x="102" y="3"/>
                      <a:pt x="102" y="3"/>
                    </a:cubicBezTo>
                    <a:cubicBezTo>
                      <a:pt x="102" y="3"/>
                      <a:pt x="102" y="3"/>
                      <a:pt x="102" y="3"/>
                    </a:cubicBezTo>
                    <a:moveTo>
                      <a:pt x="107" y="3"/>
                    </a:moveTo>
                    <a:cubicBezTo>
                      <a:pt x="107" y="3"/>
                      <a:pt x="107" y="3"/>
                      <a:pt x="107" y="3"/>
                    </a:cubicBezTo>
                    <a:cubicBezTo>
                      <a:pt x="107" y="3"/>
                      <a:pt x="107" y="3"/>
                      <a:pt x="107" y="3"/>
                    </a:cubicBezTo>
                    <a:moveTo>
                      <a:pt x="112" y="2"/>
                    </a:move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moveTo>
                      <a:pt x="117" y="2"/>
                    </a:moveTo>
                    <a:cubicBezTo>
                      <a:pt x="117" y="2"/>
                      <a:pt x="117" y="2"/>
                      <a:pt x="117" y="2"/>
                    </a:cubicBezTo>
                    <a:cubicBezTo>
                      <a:pt x="117" y="2"/>
                      <a:pt x="117" y="2"/>
                      <a:pt x="117" y="2"/>
                    </a:cubicBezTo>
                    <a:moveTo>
                      <a:pt x="122" y="2"/>
                    </a:moveTo>
                    <a:cubicBezTo>
                      <a:pt x="122" y="2"/>
                      <a:pt x="122" y="2"/>
                      <a:pt x="122" y="2"/>
                    </a:cubicBezTo>
                    <a:cubicBezTo>
                      <a:pt x="122" y="2"/>
                      <a:pt x="122" y="2"/>
                      <a:pt x="122" y="2"/>
                    </a:cubicBezTo>
                    <a:moveTo>
                      <a:pt x="127" y="2"/>
                    </a:moveTo>
                    <a:cubicBezTo>
                      <a:pt x="127" y="2"/>
                      <a:pt x="127" y="2"/>
                      <a:pt x="127" y="2"/>
                    </a:cubicBezTo>
                    <a:cubicBezTo>
                      <a:pt x="127" y="2"/>
                      <a:pt x="127" y="2"/>
                      <a:pt x="127" y="2"/>
                    </a:cubicBezTo>
                    <a:moveTo>
                      <a:pt x="132" y="1"/>
                    </a:moveTo>
                    <a:cubicBezTo>
                      <a:pt x="132" y="1"/>
                      <a:pt x="132" y="1"/>
                      <a:pt x="132" y="1"/>
                    </a:cubicBezTo>
                    <a:cubicBezTo>
                      <a:pt x="132" y="1"/>
                      <a:pt x="132" y="1"/>
                      <a:pt x="132" y="1"/>
                    </a:cubicBezTo>
                    <a:moveTo>
                      <a:pt x="149" y="0"/>
                    </a:moveTo>
                    <a:cubicBezTo>
                      <a:pt x="149" y="0"/>
                      <a:pt x="149" y="0"/>
                      <a:pt x="149" y="0"/>
                    </a:cubicBezTo>
                    <a:cubicBezTo>
                      <a:pt x="149" y="0"/>
                      <a:pt x="149" y="0"/>
                      <a:pt x="149" y="0"/>
                    </a:cubicBezTo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7190" y="5092566"/>
                <a:ext cx="695325" cy="598488"/>
              </a:xfrm>
              <a:custGeom>
                <a:avLst/>
                <a:gdLst>
                  <a:gd name="T0" fmla="*/ 2457 w 3275"/>
                  <a:gd name="T1" fmla="*/ 346 h 2815"/>
                  <a:gd name="T2" fmla="*/ 2457 w 3275"/>
                  <a:gd name="T3" fmla="*/ 881 h 2815"/>
                  <a:gd name="T4" fmla="*/ 2457 w 3275"/>
                  <a:gd name="T5" fmla="*/ 1267 h 2815"/>
                  <a:gd name="T6" fmla="*/ 2457 w 3275"/>
                  <a:gd name="T7" fmla="*/ 1842 h 2815"/>
                  <a:gd name="T8" fmla="*/ 1842 w 3275"/>
                  <a:gd name="T9" fmla="*/ 1689 h 2815"/>
                  <a:gd name="T10" fmla="*/ 1497 w 3275"/>
                  <a:gd name="T11" fmla="*/ 1777 h 2815"/>
                  <a:gd name="T12" fmla="*/ 1496 w 3275"/>
                  <a:gd name="T13" fmla="*/ 1775 h 2815"/>
                  <a:gd name="T14" fmla="*/ 960 w 3275"/>
                  <a:gd name="T15" fmla="*/ 1777 h 2815"/>
                  <a:gd name="T16" fmla="*/ 882 w 3275"/>
                  <a:gd name="T17" fmla="*/ 1756 h 2815"/>
                  <a:gd name="T18" fmla="*/ 305 w 3275"/>
                  <a:gd name="T19" fmla="*/ 1766 h 2815"/>
                  <a:gd name="T20" fmla="*/ 268 w 3275"/>
                  <a:gd name="T21" fmla="*/ 1775 h 2815"/>
                  <a:gd name="T22" fmla="*/ 955 w 3275"/>
                  <a:gd name="T23" fmla="*/ 2797 h 2815"/>
                  <a:gd name="T24" fmla="*/ 1223 w 3275"/>
                  <a:gd name="T25" fmla="*/ 2815 h 2815"/>
                  <a:gd name="T26" fmla="*/ 1226 w 3275"/>
                  <a:gd name="T27" fmla="*/ 2815 h 2815"/>
                  <a:gd name="T28" fmla="*/ 1231 w 3275"/>
                  <a:gd name="T29" fmla="*/ 2815 h 2815"/>
                  <a:gd name="T30" fmla="*/ 1235 w 3275"/>
                  <a:gd name="T31" fmla="*/ 2815 h 2815"/>
                  <a:gd name="T32" fmla="*/ 1238 w 3275"/>
                  <a:gd name="T33" fmla="*/ 2815 h 2815"/>
                  <a:gd name="T34" fmla="*/ 1243 w 3275"/>
                  <a:gd name="T35" fmla="*/ 2815 h 2815"/>
                  <a:gd name="T36" fmla="*/ 1246 w 3275"/>
                  <a:gd name="T37" fmla="*/ 2815 h 2815"/>
                  <a:gd name="T38" fmla="*/ 1250 w 3275"/>
                  <a:gd name="T39" fmla="*/ 2815 h 2815"/>
                  <a:gd name="T40" fmla="*/ 1253 w 3275"/>
                  <a:gd name="T41" fmla="*/ 2815 h 2815"/>
                  <a:gd name="T42" fmla="*/ 1258 w 3275"/>
                  <a:gd name="T43" fmla="*/ 2815 h 2815"/>
                  <a:gd name="T44" fmla="*/ 1261 w 3275"/>
                  <a:gd name="T45" fmla="*/ 2815 h 2815"/>
                  <a:gd name="T46" fmla="*/ 1266 w 3275"/>
                  <a:gd name="T47" fmla="*/ 2815 h 2815"/>
                  <a:gd name="T48" fmla="*/ 1269 w 3275"/>
                  <a:gd name="T49" fmla="*/ 2815 h 2815"/>
                  <a:gd name="T50" fmla="*/ 1273 w 3275"/>
                  <a:gd name="T51" fmla="*/ 2815 h 2815"/>
                  <a:gd name="T52" fmla="*/ 1279 w 3275"/>
                  <a:gd name="T53" fmla="*/ 2814 h 2815"/>
                  <a:gd name="T54" fmla="*/ 1286 w 3275"/>
                  <a:gd name="T55" fmla="*/ 2814 h 2815"/>
                  <a:gd name="T56" fmla="*/ 1289 w 3275"/>
                  <a:gd name="T57" fmla="*/ 2814 h 2815"/>
                  <a:gd name="T58" fmla="*/ 1293 w 3275"/>
                  <a:gd name="T59" fmla="*/ 2814 h 2815"/>
                  <a:gd name="T60" fmla="*/ 1296 w 3275"/>
                  <a:gd name="T61" fmla="*/ 2814 h 2815"/>
                  <a:gd name="T62" fmla="*/ 1301 w 3275"/>
                  <a:gd name="T63" fmla="*/ 2814 h 2815"/>
                  <a:gd name="T64" fmla="*/ 1304 w 3275"/>
                  <a:gd name="T65" fmla="*/ 2814 h 2815"/>
                  <a:gd name="T66" fmla="*/ 1308 w 3275"/>
                  <a:gd name="T67" fmla="*/ 2813 h 2815"/>
                  <a:gd name="T68" fmla="*/ 1311 w 3275"/>
                  <a:gd name="T69" fmla="*/ 2813 h 2815"/>
                  <a:gd name="T70" fmla="*/ 1316 w 3275"/>
                  <a:gd name="T71" fmla="*/ 2813 h 2815"/>
                  <a:gd name="T72" fmla="*/ 1318 w 3275"/>
                  <a:gd name="T73" fmla="*/ 2813 h 2815"/>
                  <a:gd name="T74" fmla="*/ 1326 w 3275"/>
                  <a:gd name="T75" fmla="*/ 2813 h 2815"/>
                  <a:gd name="T76" fmla="*/ 1331 w 3275"/>
                  <a:gd name="T77" fmla="*/ 2812 h 2815"/>
                  <a:gd name="T78" fmla="*/ 1341 w 3275"/>
                  <a:gd name="T79" fmla="*/ 2812 h 2815"/>
                  <a:gd name="T80" fmla="*/ 1346 w 3275"/>
                  <a:gd name="T81" fmla="*/ 2812 h 2815"/>
                  <a:gd name="T82" fmla="*/ 1368 w 3275"/>
                  <a:gd name="T83" fmla="*/ 2810 h 2815"/>
                  <a:gd name="T84" fmla="*/ 3275 w 3275"/>
                  <a:gd name="T85" fmla="*/ 818 h 2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75" h="2815">
                    <a:moveTo>
                      <a:pt x="2457" y="0"/>
                    </a:moveTo>
                    <a:cubicBezTo>
                      <a:pt x="2457" y="267"/>
                      <a:pt x="2457" y="267"/>
                      <a:pt x="2457" y="267"/>
                    </a:cubicBezTo>
                    <a:cubicBezTo>
                      <a:pt x="2457" y="346"/>
                      <a:pt x="2457" y="346"/>
                      <a:pt x="2457" y="346"/>
                    </a:cubicBezTo>
                    <a:cubicBezTo>
                      <a:pt x="2457" y="574"/>
                      <a:pt x="2457" y="574"/>
                      <a:pt x="2457" y="574"/>
                    </a:cubicBezTo>
                    <a:cubicBezTo>
                      <a:pt x="2457" y="653"/>
                      <a:pt x="2457" y="653"/>
                      <a:pt x="2457" y="653"/>
                    </a:cubicBezTo>
                    <a:cubicBezTo>
                      <a:pt x="2457" y="881"/>
                      <a:pt x="2457" y="881"/>
                      <a:pt x="2457" y="881"/>
                    </a:cubicBezTo>
                    <a:cubicBezTo>
                      <a:pt x="2457" y="960"/>
                      <a:pt x="2457" y="960"/>
                      <a:pt x="2457" y="960"/>
                    </a:cubicBezTo>
                    <a:cubicBezTo>
                      <a:pt x="2457" y="1188"/>
                      <a:pt x="2457" y="1188"/>
                      <a:pt x="2457" y="1188"/>
                    </a:cubicBezTo>
                    <a:cubicBezTo>
                      <a:pt x="2457" y="1267"/>
                      <a:pt x="2457" y="1267"/>
                      <a:pt x="2457" y="1267"/>
                    </a:cubicBezTo>
                    <a:cubicBezTo>
                      <a:pt x="2457" y="1495"/>
                      <a:pt x="2457" y="1495"/>
                      <a:pt x="2457" y="1495"/>
                    </a:cubicBezTo>
                    <a:cubicBezTo>
                      <a:pt x="2457" y="1575"/>
                      <a:pt x="2457" y="1575"/>
                      <a:pt x="2457" y="1575"/>
                    </a:cubicBezTo>
                    <a:cubicBezTo>
                      <a:pt x="2457" y="1842"/>
                      <a:pt x="2457" y="1842"/>
                      <a:pt x="2457" y="1842"/>
                    </a:cubicBezTo>
                    <a:cubicBezTo>
                      <a:pt x="2456" y="1842"/>
                      <a:pt x="2456" y="1842"/>
                      <a:pt x="2456" y="1842"/>
                    </a:cubicBezTo>
                    <a:cubicBezTo>
                      <a:pt x="2456" y="1842"/>
                      <a:pt x="2456" y="1842"/>
                      <a:pt x="2456" y="1842"/>
                    </a:cubicBezTo>
                    <a:cubicBezTo>
                      <a:pt x="1842" y="1689"/>
                      <a:pt x="1842" y="1689"/>
                      <a:pt x="1842" y="1689"/>
                    </a:cubicBezTo>
                    <a:cubicBezTo>
                      <a:pt x="1574" y="1756"/>
                      <a:pt x="1574" y="1756"/>
                      <a:pt x="1574" y="1756"/>
                    </a:cubicBezTo>
                    <a:cubicBezTo>
                      <a:pt x="1574" y="1756"/>
                      <a:pt x="1574" y="1756"/>
                      <a:pt x="1574" y="1756"/>
                    </a:cubicBezTo>
                    <a:cubicBezTo>
                      <a:pt x="1497" y="1777"/>
                      <a:pt x="1497" y="1777"/>
                      <a:pt x="1497" y="1777"/>
                    </a:cubicBezTo>
                    <a:cubicBezTo>
                      <a:pt x="1497" y="1777"/>
                      <a:pt x="1497" y="1777"/>
                      <a:pt x="1497" y="1777"/>
                    </a:cubicBezTo>
                    <a:cubicBezTo>
                      <a:pt x="1496" y="1777"/>
                      <a:pt x="1496" y="1777"/>
                      <a:pt x="1496" y="1777"/>
                    </a:cubicBezTo>
                    <a:cubicBezTo>
                      <a:pt x="1496" y="1775"/>
                      <a:pt x="1496" y="1775"/>
                      <a:pt x="1496" y="1775"/>
                    </a:cubicBezTo>
                    <a:cubicBezTo>
                      <a:pt x="1228" y="1842"/>
                      <a:pt x="1228" y="1842"/>
                      <a:pt x="1228" y="1842"/>
                    </a:cubicBezTo>
                    <a:cubicBezTo>
                      <a:pt x="960" y="1775"/>
                      <a:pt x="960" y="1775"/>
                      <a:pt x="960" y="1775"/>
                    </a:cubicBezTo>
                    <a:cubicBezTo>
                      <a:pt x="960" y="1777"/>
                      <a:pt x="960" y="1777"/>
                      <a:pt x="960" y="1777"/>
                    </a:cubicBezTo>
                    <a:cubicBezTo>
                      <a:pt x="959" y="1777"/>
                      <a:pt x="959" y="1777"/>
                      <a:pt x="959" y="1777"/>
                    </a:cubicBezTo>
                    <a:cubicBezTo>
                      <a:pt x="959" y="1777"/>
                      <a:pt x="959" y="1777"/>
                      <a:pt x="959" y="1777"/>
                    </a:cubicBezTo>
                    <a:cubicBezTo>
                      <a:pt x="882" y="1756"/>
                      <a:pt x="882" y="1756"/>
                      <a:pt x="882" y="1756"/>
                    </a:cubicBezTo>
                    <a:cubicBezTo>
                      <a:pt x="882" y="1756"/>
                      <a:pt x="882" y="1756"/>
                      <a:pt x="882" y="1756"/>
                    </a:cubicBezTo>
                    <a:cubicBezTo>
                      <a:pt x="614" y="1689"/>
                      <a:pt x="614" y="1689"/>
                      <a:pt x="614" y="1689"/>
                    </a:cubicBezTo>
                    <a:cubicBezTo>
                      <a:pt x="305" y="1766"/>
                      <a:pt x="305" y="1766"/>
                      <a:pt x="305" y="1766"/>
                    </a:cubicBezTo>
                    <a:cubicBezTo>
                      <a:pt x="304" y="1766"/>
                      <a:pt x="304" y="1766"/>
                      <a:pt x="304" y="1766"/>
                    </a:cubicBezTo>
                    <a:cubicBezTo>
                      <a:pt x="268" y="1777"/>
                      <a:pt x="268" y="1777"/>
                      <a:pt x="268" y="1777"/>
                    </a:cubicBezTo>
                    <a:cubicBezTo>
                      <a:pt x="268" y="1775"/>
                      <a:pt x="268" y="1775"/>
                      <a:pt x="268" y="1775"/>
                    </a:cubicBezTo>
                    <a:cubicBezTo>
                      <a:pt x="0" y="1842"/>
                      <a:pt x="0" y="1842"/>
                      <a:pt x="0" y="1842"/>
                    </a:cubicBezTo>
                    <a:cubicBezTo>
                      <a:pt x="306" y="2149"/>
                      <a:pt x="306" y="2149"/>
                      <a:pt x="306" y="2149"/>
                    </a:cubicBezTo>
                    <a:cubicBezTo>
                      <a:pt x="955" y="2797"/>
                      <a:pt x="955" y="2797"/>
                      <a:pt x="955" y="2797"/>
                    </a:cubicBezTo>
                    <a:cubicBezTo>
                      <a:pt x="1041" y="2808"/>
                      <a:pt x="1130" y="2815"/>
                      <a:pt x="1219" y="2815"/>
                    </a:cubicBezTo>
                    <a:cubicBezTo>
                      <a:pt x="1219" y="2815"/>
                      <a:pt x="1219" y="2815"/>
                      <a:pt x="1219" y="2815"/>
                    </a:cubicBezTo>
                    <a:cubicBezTo>
                      <a:pt x="1221" y="2815"/>
                      <a:pt x="1222" y="2815"/>
                      <a:pt x="1223" y="2815"/>
                    </a:cubicBezTo>
                    <a:cubicBezTo>
                      <a:pt x="1224" y="2815"/>
                      <a:pt x="1224" y="2815"/>
                      <a:pt x="1224" y="2815"/>
                    </a:cubicBezTo>
                    <a:cubicBezTo>
                      <a:pt x="1224" y="2815"/>
                      <a:pt x="1225" y="2815"/>
                      <a:pt x="1225" y="2815"/>
                    </a:cubicBezTo>
                    <a:cubicBezTo>
                      <a:pt x="1226" y="2815"/>
                      <a:pt x="1226" y="2815"/>
                      <a:pt x="1226" y="2815"/>
                    </a:cubicBezTo>
                    <a:cubicBezTo>
                      <a:pt x="1227" y="2815"/>
                      <a:pt x="1227" y="2815"/>
                      <a:pt x="1228" y="2815"/>
                    </a:cubicBezTo>
                    <a:cubicBezTo>
                      <a:pt x="1229" y="2815"/>
                      <a:pt x="1230" y="2815"/>
                      <a:pt x="1230" y="2815"/>
                    </a:cubicBezTo>
                    <a:cubicBezTo>
                      <a:pt x="1230" y="2815"/>
                      <a:pt x="1231" y="2815"/>
                      <a:pt x="1231" y="2815"/>
                    </a:cubicBezTo>
                    <a:cubicBezTo>
                      <a:pt x="1232" y="2815"/>
                      <a:pt x="1232" y="2815"/>
                      <a:pt x="1233" y="2815"/>
                    </a:cubicBezTo>
                    <a:cubicBezTo>
                      <a:pt x="1233" y="2815"/>
                      <a:pt x="1233" y="2815"/>
                      <a:pt x="1233" y="2815"/>
                    </a:cubicBezTo>
                    <a:cubicBezTo>
                      <a:pt x="1234" y="2815"/>
                      <a:pt x="1235" y="2815"/>
                      <a:pt x="1235" y="2815"/>
                    </a:cubicBezTo>
                    <a:cubicBezTo>
                      <a:pt x="1236" y="2815"/>
                      <a:pt x="1236" y="2815"/>
                      <a:pt x="1236" y="2815"/>
                    </a:cubicBezTo>
                    <a:cubicBezTo>
                      <a:pt x="1237" y="2815"/>
                      <a:pt x="1237" y="2815"/>
                      <a:pt x="1238" y="2815"/>
                    </a:cubicBezTo>
                    <a:cubicBezTo>
                      <a:pt x="1238" y="2815"/>
                      <a:pt x="1238" y="2815"/>
                      <a:pt x="1238" y="2815"/>
                    </a:cubicBezTo>
                    <a:cubicBezTo>
                      <a:pt x="1239" y="2815"/>
                      <a:pt x="1240" y="2815"/>
                      <a:pt x="1240" y="2815"/>
                    </a:cubicBezTo>
                    <a:cubicBezTo>
                      <a:pt x="1240" y="2815"/>
                      <a:pt x="1241" y="2815"/>
                      <a:pt x="1241" y="2815"/>
                    </a:cubicBezTo>
                    <a:cubicBezTo>
                      <a:pt x="1242" y="2815"/>
                      <a:pt x="1242" y="2815"/>
                      <a:pt x="1243" y="2815"/>
                    </a:cubicBezTo>
                    <a:cubicBezTo>
                      <a:pt x="1243" y="2815"/>
                      <a:pt x="1243" y="2815"/>
                      <a:pt x="1243" y="2815"/>
                    </a:cubicBezTo>
                    <a:cubicBezTo>
                      <a:pt x="1244" y="2815"/>
                      <a:pt x="1245" y="2815"/>
                      <a:pt x="1245" y="2815"/>
                    </a:cubicBezTo>
                    <a:cubicBezTo>
                      <a:pt x="1245" y="2815"/>
                      <a:pt x="1246" y="2815"/>
                      <a:pt x="1246" y="2815"/>
                    </a:cubicBezTo>
                    <a:cubicBezTo>
                      <a:pt x="1247" y="2815"/>
                      <a:pt x="1247" y="2815"/>
                      <a:pt x="1248" y="2815"/>
                    </a:cubicBezTo>
                    <a:cubicBezTo>
                      <a:pt x="1248" y="2815"/>
                      <a:pt x="1248" y="2815"/>
                      <a:pt x="1248" y="2815"/>
                    </a:cubicBezTo>
                    <a:cubicBezTo>
                      <a:pt x="1249" y="2815"/>
                      <a:pt x="1250" y="2815"/>
                      <a:pt x="1250" y="2815"/>
                    </a:cubicBezTo>
                    <a:cubicBezTo>
                      <a:pt x="1251" y="2815"/>
                      <a:pt x="1251" y="2815"/>
                      <a:pt x="1251" y="2815"/>
                    </a:cubicBezTo>
                    <a:cubicBezTo>
                      <a:pt x="1252" y="2815"/>
                      <a:pt x="1252" y="2815"/>
                      <a:pt x="1253" y="2815"/>
                    </a:cubicBezTo>
                    <a:cubicBezTo>
                      <a:pt x="1253" y="2815"/>
                      <a:pt x="1253" y="2815"/>
                      <a:pt x="1253" y="2815"/>
                    </a:cubicBezTo>
                    <a:cubicBezTo>
                      <a:pt x="1254" y="2815"/>
                      <a:pt x="1255" y="2815"/>
                      <a:pt x="1255" y="2815"/>
                    </a:cubicBezTo>
                    <a:cubicBezTo>
                      <a:pt x="1256" y="2815"/>
                      <a:pt x="1256" y="2815"/>
                      <a:pt x="1256" y="2815"/>
                    </a:cubicBezTo>
                    <a:cubicBezTo>
                      <a:pt x="1257" y="2815"/>
                      <a:pt x="1257" y="2815"/>
                      <a:pt x="1258" y="2815"/>
                    </a:cubicBezTo>
                    <a:cubicBezTo>
                      <a:pt x="1258" y="2815"/>
                      <a:pt x="1258" y="2815"/>
                      <a:pt x="1259" y="2815"/>
                    </a:cubicBezTo>
                    <a:cubicBezTo>
                      <a:pt x="1259" y="2815"/>
                      <a:pt x="1260" y="2815"/>
                      <a:pt x="1260" y="2815"/>
                    </a:cubicBezTo>
                    <a:cubicBezTo>
                      <a:pt x="1261" y="2815"/>
                      <a:pt x="1261" y="2815"/>
                      <a:pt x="1261" y="2815"/>
                    </a:cubicBezTo>
                    <a:cubicBezTo>
                      <a:pt x="1262" y="2815"/>
                      <a:pt x="1262" y="2815"/>
                      <a:pt x="1263" y="2815"/>
                    </a:cubicBezTo>
                    <a:cubicBezTo>
                      <a:pt x="1263" y="2815"/>
                      <a:pt x="1263" y="2815"/>
                      <a:pt x="1264" y="2815"/>
                    </a:cubicBezTo>
                    <a:cubicBezTo>
                      <a:pt x="1264" y="2815"/>
                      <a:pt x="1265" y="2815"/>
                      <a:pt x="1266" y="2815"/>
                    </a:cubicBezTo>
                    <a:cubicBezTo>
                      <a:pt x="1266" y="2815"/>
                      <a:pt x="1266" y="2815"/>
                      <a:pt x="1266" y="2815"/>
                    </a:cubicBezTo>
                    <a:cubicBezTo>
                      <a:pt x="1267" y="2815"/>
                      <a:pt x="1267" y="2815"/>
                      <a:pt x="1268" y="2815"/>
                    </a:cubicBezTo>
                    <a:cubicBezTo>
                      <a:pt x="1268" y="2815"/>
                      <a:pt x="1268" y="2815"/>
                      <a:pt x="1269" y="2815"/>
                    </a:cubicBezTo>
                    <a:cubicBezTo>
                      <a:pt x="1269" y="2815"/>
                      <a:pt x="1270" y="2815"/>
                      <a:pt x="1271" y="2815"/>
                    </a:cubicBezTo>
                    <a:cubicBezTo>
                      <a:pt x="1271" y="2815"/>
                      <a:pt x="1271" y="2815"/>
                      <a:pt x="1271" y="2815"/>
                    </a:cubicBezTo>
                    <a:cubicBezTo>
                      <a:pt x="1272" y="2815"/>
                      <a:pt x="1272" y="2815"/>
                      <a:pt x="1273" y="2815"/>
                    </a:cubicBezTo>
                    <a:cubicBezTo>
                      <a:pt x="1273" y="2815"/>
                      <a:pt x="1273" y="2815"/>
                      <a:pt x="1274" y="2815"/>
                    </a:cubicBezTo>
                    <a:cubicBezTo>
                      <a:pt x="1275" y="2814"/>
                      <a:pt x="1277" y="2814"/>
                      <a:pt x="1278" y="2814"/>
                    </a:cubicBezTo>
                    <a:cubicBezTo>
                      <a:pt x="1278" y="2814"/>
                      <a:pt x="1278" y="2814"/>
                      <a:pt x="1279" y="2814"/>
                    </a:cubicBezTo>
                    <a:cubicBezTo>
                      <a:pt x="1280" y="2814"/>
                      <a:pt x="1282" y="2814"/>
                      <a:pt x="1283" y="2814"/>
                    </a:cubicBezTo>
                    <a:cubicBezTo>
                      <a:pt x="1283" y="2814"/>
                      <a:pt x="1283" y="2814"/>
                      <a:pt x="1284" y="2814"/>
                    </a:cubicBezTo>
                    <a:cubicBezTo>
                      <a:pt x="1284" y="2814"/>
                      <a:pt x="1285" y="2814"/>
                      <a:pt x="1286" y="2814"/>
                    </a:cubicBezTo>
                    <a:cubicBezTo>
                      <a:pt x="1286" y="2814"/>
                      <a:pt x="1286" y="2814"/>
                      <a:pt x="1286" y="2814"/>
                    </a:cubicBezTo>
                    <a:cubicBezTo>
                      <a:pt x="1287" y="2814"/>
                      <a:pt x="1287" y="2814"/>
                      <a:pt x="1288" y="2814"/>
                    </a:cubicBezTo>
                    <a:cubicBezTo>
                      <a:pt x="1288" y="2814"/>
                      <a:pt x="1288" y="2814"/>
                      <a:pt x="1289" y="2814"/>
                    </a:cubicBezTo>
                    <a:cubicBezTo>
                      <a:pt x="1289" y="2814"/>
                      <a:pt x="1290" y="2814"/>
                      <a:pt x="1291" y="2814"/>
                    </a:cubicBezTo>
                    <a:cubicBezTo>
                      <a:pt x="1291" y="2814"/>
                      <a:pt x="1291" y="2814"/>
                      <a:pt x="1291" y="2814"/>
                    </a:cubicBezTo>
                    <a:cubicBezTo>
                      <a:pt x="1292" y="2814"/>
                      <a:pt x="1292" y="2814"/>
                      <a:pt x="1293" y="2814"/>
                    </a:cubicBezTo>
                    <a:cubicBezTo>
                      <a:pt x="1293" y="2814"/>
                      <a:pt x="1293" y="2814"/>
                      <a:pt x="1294" y="2814"/>
                    </a:cubicBezTo>
                    <a:cubicBezTo>
                      <a:pt x="1294" y="2814"/>
                      <a:pt x="1295" y="2814"/>
                      <a:pt x="1296" y="2814"/>
                    </a:cubicBezTo>
                    <a:cubicBezTo>
                      <a:pt x="1296" y="2814"/>
                      <a:pt x="1296" y="2814"/>
                      <a:pt x="1296" y="2814"/>
                    </a:cubicBezTo>
                    <a:cubicBezTo>
                      <a:pt x="1297" y="2814"/>
                      <a:pt x="1297" y="2814"/>
                      <a:pt x="1298" y="2814"/>
                    </a:cubicBezTo>
                    <a:cubicBezTo>
                      <a:pt x="1298" y="2814"/>
                      <a:pt x="1298" y="2814"/>
                      <a:pt x="1299" y="2814"/>
                    </a:cubicBezTo>
                    <a:cubicBezTo>
                      <a:pt x="1299" y="2814"/>
                      <a:pt x="1300" y="2814"/>
                      <a:pt x="1301" y="2814"/>
                    </a:cubicBezTo>
                    <a:cubicBezTo>
                      <a:pt x="1301" y="2814"/>
                      <a:pt x="1301" y="2814"/>
                      <a:pt x="1301" y="2814"/>
                    </a:cubicBezTo>
                    <a:cubicBezTo>
                      <a:pt x="1302" y="2814"/>
                      <a:pt x="1302" y="2814"/>
                      <a:pt x="1303" y="2814"/>
                    </a:cubicBezTo>
                    <a:cubicBezTo>
                      <a:pt x="1303" y="2814"/>
                      <a:pt x="1303" y="2814"/>
                      <a:pt x="1304" y="2814"/>
                    </a:cubicBezTo>
                    <a:cubicBezTo>
                      <a:pt x="1304" y="2814"/>
                      <a:pt x="1305" y="2814"/>
                      <a:pt x="1306" y="2814"/>
                    </a:cubicBezTo>
                    <a:cubicBezTo>
                      <a:pt x="1306" y="2814"/>
                      <a:pt x="1306" y="2814"/>
                      <a:pt x="1306" y="2814"/>
                    </a:cubicBezTo>
                    <a:cubicBezTo>
                      <a:pt x="1307" y="2814"/>
                      <a:pt x="1307" y="2813"/>
                      <a:pt x="1308" y="2813"/>
                    </a:cubicBezTo>
                    <a:cubicBezTo>
                      <a:pt x="1308" y="2813"/>
                      <a:pt x="1308" y="2813"/>
                      <a:pt x="1309" y="2813"/>
                    </a:cubicBezTo>
                    <a:cubicBezTo>
                      <a:pt x="1309" y="2813"/>
                      <a:pt x="1310" y="2813"/>
                      <a:pt x="1311" y="2813"/>
                    </a:cubicBezTo>
                    <a:cubicBezTo>
                      <a:pt x="1311" y="2813"/>
                      <a:pt x="1311" y="2813"/>
                      <a:pt x="1311" y="2813"/>
                    </a:cubicBezTo>
                    <a:cubicBezTo>
                      <a:pt x="1312" y="2813"/>
                      <a:pt x="1313" y="2813"/>
                      <a:pt x="1313" y="2813"/>
                    </a:cubicBezTo>
                    <a:cubicBezTo>
                      <a:pt x="1313" y="2813"/>
                      <a:pt x="1313" y="2813"/>
                      <a:pt x="1313" y="2813"/>
                    </a:cubicBezTo>
                    <a:cubicBezTo>
                      <a:pt x="1314" y="2813"/>
                      <a:pt x="1315" y="2813"/>
                      <a:pt x="1316" y="2813"/>
                    </a:cubicBezTo>
                    <a:cubicBezTo>
                      <a:pt x="1316" y="2813"/>
                      <a:pt x="1316" y="2813"/>
                      <a:pt x="1316" y="2813"/>
                    </a:cubicBezTo>
                    <a:cubicBezTo>
                      <a:pt x="1317" y="2813"/>
                      <a:pt x="1318" y="2813"/>
                      <a:pt x="1318" y="2813"/>
                    </a:cubicBezTo>
                    <a:cubicBezTo>
                      <a:pt x="1318" y="2813"/>
                      <a:pt x="1318" y="2813"/>
                      <a:pt x="1318" y="2813"/>
                    </a:cubicBezTo>
                    <a:cubicBezTo>
                      <a:pt x="1319" y="2813"/>
                      <a:pt x="1320" y="2813"/>
                      <a:pt x="1321" y="2813"/>
                    </a:cubicBezTo>
                    <a:cubicBezTo>
                      <a:pt x="1321" y="2813"/>
                      <a:pt x="1321" y="2813"/>
                      <a:pt x="1321" y="2813"/>
                    </a:cubicBezTo>
                    <a:cubicBezTo>
                      <a:pt x="1323" y="2813"/>
                      <a:pt x="1324" y="2813"/>
                      <a:pt x="1326" y="2813"/>
                    </a:cubicBezTo>
                    <a:cubicBezTo>
                      <a:pt x="1326" y="2813"/>
                      <a:pt x="1326" y="2813"/>
                      <a:pt x="1326" y="2813"/>
                    </a:cubicBezTo>
                    <a:cubicBezTo>
                      <a:pt x="1328" y="2813"/>
                      <a:pt x="1329" y="2813"/>
                      <a:pt x="1331" y="2812"/>
                    </a:cubicBezTo>
                    <a:cubicBezTo>
                      <a:pt x="1331" y="2812"/>
                      <a:pt x="1331" y="2812"/>
                      <a:pt x="1331" y="2812"/>
                    </a:cubicBezTo>
                    <a:cubicBezTo>
                      <a:pt x="1333" y="2812"/>
                      <a:pt x="1334" y="2812"/>
                      <a:pt x="1336" y="2812"/>
                    </a:cubicBezTo>
                    <a:cubicBezTo>
                      <a:pt x="1336" y="2812"/>
                      <a:pt x="1336" y="2812"/>
                      <a:pt x="1336" y="2812"/>
                    </a:cubicBezTo>
                    <a:cubicBezTo>
                      <a:pt x="1338" y="2812"/>
                      <a:pt x="1339" y="2812"/>
                      <a:pt x="1341" y="2812"/>
                    </a:cubicBezTo>
                    <a:cubicBezTo>
                      <a:pt x="1341" y="2812"/>
                      <a:pt x="1341" y="2812"/>
                      <a:pt x="1341" y="2812"/>
                    </a:cubicBezTo>
                    <a:cubicBezTo>
                      <a:pt x="1343" y="2812"/>
                      <a:pt x="1344" y="2812"/>
                      <a:pt x="1346" y="2812"/>
                    </a:cubicBezTo>
                    <a:cubicBezTo>
                      <a:pt x="1346" y="2812"/>
                      <a:pt x="1346" y="2812"/>
                      <a:pt x="1346" y="2812"/>
                    </a:cubicBezTo>
                    <a:cubicBezTo>
                      <a:pt x="1348" y="2812"/>
                      <a:pt x="1349" y="2811"/>
                      <a:pt x="1351" y="2811"/>
                    </a:cubicBezTo>
                    <a:cubicBezTo>
                      <a:pt x="1351" y="2811"/>
                      <a:pt x="1351" y="2811"/>
                      <a:pt x="1351" y="2811"/>
                    </a:cubicBezTo>
                    <a:cubicBezTo>
                      <a:pt x="1357" y="2811"/>
                      <a:pt x="1362" y="2811"/>
                      <a:pt x="1368" y="2810"/>
                    </a:cubicBezTo>
                    <a:cubicBezTo>
                      <a:pt x="1368" y="2810"/>
                      <a:pt x="1368" y="2810"/>
                      <a:pt x="1368" y="2810"/>
                    </a:cubicBezTo>
                    <a:cubicBezTo>
                      <a:pt x="2169" y="2756"/>
                      <a:pt x="2843" y="2242"/>
                      <a:pt x="3129" y="1529"/>
                    </a:cubicBezTo>
                    <a:cubicBezTo>
                      <a:pt x="3218" y="1309"/>
                      <a:pt x="3269" y="1069"/>
                      <a:pt x="3275" y="818"/>
                    </a:cubicBezTo>
                    <a:cubicBezTo>
                      <a:pt x="2457" y="0"/>
                      <a:pt x="2457" y="0"/>
                      <a:pt x="2457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19478" y="5092566"/>
                <a:ext cx="0" cy="392113"/>
              </a:xfrm>
              <a:custGeom>
                <a:avLst/>
                <a:gdLst>
                  <a:gd name="T0" fmla="*/ 211 h 247"/>
                  <a:gd name="T1" fmla="*/ 211 h 247"/>
                  <a:gd name="T2" fmla="*/ 247 h 247"/>
                  <a:gd name="T3" fmla="*/ 247 h 247"/>
                  <a:gd name="T4" fmla="*/ 211 h 247"/>
                  <a:gd name="T5" fmla="*/ 211 h 247"/>
                  <a:gd name="T6" fmla="*/ 170 h 247"/>
                  <a:gd name="T7" fmla="*/ 170 h 247"/>
                  <a:gd name="T8" fmla="*/ 201 h 247"/>
                  <a:gd name="T9" fmla="*/ 201 h 247"/>
                  <a:gd name="T10" fmla="*/ 170 h 247"/>
                  <a:gd name="T11" fmla="*/ 170 h 247"/>
                  <a:gd name="T12" fmla="*/ 129 h 247"/>
                  <a:gd name="T13" fmla="*/ 129 h 247"/>
                  <a:gd name="T14" fmla="*/ 159 h 247"/>
                  <a:gd name="T15" fmla="*/ 159 h 247"/>
                  <a:gd name="T16" fmla="*/ 129 h 247"/>
                  <a:gd name="T17" fmla="*/ 129 h 247"/>
                  <a:gd name="T18" fmla="*/ 88 h 247"/>
                  <a:gd name="T19" fmla="*/ 88 h 247"/>
                  <a:gd name="T20" fmla="*/ 115 h 247"/>
                  <a:gd name="T21" fmla="*/ 118 h 247"/>
                  <a:gd name="T22" fmla="*/ 118 h 247"/>
                  <a:gd name="T23" fmla="*/ 88 h 247"/>
                  <a:gd name="T24" fmla="*/ 88 h 247"/>
                  <a:gd name="T25" fmla="*/ 47 h 247"/>
                  <a:gd name="T26" fmla="*/ 47 h 247"/>
                  <a:gd name="T27" fmla="*/ 77 h 247"/>
                  <a:gd name="T28" fmla="*/ 77 h 247"/>
                  <a:gd name="T29" fmla="*/ 47 h 247"/>
                  <a:gd name="T30" fmla="*/ 47 h 247"/>
                  <a:gd name="T31" fmla="*/ 0 h 247"/>
                  <a:gd name="T32" fmla="*/ 36 h 247"/>
                  <a:gd name="T33" fmla="*/ 36 h 247"/>
                  <a:gd name="T34" fmla="*/ 0 h 247"/>
                  <a:gd name="T35" fmla="*/ 0 h 2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</a:cxnLst>
                <a:rect l="0" t="0" r="r" b="b"/>
                <a:pathLst>
                  <a:path h="247">
                    <a:moveTo>
                      <a:pt x="0" y="211"/>
                    </a:moveTo>
                    <a:lnTo>
                      <a:pt x="0" y="211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0" y="211"/>
                    </a:lnTo>
                    <a:lnTo>
                      <a:pt x="0" y="211"/>
                    </a:lnTo>
                    <a:close/>
                    <a:moveTo>
                      <a:pt x="0" y="170"/>
                    </a:moveTo>
                    <a:lnTo>
                      <a:pt x="0" y="170"/>
                    </a:lnTo>
                    <a:lnTo>
                      <a:pt x="0" y="201"/>
                    </a:lnTo>
                    <a:lnTo>
                      <a:pt x="0" y="201"/>
                    </a:lnTo>
                    <a:lnTo>
                      <a:pt x="0" y="170"/>
                    </a:lnTo>
                    <a:lnTo>
                      <a:pt x="0" y="170"/>
                    </a:lnTo>
                    <a:close/>
                    <a:moveTo>
                      <a:pt x="0" y="129"/>
                    </a:moveTo>
                    <a:lnTo>
                      <a:pt x="0" y="129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0" y="88"/>
                    </a:moveTo>
                    <a:lnTo>
                      <a:pt x="0" y="88"/>
                    </a:lnTo>
                    <a:lnTo>
                      <a:pt x="0" y="115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88"/>
                    </a:lnTo>
                    <a:lnTo>
                      <a:pt x="0" y="88"/>
                    </a:lnTo>
                    <a:close/>
                    <a:moveTo>
                      <a:pt x="0" y="47"/>
                    </a:moveTo>
                    <a:lnTo>
                      <a:pt x="0" y="47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  <a:moveTo>
                      <a:pt x="0" y="0"/>
                    </a:moveTo>
                    <a:lnTo>
                      <a:pt x="0" y="36"/>
                    </a:lnTo>
                    <a:lnTo>
                      <a:pt x="0" y="3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8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19478" y="5092566"/>
                <a:ext cx="0" cy="392113"/>
              </a:xfrm>
              <a:custGeom>
                <a:avLst/>
                <a:gdLst>
                  <a:gd name="T0" fmla="*/ 211 h 247"/>
                  <a:gd name="T1" fmla="*/ 211 h 247"/>
                  <a:gd name="T2" fmla="*/ 247 h 247"/>
                  <a:gd name="T3" fmla="*/ 247 h 247"/>
                  <a:gd name="T4" fmla="*/ 211 h 247"/>
                  <a:gd name="T5" fmla="*/ 211 h 247"/>
                  <a:gd name="T6" fmla="*/ 170 h 247"/>
                  <a:gd name="T7" fmla="*/ 170 h 247"/>
                  <a:gd name="T8" fmla="*/ 201 h 247"/>
                  <a:gd name="T9" fmla="*/ 201 h 247"/>
                  <a:gd name="T10" fmla="*/ 170 h 247"/>
                  <a:gd name="T11" fmla="*/ 170 h 247"/>
                  <a:gd name="T12" fmla="*/ 129 h 247"/>
                  <a:gd name="T13" fmla="*/ 129 h 247"/>
                  <a:gd name="T14" fmla="*/ 159 h 247"/>
                  <a:gd name="T15" fmla="*/ 159 h 247"/>
                  <a:gd name="T16" fmla="*/ 129 h 247"/>
                  <a:gd name="T17" fmla="*/ 129 h 247"/>
                  <a:gd name="T18" fmla="*/ 88 h 247"/>
                  <a:gd name="T19" fmla="*/ 88 h 247"/>
                  <a:gd name="T20" fmla="*/ 115 h 247"/>
                  <a:gd name="T21" fmla="*/ 118 h 247"/>
                  <a:gd name="T22" fmla="*/ 118 h 247"/>
                  <a:gd name="T23" fmla="*/ 88 h 247"/>
                  <a:gd name="T24" fmla="*/ 88 h 247"/>
                  <a:gd name="T25" fmla="*/ 47 h 247"/>
                  <a:gd name="T26" fmla="*/ 47 h 247"/>
                  <a:gd name="T27" fmla="*/ 77 h 247"/>
                  <a:gd name="T28" fmla="*/ 77 h 247"/>
                  <a:gd name="T29" fmla="*/ 47 h 247"/>
                  <a:gd name="T30" fmla="*/ 47 h 247"/>
                  <a:gd name="T31" fmla="*/ 0 h 247"/>
                  <a:gd name="T32" fmla="*/ 36 h 247"/>
                  <a:gd name="T33" fmla="*/ 36 h 247"/>
                  <a:gd name="T34" fmla="*/ 0 h 247"/>
                  <a:gd name="T35" fmla="*/ 0 h 24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  <a:cxn ang="0">
                    <a:pos x="0" y="T12"/>
                  </a:cxn>
                  <a:cxn ang="0">
                    <a:pos x="0" y="T13"/>
                  </a:cxn>
                  <a:cxn ang="0">
                    <a:pos x="0" y="T14"/>
                  </a:cxn>
                  <a:cxn ang="0">
                    <a:pos x="0" y="T15"/>
                  </a:cxn>
                  <a:cxn ang="0">
                    <a:pos x="0" y="T16"/>
                  </a:cxn>
                  <a:cxn ang="0">
                    <a:pos x="0" y="T17"/>
                  </a:cxn>
                  <a:cxn ang="0">
                    <a:pos x="0" y="T18"/>
                  </a:cxn>
                  <a:cxn ang="0">
                    <a:pos x="0" y="T19"/>
                  </a:cxn>
                  <a:cxn ang="0">
                    <a:pos x="0" y="T20"/>
                  </a:cxn>
                  <a:cxn ang="0">
                    <a:pos x="0" y="T21"/>
                  </a:cxn>
                  <a:cxn ang="0">
                    <a:pos x="0" y="T22"/>
                  </a:cxn>
                  <a:cxn ang="0">
                    <a:pos x="0" y="T23"/>
                  </a:cxn>
                  <a:cxn ang="0">
                    <a:pos x="0" y="T24"/>
                  </a:cxn>
                  <a:cxn ang="0">
                    <a:pos x="0" y="T25"/>
                  </a:cxn>
                  <a:cxn ang="0">
                    <a:pos x="0" y="T26"/>
                  </a:cxn>
                  <a:cxn ang="0">
                    <a:pos x="0" y="T27"/>
                  </a:cxn>
                  <a:cxn ang="0">
                    <a:pos x="0" y="T28"/>
                  </a:cxn>
                  <a:cxn ang="0">
                    <a:pos x="0" y="T29"/>
                  </a:cxn>
                  <a:cxn ang="0">
                    <a:pos x="0" y="T30"/>
                  </a:cxn>
                  <a:cxn ang="0">
                    <a:pos x="0" y="T31"/>
                  </a:cxn>
                  <a:cxn ang="0">
                    <a:pos x="0" y="T32"/>
                  </a:cxn>
                  <a:cxn ang="0">
                    <a:pos x="0" y="T33"/>
                  </a:cxn>
                  <a:cxn ang="0">
                    <a:pos x="0" y="T34"/>
                  </a:cxn>
                  <a:cxn ang="0">
                    <a:pos x="0" y="T35"/>
                  </a:cxn>
                </a:cxnLst>
                <a:rect l="0" t="0" r="r" b="b"/>
                <a:pathLst>
                  <a:path h="247">
                    <a:moveTo>
                      <a:pt x="0" y="211"/>
                    </a:moveTo>
                    <a:lnTo>
                      <a:pt x="0" y="211"/>
                    </a:lnTo>
                    <a:lnTo>
                      <a:pt x="0" y="247"/>
                    </a:lnTo>
                    <a:lnTo>
                      <a:pt x="0" y="247"/>
                    </a:lnTo>
                    <a:lnTo>
                      <a:pt x="0" y="211"/>
                    </a:lnTo>
                    <a:lnTo>
                      <a:pt x="0" y="211"/>
                    </a:lnTo>
                    <a:moveTo>
                      <a:pt x="0" y="170"/>
                    </a:moveTo>
                    <a:lnTo>
                      <a:pt x="0" y="170"/>
                    </a:lnTo>
                    <a:lnTo>
                      <a:pt x="0" y="201"/>
                    </a:lnTo>
                    <a:lnTo>
                      <a:pt x="0" y="201"/>
                    </a:lnTo>
                    <a:lnTo>
                      <a:pt x="0" y="170"/>
                    </a:lnTo>
                    <a:lnTo>
                      <a:pt x="0" y="170"/>
                    </a:lnTo>
                    <a:moveTo>
                      <a:pt x="0" y="129"/>
                    </a:moveTo>
                    <a:lnTo>
                      <a:pt x="0" y="129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129"/>
                    </a:lnTo>
                    <a:lnTo>
                      <a:pt x="0" y="129"/>
                    </a:lnTo>
                    <a:moveTo>
                      <a:pt x="0" y="88"/>
                    </a:moveTo>
                    <a:lnTo>
                      <a:pt x="0" y="88"/>
                    </a:lnTo>
                    <a:lnTo>
                      <a:pt x="0" y="115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0" y="88"/>
                    </a:lnTo>
                    <a:lnTo>
                      <a:pt x="0" y="88"/>
                    </a:lnTo>
                    <a:moveTo>
                      <a:pt x="0" y="47"/>
                    </a:moveTo>
                    <a:lnTo>
                      <a:pt x="0" y="47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47"/>
                    </a:lnTo>
                    <a:lnTo>
                      <a:pt x="0" y="47"/>
                    </a:lnTo>
                    <a:moveTo>
                      <a:pt x="0" y="0"/>
                    </a:moveTo>
                    <a:lnTo>
                      <a:pt x="0" y="36"/>
                    </a:lnTo>
                    <a:lnTo>
                      <a:pt x="0" y="36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57540" y="5452929"/>
                <a:ext cx="130175" cy="31750"/>
              </a:xfrm>
              <a:custGeom>
                <a:avLst/>
                <a:gdLst>
                  <a:gd name="T0" fmla="*/ 36 w 82"/>
                  <a:gd name="T1" fmla="*/ 11 h 20"/>
                  <a:gd name="T2" fmla="*/ 0 w 82"/>
                  <a:gd name="T3" fmla="*/ 20 h 20"/>
                  <a:gd name="T4" fmla="*/ 36 w 82"/>
                  <a:gd name="T5" fmla="*/ 11 h 20"/>
                  <a:gd name="T6" fmla="*/ 36 w 82"/>
                  <a:gd name="T7" fmla="*/ 11 h 20"/>
                  <a:gd name="T8" fmla="*/ 82 w 82"/>
                  <a:gd name="T9" fmla="*/ 0 h 20"/>
                  <a:gd name="T10" fmla="*/ 46 w 82"/>
                  <a:gd name="T11" fmla="*/ 8 h 20"/>
                  <a:gd name="T12" fmla="*/ 46 w 82"/>
                  <a:gd name="T13" fmla="*/ 9 h 20"/>
                  <a:gd name="T14" fmla="*/ 82 w 82"/>
                  <a:gd name="T15" fmla="*/ 0 h 20"/>
                  <a:gd name="T16" fmla="*/ 82 w 82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20">
                    <a:moveTo>
                      <a:pt x="36" y="11"/>
                    </a:moveTo>
                    <a:lnTo>
                      <a:pt x="0" y="20"/>
                    </a:lnTo>
                    <a:lnTo>
                      <a:pt x="36" y="11"/>
                    </a:lnTo>
                    <a:lnTo>
                      <a:pt x="36" y="11"/>
                    </a:lnTo>
                    <a:close/>
                    <a:moveTo>
                      <a:pt x="82" y="0"/>
                    </a:moveTo>
                    <a:lnTo>
                      <a:pt x="46" y="8"/>
                    </a:lnTo>
                    <a:lnTo>
                      <a:pt x="46" y="9"/>
                    </a:lnTo>
                    <a:lnTo>
                      <a:pt x="82" y="0"/>
                    </a:lnTo>
                    <a:lnTo>
                      <a:pt x="82" y="0"/>
                    </a:lnTo>
                    <a:close/>
                  </a:path>
                </a:pathLst>
              </a:custGeom>
              <a:solidFill>
                <a:srgbClr val="EFB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57540" y="5452929"/>
                <a:ext cx="130175" cy="31750"/>
              </a:xfrm>
              <a:custGeom>
                <a:avLst/>
                <a:gdLst>
                  <a:gd name="T0" fmla="*/ 36 w 82"/>
                  <a:gd name="T1" fmla="*/ 11 h 20"/>
                  <a:gd name="T2" fmla="*/ 0 w 82"/>
                  <a:gd name="T3" fmla="*/ 20 h 20"/>
                  <a:gd name="T4" fmla="*/ 36 w 82"/>
                  <a:gd name="T5" fmla="*/ 11 h 20"/>
                  <a:gd name="T6" fmla="*/ 36 w 82"/>
                  <a:gd name="T7" fmla="*/ 11 h 20"/>
                  <a:gd name="T8" fmla="*/ 82 w 82"/>
                  <a:gd name="T9" fmla="*/ 0 h 20"/>
                  <a:gd name="T10" fmla="*/ 46 w 82"/>
                  <a:gd name="T11" fmla="*/ 8 h 20"/>
                  <a:gd name="T12" fmla="*/ 46 w 82"/>
                  <a:gd name="T13" fmla="*/ 9 h 20"/>
                  <a:gd name="T14" fmla="*/ 82 w 82"/>
                  <a:gd name="T15" fmla="*/ 0 h 20"/>
                  <a:gd name="T16" fmla="*/ 82 w 82"/>
                  <a:gd name="T1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20">
                    <a:moveTo>
                      <a:pt x="36" y="11"/>
                    </a:moveTo>
                    <a:lnTo>
                      <a:pt x="0" y="20"/>
                    </a:lnTo>
                    <a:lnTo>
                      <a:pt x="36" y="11"/>
                    </a:lnTo>
                    <a:lnTo>
                      <a:pt x="36" y="11"/>
                    </a:lnTo>
                    <a:moveTo>
                      <a:pt x="82" y="0"/>
                    </a:moveTo>
                    <a:lnTo>
                      <a:pt x="46" y="8"/>
                    </a:lnTo>
                    <a:lnTo>
                      <a:pt x="46" y="9"/>
                    </a:lnTo>
                    <a:lnTo>
                      <a:pt x="82" y="0"/>
                    </a:lnTo>
                    <a:lnTo>
                      <a:pt x="8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427365" y="5452929"/>
                <a:ext cx="130175" cy="31750"/>
              </a:xfrm>
              <a:custGeom>
                <a:avLst/>
                <a:gdLst>
                  <a:gd name="T0" fmla="*/ 46 w 82"/>
                  <a:gd name="T1" fmla="*/ 11 h 20"/>
                  <a:gd name="T2" fmla="*/ 46 w 82"/>
                  <a:gd name="T3" fmla="*/ 11 h 20"/>
                  <a:gd name="T4" fmla="*/ 82 w 82"/>
                  <a:gd name="T5" fmla="*/ 20 h 20"/>
                  <a:gd name="T6" fmla="*/ 46 w 82"/>
                  <a:gd name="T7" fmla="*/ 11 h 20"/>
                  <a:gd name="T8" fmla="*/ 0 w 82"/>
                  <a:gd name="T9" fmla="*/ 0 h 20"/>
                  <a:gd name="T10" fmla="*/ 0 w 82"/>
                  <a:gd name="T11" fmla="*/ 0 h 20"/>
                  <a:gd name="T12" fmla="*/ 36 w 82"/>
                  <a:gd name="T13" fmla="*/ 9 h 20"/>
                  <a:gd name="T14" fmla="*/ 36 w 82"/>
                  <a:gd name="T15" fmla="*/ 8 h 20"/>
                  <a:gd name="T16" fmla="*/ 16 w 82"/>
                  <a:gd name="T17" fmla="*/ 4 h 20"/>
                  <a:gd name="T18" fmla="*/ 0 w 82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20">
                    <a:moveTo>
                      <a:pt x="46" y="11"/>
                    </a:moveTo>
                    <a:lnTo>
                      <a:pt x="46" y="11"/>
                    </a:lnTo>
                    <a:lnTo>
                      <a:pt x="82" y="20"/>
                    </a:lnTo>
                    <a:lnTo>
                      <a:pt x="46" y="11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36" y="9"/>
                    </a:lnTo>
                    <a:lnTo>
                      <a:pt x="36" y="8"/>
                    </a:lnTo>
                    <a:lnTo>
                      <a:pt x="16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8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427365" y="5452929"/>
                <a:ext cx="130175" cy="31750"/>
              </a:xfrm>
              <a:custGeom>
                <a:avLst/>
                <a:gdLst>
                  <a:gd name="T0" fmla="*/ 46 w 82"/>
                  <a:gd name="T1" fmla="*/ 11 h 20"/>
                  <a:gd name="T2" fmla="*/ 46 w 82"/>
                  <a:gd name="T3" fmla="*/ 11 h 20"/>
                  <a:gd name="T4" fmla="*/ 82 w 82"/>
                  <a:gd name="T5" fmla="*/ 20 h 20"/>
                  <a:gd name="T6" fmla="*/ 46 w 82"/>
                  <a:gd name="T7" fmla="*/ 11 h 20"/>
                  <a:gd name="T8" fmla="*/ 0 w 82"/>
                  <a:gd name="T9" fmla="*/ 0 h 20"/>
                  <a:gd name="T10" fmla="*/ 0 w 82"/>
                  <a:gd name="T11" fmla="*/ 0 h 20"/>
                  <a:gd name="T12" fmla="*/ 36 w 82"/>
                  <a:gd name="T13" fmla="*/ 9 h 20"/>
                  <a:gd name="T14" fmla="*/ 36 w 82"/>
                  <a:gd name="T15" fmla="*/ 8 h 20"/>
                  <a:gd name="T16" fmla="*/ 16 w 82"/>
                  <a:gd name="T17" fmla="*/ 4 h 20"/>
                  <a:gd name="T18" fmla="*/ 0 w 82"/>
                  <a:gd name="T1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2" h="20">
                    <a:moveTo>
                      <a:pt x="46" y="11"/>
                    </a:moveTo>
                    <a:lnTo>
                      <a:pt x="46" y="11"/>
                    </a:lnTo>
                    <a:lnTo>
                      <a:pt x="82" y="20"/>
                    </a:lnTo>
                    <a:lnTo>
                      <a:pt x="46" y="11"/>
                    </a:lnTo>
                    <a:moveTo>
                      <a:pt x="0" y="0"/>
                    </a:moveTo>
                    <a:lnTo>
                      <a:pt x="0" y="0"/>
                    </a:lnTo>
                    <a:lnTo>
                      <a:pt x="36" y="9"/>
                    </a:lnTo>
                    <a:lnTo>
                      <a:pt x="36" y="8"/>
                    </a:lnTo>
                    <a:lnTo>
                      <a:pt x="16" y="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360690" y="5468804"/>
                <a:ext cx="1588" cy="1588"/>
              </a:xfrm>
              <a:prstGeom prst="rect">
                <a:avLst/>
              </a:prstGeom>
              <a:solidFill>
                <a:srgbClr val="EFB5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60690" y="54688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352753" y="5149716"/>
                <a:ext cx="466725" cy="320675"/>
              </a:xfrm>
              <a:custGeom>
                <a:avLst/>
                <a:gdLst>
                  <a:gd name="T0" fmla="*/ 5 w 294"/>
                  <a:gd name="T1" fmla="*/ 201 h 202"/>
                  <a:gd name="T2" fmla="*/ 5 w 294"/>
                  <a:gd name="T3" fmla="*/ 201 h 202"/>
                  <a:gd name="T4" fmla="*/ 0 w 294"/>
                  <a:gd name="T5" fmla="*/ 202 h 202"/>
                  <a:gd name="T6" fmla="*/ 0 w 294"/>
                  <a:gd name="T7" fmla="*/ 202 h 202"/>
                  <a:gd name="T8" fmla="*/ 0 w 294"/>
                  <a:gd name="T9" fmla="*/ 202 h 202"/>
                  <a:gd name="T10" fmla="*/ 5 w 294"/>
                  <a:gd name="T11" fmla="*/ 201 h 202"/>
                  <a:gd name="T12" fmla="*/ 5 w 294"/>
                  <a:gd name="T13" fmla="*/ 201 h 202"/>
                  <a:gd name="T14" fmla="*/ 83 w 294"/>
                  <a:gd name="T15" fmla="*/ 199 h 202"/>
                  <a:gd name="T16" fmla="*/ 83 w 294"/>
                  <a:gd name="T17" fmla="*/ 200 h 202"/>
                  <a:gd name="T18" fmla="*/ 83 w 294"/>
                  <a:gd name="T19" fmla="*/ 200 h 202"/>
                  <a:gd name="T20" fmla="*/ 93 w 294"/>
                  <a:gd name="T21" fmla="*/ 202 h 202"/>
                  <a:gd name="T22" fmla="*/ 93 w 294"/>
                  <a:gd name="T23" fmla="*/ 202 h 202"/>
                  <a:gd name="T24" fmla="*/ 83 w 294"/>
                  <a:gd name="T25" fmla="*/ 200 h 202"/>
                  <a:gd name="T26" fmla="*/ 83 w 294"/>
                  <a:gd name="T27" fmla="*/ 200 h 202"/>
                  <a:gd name="T28" fmla="*/ 83 w 294"/>
                  <a:gd name="T29" fmla="*/ 199 h 202"/>
                  <a:gd name="T30" fmla="*/ 175 w 294"/>
                  <a:gd name="T31" fmla="*/ 199 h 202"/>
                  <a:gd name="T32" fmla="*/ 175 w 294"/>
                  <a:gd name="T33" fmla="*/ 200 h 202"/>
                  <a:gd name="T34" fmla="*/ 175 w 294"/>
                  <a:gd name="T35" fmla="*/ 200 h 202"/>
                  <a:gd name="T36" fmla="*/ 165 w 294"/>
                  <a:gd name="T37" fmla="*/ 202 h 202"/>
                  <a:gd name="T38" fmla="*/ 165 w 294"/>
                  <a:gd name="T39" fmla="*/ 202 h 202"/>
                  <a:gd name="T40" fmla="*/ 175 w 294"/>
                  <a:gd name="T41" fmla="*/ 200 h 202"/>
                  <a:gd name="T42" fmla="*/ 175 w 294"/>
                  <a:gd name="T43" fmla="*/ 200 h 202"/>
                  <a:gd name="T44" fmla="*/ 175 w 294"/>
                  <a:gd name="T45" fmla="*/ 199 h 202"/>
                  <a:gd name="T46" fmla="*/ 294 w 294"/>
                  <a:gd name="T47" fmla="*/ 165 h 202"/>
                  <a:gd name="T48" fmla="*/ 294 w 294"/>
                  <a:gd name="T49" fmla="*/ 165 h 202"/>
                  <a:gd name="T50" fmla="*/ 294 w 294"/>
                  <a:gd name="T51" fmla="*/ 175 h 202"/>
                  <a:gd name="T52" fmla="*/ 294 w 294"/>
                  <a:gd name="T53" fmla="*/ 175 h 202"/>
                  <a:gd name="T54" fmla="*/ 294 w 294"/>
                  <a:gd name="T55" fmla="*/ 165 h 202"/>
                  <a:gd name="T56" fmla="*/ 294 w 294"/>
                  <a:gd name="T57" fmla="*/ 165 h 202"/>
                  <a:gd name="T58" fmla="*/ 294 w 294"/>
                  <a:gd name="T59" fmla="*/ 123 h 202"/>
                  <a:gd name="T60" fmla="*/ 294 w 294"/>
                  <a:gd name="T61" fmla="*/ 123 h 202"/>
                  <a:gd name="T62" fmla="*/ 294 w 294"/>
                  <a:gd name="T63" fmla="*/ 134 h 202"/>
                  <a:gd name="T64" fmla="*/ 294 w 294"/>
                  <a:gd name="T65" fmla="*/ 134 h 202"/>
                  <a:gd name="T66" fmla="*/ 294 w 294"/>
                  <a:gd name="T67" fmla="*/ 123 h 202"/>
                  <a:gd name="T68" fmla="*/ 294 w 294"/>
                  <a:gd name="T69" fmla="*/ 123 h 202"/>
                  <a:gd name="T70" fmla="*/ 294 w 294"/>
                  <a:gd name="T71" fmla="*/ 82 h 202"/>
                  <a:gd name="T72" fmla="*/ 294 w 294"/>
                  <a:gd name="T73" fmla="*/ 82 h 202"/>
                  <a:gd name="T74" fmla="*/ 294 w 294"/>
                  <a:gd name="T75" fmla="*/ 93 h 202"/>
                  <a:gd name="T76" fmla="*/ 294 w 294"/>
                  <a:gd name="T77" fmla="*/ 93 h 202"/>
                  <a:gd name="T78" fmla="*/ 294 w 294"/>
                  <a:gd name="T79" fmla="*/ 82 h 202"/>
                  <a:gd name="T80" fmla="*/ 294 w 294"/>
                  <a:gd name="T81" fmla="*/ 82 h 202"/>
                  <a:gd name="T82" fmla="*/ 294 w 294"/>
                  <a:gd name="T83" fmla="*/ 41 h 202"/>
                  <a:gd name="T84" fmla="*/ 294 w 294"/>
                  <a:gd name="T85" fmla="*/ 41 h 202"/>
                  <a:gd name="T86" fmla="*/ 294 w 294"/>
                  <a:gd name="T87" fmla="*/ 52 h 202"/>
                  <a:gd name="T88" fmla="*/ 294 w 294"/>
                  <a:gd name="T89" fmla="*/ 52 h 202"/>
                  <a:gd name="T90" fmla="*/ 294 w 294"/>
                  <a:gd name="T91" fmla="*/ 41 h 202"/>
                  <a:gd name="T92" fmla="*/ 294 w 294"/>
                  <a:gd name="T93" fmla="*/ 41 h 202"/>
                  <a:gd name="T94" fmla="*/ 294 w 294"/>
                  <a:gd name="T95" fmla="*/ 0 h 202"/>
                  <a:gd name="T96" fmla="*/ 294 w 294"/>
                  <a:gd name="T97" fmla="*/ 0 h 202"/>
                  <a:gd name="T98" fmla="*/ 294 w 294"/>
                  <a:gd name="T99" fmla="*/ 11 h 202"/>
                  <a:gd name="T100" fmla="*/ 294 w 294"/>
                  <a:gd name="T101" fmla="*/ 11 h 202"/>
                  <a:gd name="T102" fmla="*/ 294 w 294"/>
                  <a:gd name="T103" fmla="*/ 0 h 202"/>
                  <a:gd name="T104" fmla="*/ 294 w 294"/>
                  <a:gd name="T10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4" h="202">
                    <a:moveTo>
                      <a:pt x="5" y="201"/>
                    </a:moveTo>
                    <a:lnTo>
                      <a:pt x="5" y="201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5" y="201"/>
                    </a:lnTo>
                    <a:lnTo>
                      <a:pt x="5" y="201"/>
                    </a:lnTo>
                    <a:close/>
                    <a:moveTo>
                      <a:pt x="83" y="199"/>
                    </a:moveTo>
                    <a:lnTo>
                      <a:pt x="83" y="200"/>
                    </a:lnTo>
                    <a:lnTo>
                      <a:pt x="83" y="200"/>
                    </a:lnTo>
                    <a:lnTo>
                      <a:pt x="93" y="202"/>
                    </a:lnTo>
                    <a:lnTo>
                      <a:pt x="93" y="202"/>
                    </a:lnTo>
                    <a:lnTo>
                      <a:pt x="83" y="200"/>
                    </a:lnTo>
                    <a:lnTo>
                      <a:pt x="83" y="200"/>
                    </a:lnTo>
                    <a:lnTo>
                      <a:pt x="83" y="199"/>
                    </a:lnTo>
                    <a:close/>
                    <a:moveTo>
                      <a:pt x="175" y="199"/>
                    </a:moveTo>
                    <a:lnTo>
                      <a:pt x="175" y="200"/>
                    </a:lnTo>
                    <a:lnTo>
                      <a:pt x="175" y="200"/>
                    </a:lnTo>
                    <a:lnTo>
                      <a:pt x="165" y="202"/>
                    </a:lnTo>
                    <a:lnTo>
                      <a:pt x="165" y="202"/>
                    </a:lnTo>
                    <a:lnTo>
                      <a:pt x="175" y="200"/>
                    </a:lnTo>
                    <a:lnTo>
                      <a:pt x="175" y="200"/>
                    </a:lnTo>
                    <a:lnTo>
                      <a:pt x="175" y="199"/>
                    </a:lnTo>
                    <a:close/>
                    <a:moveTo>
                      <a:pt x="294" y="165"/>
                    </a:moveTo>
                    <a:lnTo>
                      <a:pt x="294" y="165"/>
                    </a:lnTo>
                    <a:lnTo>
                      <a:pt x="294" y="175"/>
                    </a:lnTo>
                    <a:lnTo>
                      <a:pt x="294" y="175"/>
                    </a:lnTo>
                    <a:lnTo>
                      <a:pt x="294" y="165"/>
                    </a:lnTo>
                    <a:lnTo>
                      <a:pt x="294" y="165"/>
                    </a:lnTo>
                    <a:close/>
                    <a:moveTo>
                      <a:pt x="294" y="123"/>
                    </a:moveTo>
                    <a:lnTo>
                      <a:pt x="294" y="123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4" y="123"/>
                    </a:lnTo>
                    <a:lnTo>
                      <a:pt x="294" y="123"/>
                    </a:lnTo>
                    <a:close/>
                    <a:moveTo>
                      <a:pt x="294" y="82"/>
                    </a:moveTo>
                    <a:lnTo>
                      <a:pt x="294" y="82"/>
                    </a:lnTo>
                    <a:lnTo>
                      <a:pt x="294" y="93"/>
                    </a:lnTo>
                    <a:lnTo>
                      <a:pt x="294" y="93"/>
                    </a:lnTo>
                    <a:lnTo>
                      <a:pt x="294" y="82"/>
                    </a:lnTo>
                    <a:lnTo>
                      <a:pt x="294" y="82"/>
                    </a:lnTo>
                    <a:close/>
                    <a:moveTo>
                      <a:pt x="294" y="41"/>
                    </a:moveTo>
                    <a:lnTo>
                      <a:pt x="294" y="41"/>
                    </a:lnTo>
                    <a:lnTo>
                      <a:pt x="294" y="52"/>
                    </a:lnTo>
                    <a:lnTo>
                      <a:pt x="294" y="52"/>
                    </a:lnTo>
                    <a:lnTo>
                      <a:pt x="294" y="41"/>
                    </a:lnTo>
                    <a:lnTo>
                      <a:pt x="294" y="41"/>
                    </a:lnTo>
                    <a:close/>
                    <a:moveTo>
                      <a:pt x="294" y="0"/>
                    </a:moveTo>
                    <a:lnTo>
                      <a:pt x="294" y="0"/>
                    </a:lnTo>
                    <a:lnTo>
                      <a:pt x="294" y="11"/>
                    </a:lnTo>
                    <a:lnTo>
                      <a:pt x="294" y="11"/>
                    </a:lnTo>
                    <a:lnTo>
                      <a:pt x="294" y="0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E16F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352753" y="5149716"/>
                <a:ext cx="466725" cy="320675"/>
              </a:xfrm>
              <a:custGeom>
                <a:avLst/>
                <a:gdLst>
                  <a:gd name="T0" fmla="*/ 5 w 294"/>
                  <a:gd name="T1" fmla="*/ 201 h 202"/>
                  <a:gd name="T2" fmla="*/ 5 w 294"/>
                  <a:gd name="T3" fmla="*/ 201 h 202"/>
                  <a:gd name="T4" fmla="*/ 0 w 294"/>
                  <a:gd name="T5" fmla="*/ 202 h 202"/>
                  <a:gd name="T6" fmla="*/ 0 w 294"/>
                  <a:gd name="T7" fmla="*/ 202 h 202"/>
                  <a:gd name="T8" fmla="*/ 0 w 294"/>
                  <a:gd name="T9" fmla="*/ 202 h 202"/>
                  <a:gd name="T10" fmla="*/ 5 w 294"/>
                  <a:gd name="T11" fmla="*/ 201 h 202"/>
                  <a:gd name="T12" fmla="*/ 5 w 294"/>
                  <a:gd name="T13" fmla="*/ 201 h 202"/>
                  <a:gd name="T14" fmla="*/ 83 w 294"/>
                  <a:gd name="T15" fmla="*/ 199 h 202"/>
                  <a:gd name="T16" fmla="*/ 83 w 294"/>
                  <a:gd name="T17" fmla="*/ 200 h 202"/>
                  <a:gd name="T18" fmla="*/ 83 w 294"/>
                  <a:gd name="T19" fmla="*/ 200 h 202"/>
                  <a:gd name="T20" fmla="*/ 93 w 294"/>
                  <a:gd name="T21" fmla="*/ 202 h 202"/>
                  <a:gd name="T22" fmla="*/ 93 w 294"/>
                  <a:gd name="T23" fmla="*/ 202 h 202"/>
                  <a:gd name="T24" fmla="*/ 83 w 294"/>
                  <a:gd name="T25" fmla="*/ 200 h 202"/>
                  <a:gd name="T26" fmla="*/ 83 w 294"/>
                  <a:gd name="T27" fmla="*/ 200 h 202"/>
                  <a:gd name="T28" fmla="*/ 83 w 294"/>
                  <a:gd name="T29" fmla="*/ 199 h 202"/>
                  <a:gd name="T30" fmla="*/ 175 w 294"/>
                  <a:gd name="T31" fmla="*/ 199 h 202"/>
                  <a:gd name="T32" fmla="*/ 175 w 294"/>
                  <a:gd name="T33" fmla="*/ 200 h 202"/>
                  <a:gd name="T34" fmla="*/ 175 w 294"/>
                  <a:gd name="T35" fmla="*/ 200 h 202"/>
                  <a:gd name="T36" fmla="*/ 165 w 294"/>
                  <a:gd name="T37" fmla="*/ 202 h 202"/>
                  <a:gd name="T38" fmla="*/ 165 w 294"/>
                  <a:gd name="T39" fmla="*/ 202 h 202"/>
                  <a:gd name="T40" fmla="*/ 175 w 294"/>
                  <a:gd name="T41" fmla="*/ 200 h 202"/>
                  <a:gd name="T42" fmla="*/ 175 w 294"/>
                  <a:gd name="T43" fmla="*/ 200 h 202"/>
                  <a:gd name="T44" fmla="*/ 175 w 294"/>
                  <a:gd name="T45" fmla="*/ 199 h 202"/>
                  <a:gd name="T46" fmla="*/ 294 w 294"/>
                  <a:gd name="T47" fmla="*/ 165 h 202"/>
                  <a:gd name="T48" fmla="*/ 294 w 294"/>
                  <a:gd name="T49" fmla="*/ 165 h 202"/>
                  <a:gd name="T50" fmla="*/ 294 w 294"/>
                  <a:gd name="T51" fmla="*/ 175 h 202"/>
                  <a:gd name="T52" fmla="*/ 294 w 294"/>
                  <a:gd name="T53" fmla="*/ 175 h 202"/>
                  <a:gd name="T54" fmla="*/ 294 w 294"/>
                  <a:gd name="T55" fmla="*/ 165 h 202"/>
                  <a:gd name="T56" fmla="*/ 294 w 294"/>
                  <a:gd name="T57" fmla="*/ 165 h 202"/>
                  <a:gd name="T58" fmla="*/ 294 w 294"/>
                  <a:gd name="T59" fmla="*/ 123 h 202"/>
                  <a:gd name="T60" fmla="*/ 294 w 294"/>
                  <a:gd name="T61" fmla="*/ 123 h 202"/>
                  <a:gd name="T62" fmla="*/ 294 w 294"/>
                  <a:gd name="T63" fmla="*/ 134 h 202"/>
                  <a:gd name="T64" fmla="*/ 294 w 294"/>
                  <a:gd name="T65" fmla="*/ 134 h 202"/>
                  <a:gd name="T66" fmla="*/ 294 w 294"/>
                  <a:gd name="T67" fmla="*/ 123 h 202"/>
                  <a:gd name="T68" fmla="*/ 294 w 294"/>
                  <a:gd name="T69" fmla="*/ 123 h 202"/>
                  <a:gd name="T70" fmla="*/ 294 w 294"/>
                  <a:gd name="T71" fmla="*/ 82 h 202"/>
                  <a:gd name="T72" fmla="*/ 294 w 294"/>
                  <a:gd name="T73" fmla="*/ 82 h 202"/>
                  <a:gd name="T74" fmla="*/ 294 w 294"/>
                  <a:gd name="T75" fmla="*/ 93 h 202"/>
                  <a:gd name="T76" fmla="*/ 294 w 294"/>
                  <a:gd name="T77" fmla="*/ 93 h 202"/>
                  <a:gd name="T78" fmla="*/ 294 w 294"/>
                  <a:gd name="T79" fmla="*/ 82 h 202"/>
                  <a:gd name="T80" fmla="*/ 294 w 294"/>
                  <a:gd name="T81" fmla="*/ 82 h 202"/>
                  <a:gd name="T82" fmla="*/ 294 w 294"/>
                  <a:gd name="T83" fmla="*/ 41 h 202"/>
                  <a:gd name="T84" fmla="*/ 294 w 294"/>
                  <a:gd name="T85" fmla="*/ 41 h 202"/>
                  <a:gd name="T86" fmla="*/ 294 w 294"/>
                  <a:gd name="T87" fmla="*/ 52 h 202"/>
                  <a:gd name="T88" fmla="*/ 294 w 294"/>
                  <a:gd name="T89" fmla="*/ 52 h 202"/>
                  <a:gd name="T90" fmla="*/ 294 w 294"/>
                  <a:gd name="T91" fmla="*/ 41 h 202"/>
                  <a:gd name="T92" fmla="*/ 294 w 294"/>
                  <a:gd name="T93" fmla="*/ 41 h 202"/>
                  <a:gd name="T94" fmla="*/ 294 w 294"/>
                  <a:gd name="T95" fmla="*/ 0 h 202"/>
                  <a:gd name="T96" fmla="*/ 294 w 294"/>
                  <a:gd name="T97" fmla="*/ 0 h 202"/>
                  <a:gd name="T98" fmla="*/ 294 w 294"/>
                  <a:gd name="T99" fmla="*/ 11 h 202"/>
                  <a:gd name="T100" fmla="*/ 294 w 294"/>
                  <a:gd name="T101" fmla="*/ 11 h 202"/>
                  <a:gd name="T102" fmla="*/ 294 w 294"/>
                  <a:gd name="T103" fmla="*/ 0 h 202"/>
                  <a:gd name="T104" fmla="*/ 294 w 294"/>
                  <a:gd name="T10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4" h="202">
                    <a:moveTo>
                      <a:pt x="5" y="201"/>
                    </a:moveTo>
                    <a:lnTo>
                      <a:pt x="5" y="201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5" y="201"/>
                    </a:lnTo>
                    <a:lnTo>
                      <a:pt x="5" y="201"/>
                    </a:lnTo>
                    <a:moveTo>
                      <a:pt x="83" y="199"/>
                    </a:moveTo>
                    <a:lnTo>
                      <a:pt x="83" y="200"/>
                    </a:lnTo>
                    <a:lnTo>
                      <a:pt x="83" y="200"/>
                    </a:lnTo>
                    <a:lnTo>
                      <a:pt x="93" y="202"/>
                    </a:lnTo>
                    <a:lnTo>
                      <a:pt x="93" y="202"/>
                    </a:lnTo>
                    <a:lnTo>
                      <a:pt x="83" y="200"/>
                    </a:lnTo>
                    <a:lnTo>
                      <a:pt x="83" y="200"/>
                    </a:lnTo>
                    <a:lnTo>
                      <a:pt x="83" y="199"/>
                    </a:lnTo>
                    <a:moveTo>
                      <a:pt x="175" y="199"/>
                    </a:moveTo>
                    <a:lnTo>
                      <a:pt x="175" y="200"/>
                    </a:lnTo>
                    <a:lnTo>
                      <a:pt x="175" y="200"/>
                    </a:lnTo>
                    <a:lnTo>
                      <a:pt x="165" y="202"/>
                    </a:lnTo>
                    <a:lnTo>
                      <a:pt x="165" y="202"/>
                    </a:lnTo>
                    <a:lnTo>
                      <a:pt x="175" y="200"/>
                    </a:lnTo>
                    <a:lnTo>
                      <a:pt x="175" y="200"/>
                    </a:lnTo>
                    <a:lnTo>
                      <a:pt x="175" y="199"/>
                    </a:lnTo>
                    <a:moveTo>
                      <a:pt x="294" y="165"/>
                    </a:moveTo>
                    <a:lnTo>
                      <a:pt x="294" y="165"/>
                    </a:lnTo>
                    <a:lnTo>
                      <a:pt x="294" y="175"/>
                    </a:lnTo>
                    <a:lnTo>
                      <a:pt x="294" y="175"/>
                    </a:lnTo>
                    <a:lnTo>
                      <a:pt x="294" y="165"/>
                    </a:lnTo>
                    <a:lnTo>
                      <a:pt x="294" y="165"/>
                    </a:lnTo>
                    <a:moveTo>
                      <a:pt x="294" y="123"/>
                    </a:moveTo>
                    <a:lnTo>
                      <a:pt x="294" y="123"/>
                    </a:lnTo>
                    <a:lnTo>
                      <a:pt x="294" y="134"/>
                    </a:lnTo>
                    <a:lnTo>
                      <a:pt x="294" y="134"/>
                    </a:lnTo>
                    <a:lnTo>
                      <a:pt x="294" y="123"/>
                    </a:lnTo>
                    <a:lnTo>
                      <a:pt x="294" y="123"/>
                    </a:lnTo>
                    <a:moveTo>
                      <a:pt x="294" y="82"/>
                    </a:moveTo>
                    <a:lnTo>
                      <a:pt x="294" y="82"/>
                    </a:lnTo>
                    <a:lnTo>
                      <a:pt x="294" y="93"/>
                    </a:lnTo>
                    <a:lnTo>
                      <a:pt x="294" y="93"/>
                    </a:lnTo>
                    <a:lnTo>
                      <a:pt x="294" y="82"/>
                    </a:lnTo>
                    <a:lnTo>
                      <a:pt x="294" y="82"/>
                    </a:lnTo>
                    <a:moveTo>
                      <a:pt x="294" y="41"/>
                    </a:moveTo>
                    <a:lnTo>
                      <a:pt x="294" y="41"/>
                    </a:lnTo>
                    <a:lnTo>
                      <a:pt x="294" y="52"/>
                    </a:lnTo>
                    <a:lnTo>
                      <a:pt x="294" y="52"/>
                    </a:lnTo>
                    <a:lnTo>
                      <a:pt x="294" y="41"/>
                    </a:lnTo>
                    <a:lnTo>
                      <a:pt x="294" y="41"/>
                    </a:lnTo>
                    <a:moveTo>
                      <a:pt x="294" y="0"/>
                    </a:moveTo>
                    <a:lnTo>
                      <a:pt x="294" y="0"/>
                    </a:lnTo>
                    <a:lnTo>
                      <a:pt x="294" y="11"/>
                    </a:lnTo>
                    <a:lnTo>
                      <a:pt x="294" y="11"/>
                    </a:lnTo>
                    <a:lnTo>
                      <a:pt x="294" y="0"/>
                    </a:lnTo>
                    <a:lnTo>
                      <a:pt x="2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81353" y="5037004"/>
                <a:ext cx="39688" cy="49213"/>
              </a:xfrm>
              <a:custGeom>
                <a:avLst/>
                <a:gdLst>
                  <a:gd name="T0" fmla="*/ 0 w 185"/>
                  <a:gd name="T1" fmla="*/ 0 h 227"/>
                  <a:gd name="T2" fmla="*/ 43 w 185"/>
                  <a:gd name="T3" fmla="*/ 105 h 227"/>
                  <a:gd name="T4" fmla="*/ 43 w 185"/>
                  <a:gd name="T5" fmla="*/ 105 h 227"/>
                  <a:gd name="T6" fmla="*/ 43 w 185"/>
                  <a:gd name="T7" fmla="*/ 105 h 227"/>
                  <a:gd name="T8" fmla="*/ 14 w 185"/>
                  <a:gd name="T9" fmla="*/ 227 h 227"/>
                  <a:gd name="T10" fmla="*/ 171 w 185"/>
                  <a:gd name="T11" fmla="*/ 188 h 227"/>
                  <a:gd name="T12" fmla="*/ 185 w 185"/>
                  <a:gd name="T13" fmla="*/ 184 h 227"/>
                  <a:gd name="T14" fmla="*/ 108 w 185"/>
                  <a:gd name="T15" fmla="*/ 107 h 227"/>
                  <a:gd name="T16" fmla="*/ 0 w 185"/>
                  <a:gd name="T17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227">
                    <a:moveTo>
                      <a:pt x="0" y="0"/>
                    </a:moveTo>
                    <a:cubicBezTo>
                      <a:pt x="27" y="27"/>
                      <a:pt x="43" y="64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05"/>
                      <a:pt x="43" y="105"/>
                      <a:pt x="43" y="105"/>
                    </a:cubicBezTo>
                    <a:cubicBezTo>
                      <a:pt x="43" y="129"/>
                      <a:pt x="31" y="174"/>
                      <a:pt x="14" y="227"/>
                    </a:cubicBezTo>
                    <a:cubicBezTo>
                      <a:pt x="171" y="188"/>
                      <a:pt x="171" y="188"/>
                      <a:pt x="171" y="188"/>
                    </a:cubicBezTo>
                    <a:cubicBezTo>
                      <a:pt x="185" y="184"/>
                      <a:pt x="185" y="184"/>
                      <a:pt x="185" y="184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84528" y="5059229"/>
                <a:ext cx="6350" cy="26988"/>
              </a:xfrm>
              <a:custGeom>
                <a:avLst/>
                <a:gdLst>
                  <a:gd name="T0" fmla="*/ 29 w 29"/>
                  <a:gd name="T1" fmla="*/ 0 h 122"/>
                  <a:gd name="T2" fmla="*/ 29 w 29"/>
                  <a:gd name="T3" fmla="*/ 2 h 122"/>
                  <a:gd name="T4" fmla="*/ 0 w 29"/>
                  <a:gd name="T5" fmla="*/ 122 h 122"/>
                  <a:gd name="T6" fmla="*/ 0 w 29"/>
                  <a:gd name="T7" fmla="*/ 122 h 122"/>
                  <a:gd name="T8" fmla="*/ 29 w 29"/>
                  <a:gd name="T9" fmla="*/ 0 h 122"/>
                  <a:gd name="T10" fmla="*/ 29 w 29"/>
                  <a:gd name="T1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122">
                    <a:moveTo>
                      <a:pt x="29" y="0"/>
                    </a:moveTo>
                    <a:cubicBezTo>
                      <a:pt x="29" y="1"/>
                      <a:pt x="29" y="1"/>
                      <a:pt x="29" y="2"/>
                    </a:cubicBezTo>
                    <a:cubicBezTo>
                      <a:pt x="28" y="26"/>
                      <a:pt x="17" y="70"/>
                      <a:pt x="0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17" y="69"/>
                      <a:pt x="29" y="24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</a:path>
                </a:pathLst>
              </a:custGeom>
              <a:solidFill>
                <a:srgbClr val="699F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41490" y="4819516"/>
                <a:ext cx="871538" cy="871538"/>
              </a:xfrm>
              <a:prstGeom prst="ellipse">
                <a:avLst/>
              </a:pr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85978" y="5306879"/>
                <a:ext cx="203200" cy="2047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25665" y="5062404"/>
                <a:ext cx="123825" cy="2857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25665" y="5062404"/>
                <a:ext cx="123825" cy="285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25665" y="5000491"/>
                <a:ext cx="123825" cy="1222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62178" y="5159241"/>
                <a:ext cx="50800" cy="255588"/>
              </a:xfrm>
              <a:custGeom>
                <a:avLst/>
                <a:gdLst>
                  <a:gd name="T0" fmla="*/ 120 w 240"/>
                  <a:gd name="T1" fmla="*/ 1200 h 1200"/>
                  <a:gd name="T2" fmla="*/ 0 w 240"/>
                  <a:gd name="T3" fmla="*/ 1080 h 1200"/>
                  <a:gd name="T4" fmla="*/ 0 w 240"/>
                  <a:gd name="T5" fmla="*/ 120 h 1200"/>
                  <a:gd name="T6" fmla="*/ 120 w 240"/>
                  <a:gd name="T7" fmla="*/ 0 h 1200"/>
                  <a:gd name="T8" fmla="*/ 240 w 240"/>
                  <a:gd name="T9" fmla="*/ 120 h 1200"/>
                  <a:gd name="T10" fmla="*/ 240 w 240"/>
                  <a:gd name="T11" fmla="*/ 1080 h 1200"/>
                  <a:gd name="T12" fmla="*/ 120 w 240"/>
                  <a:gd name="T13" fmla="*/ 120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1200">
                    <a:moveTo>
                      <a:pt x="120" y="1200"/>
                    </a:moveTo>
                    <a:cubicBezTo>
                      <a:pt x="54" y="1200"/>
                      <a:pt x="0" y="1146"/>
                      <a:pt x="0" y="108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54"/>
                      <a:pt x="54" y="0"/>
                      <a:pt x="120" y="0"/>
                    </a:cubicBezTo>
                    <a:cubicBezTo>
                      <a:pt x="186" y="0"/>
                      <a:pt x="240" y="54"/>
                      <a:pt x="240" y="120"/>
                    </a:cubicBezTo>
                    <a:cubicBezTo>
                      <a:pt x="240" y="1080"/>
                      <a:pt x="240" y="1080"/>
                      <a:pt x="240" y="1080"/>
                    </a:cubicBezTo>
                    <a:cubicBezTo>
                      <a:pt x="240" y="1146"/>
                      <a:pt x="186" y="1200"/>
                      <a:pt x="120" y="1200"/>
                    </a:cubicBezTo>
                    <a:close/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25665" y="5348154"/>
                <a:ext cx="123825" cy="122238"/>
              </a:xfrm>
              <a:prstGeom prst="ellipse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100504"/>
                <a:ext cx="82550" cy="1428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100504"/>
                <a:ext cx="82550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141779"/>
                <a:ext cx="41275" cy="1428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141779"/>
                <a:ext cx="41275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183054"/>
                <a:ext cx="82550" cy="12700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183054"/>
                <a:ext cx="82550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224329"/>
                <a:ext cx="41275" cy="12700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224329"/>
                <a:ext cx="41275" cy="12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264016"/>
                <a:ext cx="82550" cy="1428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47903" y="5264016"/>
                <a:ext cx="82550" cy="14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14553" y="5481504"/>
                <a:ext cx="1588" cy="1588"/>
              </a:xfrm>
              <a:prstGeom prst="rect">
                <a:avLst/>
              </a:pr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14553" y="54815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32028" y="5019541"/>
                <a:ext cx="80963" cy="80963"/>
              </a:xfrm>
              <a:custGeom>
                <a:avLst/>
                <a:gdLst>
                  <a:gd name="T0" fmla="*/ 0 w 383"/>
                  <a:gd name="T1" fmla="*/ 0 h 383"/>
                  <a:gd name="T2" fmla="*/ 80 w 383"/>
                  <a:gd name="T3" fmla="*/ 191 h 383"/>
                  <a:gd name="T4" fmla="*/ 80 w 383"/>
                  <a:gd name="T5" fmla="*/ 191 h 383"/>
                  <a:gd name="T6" fmla="*/ 80 w 383"/>
                  <a:gd name="T7" fmla="*/ 192 h 383"/>
                  <a:gd name="T8" fmla="*/ 80 w 383"/>
                  <a:gd name="T9" fmla="*/ 192 h 383"/>
                  <a:gd name="T10" fmla="*/ 80 w 383"/>
                  <a:gd name="T11" fmla="*/ 193 h 383"/>
                  <a:gd name="T12" fmla="*/ 80 w 383"/>
                  <a:gd name="T13" fmla="*/ 193 h 383"/>
                  <a:gd name="T14" fmla="*/ 80 w 383"/>
                  <a:gd name="T15" fmla="*/ 193 h 383"/>
                  <a:gd name="T16" fmla="*/ 80 w 383"/>
                  <a:gd name="T17" fmla="*/ 194 h 383"/>
                  <a:gd name="T18" fmla="*/ 80 w 383"/>
                  <a:gd name="T19" fmla="*/ 194 h 383"/>
                  <a:gd name="T20" fmla="*/ 80 w 383"/>
                  <a:gd name="T21" fmla="*/ 195 h 383"/>
                  <a:gd name="T22" fmla="*/ 80 w 383"/>
                  <a:gd name="T23" fmla="*/ 195 h 383"/>
                  <a:gd name="T24" fmla="*/ 80 w 383"/>
                  <a:gd name="T25" fmla="*/ 196 h 383"/>
                  <a:gd name="T26" fmla="*/ 80 w 383"/>
                  <a:gd name="T27" fmla="*/ 196 h 383"/>
                  <a:gd name="T28" fmla="*/ 80 w 383"/>
                  <a:gd name="T29" fmla="*/ 197 h 383"/>
                  <a:gd name="T30" fmla="*/ 80 w 383"/>
                  <a:gd name="T31" fmla="*/ 197 h 383"/>
                  <a:gd name="T32" fmla="*/ 80 w 383"/>
                  <a:gd name="T33" fmla="*/ 198 h 383"/>
                  <a:gd name="T34" fmla="*/ 80 w 383"/>
                  <a:gd name="T35" fmla="*/ 198 h 383"/>
                  <a:gd name="T36" fmla="*/ 80 w 383"/>
                  <a:gd name="T37" fmla="*/ 199 h 383"/>
                  <a:gd name="T38" fmla="*/ 80 w 383"/>
                  <a:gd name="T39" fmla="*/ 383 h 383"/>
                  <a:gd name="T40" fmla="*/ 383 w 383"/>
                  <a:gd name="T41" fmla="*/ 383 h 383"/>
                  <a:gd name="T42" fmla="*/ 199 w 383"/>
                  <a:gd name="T43" fmla="*/ 199 h 383"/>
                  <a:gd name="T44" fmla="*/ 0 w 383"/>
                  <a:gd name="T45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83" h="383">
                    <a:moveTo>
                      <a:pt x="0" y="0"/>
                    </a:moveTo>
                    <a:cubicBezTo>
                      <a:pt x="48" y="50"/>
                      <a:pt x="78" y="117"/>
                      <a:pt x="80" y="191"/>
                    </a:cubicBezTo>
                    <a:cubicBezTo>
                      <a:pt x="80" y="191"/>
                      <a:pt x="80" y="191"/>
                      <a:pt x="80" y="191"/>
                    </a:cubicBezTo>
                    <a:cubicBezTo>
                      <a:pt x="80" y="191"/>
                      <a:pt x="80" y="191"/>
                      <a:pt x="80" y="192"/>
                    </a:cubicBezTo>
                    <a:cubicBezTo>
                      <a:pt x="80" y="192"/>
                      <a:pt x="80" y="192"/>
                      <a:pt x="80" y="192"/>
                    </a:cubicBezTo>
                    <a:cubicBezTo>
                      <a:pt x="80" y="192"/>
                      <a:pt x="80" y="192"/>
                      <a:pt x="80" y="193"/>
                    </a:cubicBezTo>
                    <a:cubicBezTo>
                      <a:pt x="80" y="193"/>
                      <a:pt x="80" y="193"/>
                      <a:pt x="80" y="193"/>
                    </a:cubicBezTo>
                    <a:cubicBezTo>
                      <a:pt x="80" y="193"/>
                      <a:pt x="80" y="193"/>
                      <a:pt x="80" y="193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0" y="194"/>
                      <a:pt x="80" y="194"/>
                      <a:pt x="80" y="194"/>
                    </a:cubicBezTo>
                    <a:cubicBezTo>
                      <a:pt x="80" y="194"/>
                      <a:pt x="80" y="195"/>
                      <a:pt x="80" y="195"/>
                    </a:cubicBezTo>
                    <a:cubicBezTo>
                      <a:pt x="80" y="195"/>
                      <a:pt x="80" y="195"/>
                      <a:pt x="80" y="195"/>
                    </a:cubicBezTo>
                    <a:cubicBezTo>
                      <a:pt x="80" y="195"/>
                      <a:pt x="80" y="196"/>
                      <a:pt x="80" y="196"/>
                    </a:cubicBezTo>
                    <a:cubicBezTo>
                      <a:pt x="80" y="196"/>
                      <a:pt x="80" y="196"/>
                      <a:pt x="80" y="196"/>
                    </a:cubicBezTo>
                    <a:cubicBezTo>
                      <a:pt x="80" y="196"/>
                      <a:pt x="80" y="197"/>
                      <a:pt x="80" y="197"/>
                    </a:cubicBezTo>
                    <a:cubicBezTo>
                      <a:pt x="80" y="197"/>
                      <a:pt x="80" y="197"/>
                      <a:pt x="80" y="197"/>
                    </a:cubicBezTo>
                    <a:cubicBezTo>
                      <a:pt x="80" y="197"/>
                      <a:pt x="80" y="197"/>
                      <a:pt x="80" y="198"/>
                    </a:cubicBezTo>
                    <a:cubicBezTo>
                      <a:pt x="80" y="198"/>
                      <a:pt x="80" y="198"/>
                      <a:pt x="80" y="198"/>
                    </a:cubicBezTo>
                    <a:cubicBezTo>
                      <a:pt x="80" y="198"/>
                      <a:pt x="80" y="199"/>
                      <a:pt x="80" y="199"/>
                    </a:cubicBezTo>
                    <a:cubicBezTo>
                      <a:pt x="80" y="383"/>
                      <a:pt x="80" y="383"/>
                      <a:pt x="80" y="383"/>
                    </a:cubicBezTo>
                    <a:cubicBezTo>
                      <a:pt x="383" y="383"/>
                      <a:pt x="383" y="383"/>
                      <a:pt x="383" y="383"/>
                    </a:cubicBezTo>
                    <a:cubicBezTo>
                      <a:pt x="199" y="199"/>
                      <a:pt x="199" y="199"/>
                      <a:pt x="199" y="199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632028" y="5019541"/>
                <a:ext cx="17463" cy="42863"/>
              </a:xfrm>
              <a:custGeom>
                <a:avLst/>
                <a:gdLst>
                  <a:gd name="T0" fmla="*/ 82 w 82"/>
                  <a:gd name="T1" fmla="*/ 200 h 200"/>
                  <a:gd name="T2" fmla="*/ 82 w 82"/>
                  <a:gd name="T3" fmla="*/ 200 h 200"/>
                  <a:gd name="T4" fmla="*/ 82 w 82"/>
                  <a:gd name="T5" fmla="*/ 200 h 200"/>
                  <a:gd name="T6" fmla="*/ 82 w 82"/>
                  <a:gd name="T7" fmla="*/ 199 h 200"/>
                  <a:gd name="T8" fmla="*/ 82 w 82"/>
                  <a:gd name="T9" fmla="*/ 199 h 200"/>
                  <a:gd name="T10" fmla="*/ 82 w 82"/>
                  <a:gd name="T11" fmla="*/ 199 h 200"/>
                  <a:gd name="T12" fmla="*/ 82 w 82"/>
                  <a:gd name="T13" fmla="*/ 198 h 200"/>
                  <a:gd name="T14" fmla="*/ 82 w 82"/>
                  <a:gd name="T15" fmla="*/ 198 h 200"/>
                  <a:gd name="T16" fmla="*/ 82 w 82"/>
                  <a:gd name="T17" fmla="*/ 198 h 200"/>
                  <a:gd name="T18" fmla="*/ 82 w 82"/>
                  <a:gd name="T19" fmla="*/ 197 h 200"/>
                  <a:gd name="T20" fmla="*/ 82 w 82"/>
                  <a:gd name="T21" fmla="*/ 197 h 200"/>
                  <a:gd name="T22" fmla="*/ 82 w 82"/>
                  <a:gd name="T23" fmla="*/ 197 h 200"/>
                  <a:gd name="T24" fmla="*/ 82 w 82"/>
                  <a:gd name="T25" fmla="*/ 196 h 200"/>
                  <a:gd name="T26" fmla="*/ 82 w 82"/>
                  <a:gd name="T27" fmla="*/ 196 h 200"/>
                  <a:gd name="T28" fmla="*/ 82 w 82"/>
                  <a:gd name="T29" fmla="*/ 196 h 200"/>
                  <a:gd name="T30" fmla="*/ 82 w 82"/>
                  <a:gd name="T31" fmla="*/ 195 h 200"/>
                  <a:gd name="T32" fmla="*/ 82 w 82"/>
                  <a:gd name="T33" fmla="*/ 195 h 200"/>
                  <a:gd name="T34" fmla="*/ 82 w 82"/>
                  <a:gd name="T35" fmla="*/ 195 h 200"/>
                  <a:gd name="T36" fmla="*/ 82 w 82"/>
                  <a:gd name="T37" fmla="*/ 194 h 200"/>
                  <a:gd name="T38" fmla="*/ 82 w 82"/>
                  <a:gd name="T39" fmla="*/ 195 h 200"/>
                  <a:gd name="T40" fmla="*/ 82 w 82"/>
                  <a:gd name="T41" fmla="*/ 194 h 200"/>
                  <a:gd name="T42" fmla="*/ 82 w 82"/>
                  <a:gd name="T43" fmla="*/ 193 h 200"/>
                  <a:gd name="T44" fmla="*/ 82 w 82"/>
                  <a:gd name="T45" fmla="*/ 194 h 200"/>
                  <a:gd name="T46" fmla="*/ 82 w 82"/>
                  <a:gd name="T47" fmla="*/ 193 h 200"/>
                  <a:gd name="T48" fmla="*/ 0 w 82"/>
                  <a:gd name="T49" fmla="*/ 0 h 200"/>
                  <a:gd name="T50" fmla="*/ 82 w 82"/>
                  <a:gd name="T51" fmla="*/ 193 h 200"/>
                  <a:gd name="T52" fmla="*/ 2 w 82"/>
                  <a:gd name="T53" fmla="*/ 2 h 200"/>
                  <a:gd name="T54" fmla="*/ 0 w 82"/>
                  <a:gd name="T55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2" h="200">
                    <a:moveTo>
                      <a:pt x="82" y="200"/>
                    </a:moveTo>
                    <a:cubicBezTo>
                      <a:pt x="82" y="200"/>
                      <a:pt x="82" y="200"/>
                      <a:pt x="82" y="200"/>
                    </a:cubicBezTo>
                    <a:cubicBezTo>
                      <a:pt x="82" y="200"/>
                      <a:pt x="82" y="200"/>
                      <a:pt x="82" y="200"/>
                    </a:cubicBezTo>
                    <a:moveTo>
                      <a:pt x="82" y="199"/>
                    </a:moveTo>
                    <a:cubicBezTo>
                      <a:pt x="82" y="199"/>
                      <a:pt x="82" y="199"/>
                      <a:pt x="82" y="199"/>
                    </a:cubicBezTo>
                    <a:cubicBezTo>
                      <a:pt x="82" y="199"/>
                      <a:pt x="82" y="199"/>
                      <a:pt x="82" y="199"/>
                    </a:cubicBezTo>
                    <a:moveTo>
                      <a:pt x="82" y="198"/>
                    </a:moveTo>
                    <a:cubicBezTo>
                      <a:pt x="82" y="198"/>
                      <a:pt x="82" y="198"/>
                      <a:pt x="82" y="198"/>
                    </a:cubicBezTo>
                    <a:cubicBezTo>
                      <a:pt x="82" y="198"/>
                      <a:pt x="82" y="198"/>
                      <a:pt x="82" y="198"/>
                    </a:cubicBezTo>
                    <a:moveTo>
                      <a:pt x="82" y="197"/>
                    </a:moveTo>
                    <a:cubicBezTo>
                      <a:pt x="82" y="197"/>
                      <a:pt x="82" y="197"/>
                      <a:pt x="82" y="197"/>
                    </a:cubicBezTo>
                    <a:cubicBezTo>
                      <a:pt x="82" y="197"/>
                      <a:pt x="82" y="197"/>
                      <a:pt x="82" y="197"/>
                    </a:cubicBezTo>
                    <a:moveTo>
                      <a:pt x="82" y="196"/>
                    </a:moveTo>
                    <a:cubicBezTo>
                      <a:pt x="82" y="196"/>
                      <a:pt x="82" y="196"/>
                      <a:pt x="82" y="196"/>
                    </a:cubicBezTo>
                    <a:cubicBezTo>
                      <a:pt x="82" y="196"/>
                      <a:pt x="82" y="196"/>
                      <a:pt x="82" y="196"/>
                    </a:cubicBezTo>
                    <a:moveTo>
                      <a:pt x="82" y="195"/>
                    </a:moveTo>
                    <a:cubicBezTo>
                      <a:pt x="82" y="195"/>
                      <a:pt x="82" y="195"/>
                      <a:pt x="82" y="195"/>
                    </a:cubicBezTo>
                    <a:cubicBezTo>
                      <a:pt x="82" y="195"/>
                      <a:pt x="82" y="195"/>
                      <a:pt x="82" y="195"/>
                    </a:cubicBezTo>
                    <a:moveTo>
                      <a:pt x="82" y="194"/>
                    </a:moveTo>
                    <a:cubicBezTo>
                      <a:pt x="82" y="194"/>
                      <a:pt x="82" y="194"/>
                      <a:pt x="82" y="195"/>
                    </a:cubicBezTo>
                    <a:cubicBezTo>
                      <a:pt x="82" y="194"/>
                      <a:pt x="82" y="194"/>
                      <a:pt x="82" y="194"/>
                    </a:cubicBezTo>
                    <a:moveTo>
                      <a:pt x="82" y="193"/>
                    </a:moveTo>
                    <a:cubicBezTo>
                      <a:pt x="82" y="193"/>
                      <a:pt x="82" y="193"/>
                      <a:pt x="82" y="194"/>
                    </a:cubicBezTo>
                    <a:cubicBezTo>
                      <a:pt x="82" y="193"/>
                      <a:pt x="82" y="193"/>
                      <a:pt x="82" y="193"/>
                    </a:cubicBezTo>
                    <a:moveTo>
                      <a:pt x="0" y="0"/>
                    </a:moveTo>
                    <a:cubicBezTo>
                      <a:pt x="49" y="50"/>
                      <a:pt x="80" y="118"/>
                      <a:pt x="82" y="193"/>
                    </a:cubicBezTo>
                    <a:cubicBezTo>
                      <a:pt x="80" y="119"/>
                      <a:pt x="50" y="5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30440" y="5017954"/>
                <a:ext cx="1588" cy="1588"/>
              </a:xfrm>
              <a:prstGeom prst="rect">
                <a:avLst/>
              </a:pr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30440" y="50179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30440" y="5017954"/>
                <a:ext cx="0" cy="0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0 h 2"/>
                  <a:gd name="T4" fmla="*/ 2 w 2"/>
                  <a:gd name="T5" fmla="*/ 2 h 2"/>
                  <a:gd name="T6" fmla="*/ 0 w 2"/>
                  <a:gd name="T7" fmla="*/ 0 h 2"/>
                  <a:gd name="T8" fmla="*/ 0 w 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16140" y="5100504"/>
                <a:ext cx="482600" cy="571500"/>
              </a:xfrm>
              <a:custGeom>
                <a:avLst/>
                <a:gdLst>
                  <a:gd name="T0" fmla="*/ 1007 w 2266"/>
                  <a:gd name="T1" fmla="*/ 64 h 2685"/>
                  <a:gd name="T2" fmla="*/ 623 w 2266"/>
                  <a:gd name="T3" fmla="*/ 64 h 2685"/>
                  <a:gd name="T4" fmla="*/ 811 w 2266"/>
                  <a:gd name="T5" fmla="*/ 192 h 2685"/>
                  <a:gd name="T6" fmla="*/ 812 w 2266"/>
                  <a:gd name="T7" fmla="*/ 256 h 2685"/>
                  <a:gd name="T8" fmla="*/ 623 w 2266"/>
                  <a:gd name="T9" fmla="*/ 384 h 2685"/>
                  <a:gd name="T10" fmla="*/ 1004 w 2266"/>
                  <a:gd name="T11" fmla="*/ 384 h 2685"/>
                  <a:gd name="T12" fmla="*/ 623 w 2266"/>
                  <a:gd name="T13" fmla="*/ 448 h 2685"/>
                  <a:gd name="T14" fmla="*/ 811 w 2266"/>
                  <a:gd name="T15" fmla="*/ 576 h 2685"/>
                  <a:gd name="T16" fmla="*/ 813 w 2266"/>
                  <a:gd name="T17" fmla="*/ 640 h 2685"/>
                  <a:gd name="T18" fmla="*/ 623 w 2266"/>
                  <a:gd name="T19" fmla="*/ 768 h 2685"/>
                  <a:gd name="T20" fmla="*/ 1007 w 2266"/>
                  <a:gd name="T21" fmla="*/ 771 h 2685"/>
                  <a:gd name="T22" fmla="*/ 1006 w 2266"/>
                  <a:gd name="T23" fmla="*/ 832 h 2685"/>
                  <a:gd name="T24" fmla="*/ 623 w 2266"/>
                  <a:gd name="T25" fmla="*/ 1064 h 2685"/>
                  <a:gd name="T26" fmla="*/ 815 w 2266"/>
                  <a:gd name="T27" fmla="*/ 1437 h 2685"/>
                  <a:gd name="T28" fmla="*/ 815 w 2266"/>
                  <a:gd name="T29" fmla="*/ 1438 h 2685"/>
                  <a:gd name="T30" fmla="*/ 815 w 2266"/>
                  <a:gd name="T31" fmla="*/ 1439 h 2685"/>
                  <a:gd name="T32" fmla="*/ 815 w 2266"/>
                  <a:gd name="T33" fmla="*/ 1439 h 2685"/>
                  <a:gd name="T34" fmla="*/ 815 w 2266"/>
                  <a:gd name="T35" fmla="*/ 1440 h 2685"/>
                  <a:gd name="T36" fmla="*/ 815 w 2266"/>
                  <a:gd name="T37" fmla="*/ 1441 h 2685"/>
                  <a:gd name="T38" fmla="*/ 815 w 2266"/>
                  <a:gd name="T39" fmla="*/ 1442 h 2685"/>
                  <a:gd name="T40" fmla="*/ 815 w 2266"/>
                  <a:gd name="T41" fmla="*/ 1443 h 2685"/>
                  <a:gd name="T42" fmla="*/ 815 w 2266"/>
                  <a:gd name="T43" fmla="*/ 1443 h 2685"/>
                  <a:gd name="T44" fmla="*/ 815 w 2266"/>
                  <a:gd name="T45" fmla="*/ 1444 h 2685"/>
                  <a:gd name="T46" fmla="*/ 815 w 2266"/>
                  <a:gd name="T47" fmla="*/ 1445 h 2685"/>
                  <a:gd name="T48" fmla="*/ 815 w 2266"/>
                  <a:gd name="T49" fmla="*/ 1446 h 2685"/>
                  <a:gd name="T50" fmla="*/ 815 w 2266"/>
                  <a:gd name="T51" fmla="*/ 1446 h 2685"/>
                  <a:gd name="T52" fmla="*/ 815 w 2266"/>
                  <a:gd name="T53" fmla="*/ 1448 h 2685"/>
                  <a:gd name="T54" fmla="*/ 815 w 2266"/>
                  <a:gd name="T55" fmla="*/ 1448 h 2685"/>
                  <a:gd name="T56" fmla="*/ 334 w 2266"/>
                  <a:gd name="T57" fmla="*/ 1928 h 2685"/>
                  <a:gd name="T58" fmla="*/ 333 w 2266"/>
                  <a:gd name="T59" fmla="*/ 1928 h 2685"/>
                  <a:gd name="T60" fmla="*/ 332 w 2266"/>
                  <a:gd name="T61" fmla="*/ 1928 h 2685"/>
                  <a:gd name="T62" fmla="*/ 332 w 2266"/>
                  <a:gd name="T63" fmla="*/ 1928 h 2685"/>
                  <a:gd name="T64" fmla="*/ 331 w 2266"/>
                  <a:gd name="T65" fmla="*/ 1928 h 2685"/>
                  <a:gd name="T66" fmla="*/ 330 w 2266"/>
                  <a:gd name="T67" fmla="*/ 1928 h 2685"/>
                  <a:gd name="T68" fmla="*/ 329 w 2266"/>
                  <a:gd name="T69" fmla="*/ 1928 h 2685"/>
                  <a:gd name="T70" fmla="*/ 328 w 2266"/>
                  <a:gd name="T71" fmla="*/ 1928 h 2685"/>
                  <a:gd name="T72" fmla="*/ 327 w 2266"/>
                  <a:gd name="T73" fmla="*/ 1928 h 2685"/>
                  <a:gd name="T74" fmla="*/ 326 w 2266"/>
                  <a:gd name="T75" fmla="*/ 1928 h 2685"/>
                  <a:gd name="T76" fmla="*/ 325 w 2266"/>
                  <a:gd name="T77" fmla="*/ 1928 h 2685"/>
                  <a:gd name="T78" fmla="*/ 324 w 2266"/>
                  <a:gd name="T79" fmla="*/ 1928 h 2685"/>
                  <a:gd name="T80" fmla="*/ 324 w 2266"/>
                  <a:gd name="T81" fmla="*/ 1928 h 2685"/>
                  <a:gd name="T82" fmla="*/ 323 w 2266"/>
                  <a:gd name="T83" fmla="*/ 1928 h 2685"/>
                  <a:gd name="T84" fmla="*/ 321 w 2266"/>
                  <a:gd name="T85" fmla="*/ 1928 h 2685"/>
                  <a:gd name="T86" fmla="*/ 0 w 2266"/>
                  <a:gd name="T87" fmla="*/ 1792 h 2685"/>
                  <a:gd name="T88" fmla="*/ 893 w 2266"/>
                  <a:gd name="T89" fmla="*/ 2685 h 2685"/>
                  <a:gd name="T90" fmla="*/ 2248 w 2266"/>
                  <a:gd name="T91" fmla="*/ 1321 h 2685"/>
                  <a:gd name="T92" fmla="*/ 1393 w 2266"/>
                  <a:gd name="T93" fmla="*/ 386 h 2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66" h="2685">
                    <a:moveTo>
                      <a:pt x="1007" y="0"/>
                    </a:moveTo>
                    <a:cubicBezTo>
                      <a:pt x="1007" y="64"/>
                      <a:pt x="1007" y="64"/>
                      <a:pt x="1007" y="64"/>
                    </a:cubicBezTo>
                    <a:cubicBezTo>
                      <a:pt x="1006" y="64"/>
                      <a:pt x="1006" y="64"/>
                      <a:pt x="1006" y="64"/>
                    </a:cubicBezTo>
                    <a:cubicBezTo>
                      <a:pt x="623" y="64"/>
                      <a:pt x="623" y="64"/>
                      <a:pt x="623" y="64"/>
                    </a:cubicBezTo>
                    <a:cubicBezTo>
                      <a:pt x="623" y="192"/>
                      <a:pt x="623" y="192"/>
                      <a:pt x="623" y="192"/>
                    </a:cubicBezTo>
                    <a:cubicBezTo>
                      <a:pt x="811" y="192"/>
                      <a:pt x="811" y="192"/>
                      <a:pt x="811" y="192"/>
                    </a:cubicBezTo>
                    <a:cubicBezTo>
                      <a:pt x="812" y="192"/>
                      <a:pt x="812" y="192"/>
                      <a:pt x="812" y="192"/>
                    </a:cubicBezTo>
                    <a:cubicBezTo>
                      <a:pt x="812" y="256"/>
                      <a:pt x="812" y="256"/>
                      <a:pt x="812" y="256"/>
                    </a:cubicBezTo>
                    <a:cubicBezTo>
                      <a:pt x="623" y="256"/>
                      <a:pt x="623" y="256"/>
                      <a:pt x="623" y="256"/>
                    </a:cubicBezTo>
                    <a:cubicBezTo>
                      <a:pt x="623" y="384"/>
                      <a:pt x="623" y="384"/>
                      <a:pt x="623" y="384"/>
                    </a:cubicBezTo>
                    <a:cubicBezTo>
                      <a:pt x="1003" y="384"/>
                      <a:pt x="1003" y="384"/>
                      <a:pt x="1003" y="384"/>
                    </a:cubicBezTo>
                    <a:cubicBezTo>
                      <a:pt x="1004" y="384"/>
                      <a:pt x="1004" y="384"/>
                      <a:pt x="1004" y="384"/>
                    </a:cubicBezTo>
                    <a:cubicBezTo>
                      <a:pt x="1004" y="448"/>
                      <a:pt x="1004" y="448"/>
                      <a:pt x="1004" y="448"/>
                    </a:cubicBezTo>
                    <a:cubicBezTo>
                      <a:pt x="623" y="448"/>
                      <a:pt x="623" y="448"/>
                      <a:pt x="623" y="448"/>
                    </a:cubicBezTo>
                    <a:cubicBezTo>
                      <a:pt x="623" y="576"/>
                      <a:pt x="623" y="576"/>
                      <a:pt x="623" y="576"/>
                    </a:cubicBezTo>
                    <a:cubicBezTo>
                      <a:pt x="811" y="576"/>
                      <a:pt x="811" y="576"/>
                      <a:pt x="811" y="576"/>
                    </a:cubicBezTo>
                    <a:cubicBezTo>
                      <a:pt x="813" y="576"/>
                      <a:pt x="813" y="576"/>
                      <a:pt x="813" y="576"/>
                    </a:cubicBezTo>
                    <a:cubicBezTo>
                      <a:pt x="813" y="640"/>
                      <a:pt x="813" y="640"/>
                      <a:pt x="813" y="640"/>
                    </a:cubicBezTo>
                    <a:cubicBezTo>
                      <a:pt x="623" y="640"/>
                      <a:pt x="623" y="640"/>
                      <a:pt x="623" y="640"/>
                    </a:cubicBezTo>
                    <a:cubicBezTo>
                      <a:pt x="623" y="768"/>
                      <a:pt x="623" y="768"/>
                      <a:pt x="623" y="768"/>
                    </a:cubicBezTo>
                    <a:cubicBezTo>
                      <a:pt x="1007" y="768"/>
                      <a:pt x="1007" y="768"/>
                      <a:pt x="1007" y="768"/>
                    </a:cubicBezTo>
                    <a:cubicBezTo>
                      <a:pt x="1007" y="771"/>
                      <a:pt x="1007" y="771"/>
                      <a:pt x="1007" y="771"/>
                    </a:cubicBezTo>
                    <a:cubicBezTo>
                      <a:pt x="1007" y="832"/>
                      <a:pt x="1007" y="832"/>
                      <a:pt x="1007" y="832"/>
                    </a:cubicBezTo>
                    <a:cubicBezTo>
                      <a:pt x="1006" y="832"/>
                      <a:pt x="1006" y="832"/>
                      <a:pt x="1006" y="832"/>
                    </a:cubicBezTo>
                    <a:cubicBezTo>
                      <a:pt x="623" y="832"/>
                      <a:pt x="623" y="832"/>
                      <a:pt x="623" y="832"/>
                    </a:cubicBezTo>
                    <a:cubicBezTo>
                      <a:pt x="623" y="1064"/>
                      <a:pt x="623" y="1064"/>
                      <a:pt x="623" y="1064"/>
                    </a:cubicBezTo>
                    <a:cubicBezTo>
                      <a:pt x="737" y="1149"/>
                      <a:pt x="811" y="1284"/>
                      <a:pt x="815" y="1437"/>
                    </a:cubicBezTo>
                    <a:cubicBezTo>
                      <a:pt x="815" y="1437"/>
                      <a:pt x="815" y="1437"/>
                      <a:pt x="815" y="1437"/>
                    </a:cubicBezTo>
                    <a:cubicBezTo>
                      <a:pt x="815" y="1437"/>
                      <a:pt x="815" y="1438"/>
                      <a:pt x="815" y="1438"/>
                    </a:cubicBezTo>
                    <a:cubicBezTo>
                      <a:pt x="815" y="1438"/>
                      <a:pt x="815" y="1438"/>
                      <a:pt x="815" y="1438"/>
                    </a:cubicBezTo>
                    <a:cubicBezTo>
                      <a:pt x="815" y="1438"/>
                      <a:pt x="815" y="1438"/>
                      <a:pt x="815" y="1439"/>
                    </a:cubicBezTo>
                    <a:cubicBezTo>
                      <a:pt x="815" y="1439"/>
                      <a:pt x="815" y="1439"/>
                      <a:pt x="815" y="1439"/>
                    </a:cubicBezTo>
                    <a:cubicBezTo>
                      <a:pt x="815" y="1439"/>
                      <a:pt x="815" y="1439"/>
                      <a:pt x="815" y="1439"/>
                    </a:cubicBezTo>
                    <a:cubicBezTo>
                      <a:pt x="815" y="1439"/>
                      <a:pt x="815" y="1439"/>
                      <a:pt x="815" y="1439"/>
                    </a:cubicBezTo>
                    <a:cubicBezTo>
                      <a:pt x="815" y="1440"/>
                      <a:pt x="815" y="1440"/>
                      <a:pt x="815" y="1440"/>
                    </a:cubicBezTo>
                    <a:cubicBezTo>
                      <a:pt x="815" y="1440"/>
                      <a:pt x="815" y="1440"/>
                      <a:pt x="815" y="1440"/>
                    </a:cubicBezTo>
                    <a:cubicBezTo>
                      <a:pt x="815" y="1440"/>
                      <a:pt x="815" y="1441"/>
                      <a:pt x="815" y="1441"/>
                    </a:cubicBezTo>
                    <a:cubicBezTo>
                      <a:pt x="815" y="1441"/>
                      <a:pt x="815" y="1441"/>
                      <a:pt x="815" y="1441"/>
                    </a:cubicBezTo>
                    <a:cubicBezTo>
                      <a:pt x="815" y="1441"/>
                      <a:pt x="815" y="1441"/>
                      <a:pt x="815" y="1442"/>
                    </a:cubicBezTo>
                    <a:cubicBezTo>
                      <a:pt x="815" y="1442"/>
                      <a:pt x="815" y="1442"/>
                      <a:pt x="815" y="1442"/>
                    </a:cubicBezTo>
                    <a:cubicBezTo>
                      <a:pt x="815" y="1442"/>
                      <a:pt x="815" y="1442"/>
                      <a:pt x="815" y="1442"/>
                    </a:cubicBezTo>
                    <a:cubicBezTo>
                      <a:pt x="815" y="1442"/>
                      <a:pt x="815" y="1442"/>
                      <a:pt x="815" y="1443"/>
                    </a:cubicBezTo>
                    <a:cubicBezTo>
                      <a:pt x="815" y="1443"/>
                      <a:pt x="815" y="1443"/>
                      <a:pt x="815" y="1443"/>
                    </a:cubicBezTo>
                    <a:cubicBezTo>
                      <a:pt x="815" y="1443"/>
                      <a:pt x="815" y="1443"/>
                      <a:pt x="815" y="1443"/>
                    </a:cubicBezTo>
                    <a:cubicBezTo>
                      <a:pt x="815" y="1444"/>
                      <a:pt x="815" y="1444"/>
                      <a:pt x="815" y="1444"/>
                    </a:cubicBezTo>
                    <a:cubicBezTo>
                      <a:pt x="815" y="1444"/>
                      <a:pt x="815" y="1444"/>
                      <a:pt x="815" y="1444"/>
                    </a:cubicBezTo>
                    <a:cubicBezTo>
                      <a:pt x="815" y="1444"/>
                      <a:pt x="815" y="1444"/>
                      <a:pt x="815" y="1445"/>
                    </a:cubicBezTo>
                    <a:cubicBezTo>
                      <a:pt x="815" y="1445"/>
                      <a:pt x="815" y="1445"/>
                      <a:pt x="815" y="1445"/>
                    </a:cubicBezTo>
                    <a:cubicBezTo>
                      <a:pt x="815" y="1445"/>
                      <a:pt x="815" y="1445"/>
                      <a:pt x="815" y="1445"/>
                    </a:cubicBezTo>
                    <a:cubicBezTo>
                      <a:pt x="815" y="1445"/>
                      <a:pt x="815" y="1446"/>
                      <a:pt x="815" y="1446"/>
                    </a:cubicBezTo>
                    <a:cubicBezTo>
                      <a:pt x="815" y="1446"/>
                      <a:pt x="815" y="1446"/>
                      <a:pt x="815" y="1446"/>
                    </a:cubicBezTo>
                    <a:cubicBezTo>
                      <a:pt x="815" y="1446"/>
                      <a:pt x="815" y="1446"/>
                      <a:pt x="815" y="1446"/>
                    </a:cubicBezTo>
                    <a:cubicBezTo>
                      <a:pt x="815" y="1447"/>
                      <a:pt x="815" y="1447"/>
                      <a:pt x="815" y="1448"/>
                    </a:cubicBezTo>
                    <a:cubicBezTo>
                      <a:pt x="815" y="1448"/>
                      <a:pt x="815" y="1448"/>
                      <a:pt x="815" y="1448"/>
                    </a:cubicBezTo>
                    <a:cubicBezTo>
                      <a:pt x="815" y="1448"/>
                      <a:pt x="815" y="1448"/>
                      <a:pt x="815" y="1448"/>
                    </a:cubicBezTo>
                    <a:cubicBezTo>
                      <a:pt x="815" y="1448"/>
                      <a:pt x="815" y="1448"/>
                      <a:pt x="815" y="1448"/>
                    </a:cubicBezTo>
                    <a:cubicBezTo>
                      <a:pt x="815" y="1713"/>
                      <a:pt x="600" y="1928"/>
                      <a:pt x="335" y="1928"/>
                    </a:cubicBezTo>
                    <a:cubicBezTo>
                      <a:pt x="335" y="1928"/>
                      <a:pt x="334" y="1928"/>
                      <a:pt x="334" y="1928"/>
                    </a:cubicBezTo>
                    <a:cubicBezTo>
                      <a:pt x="334" y="1928"/>
                      <a:pt x="334" y="1928"/>
                      <a:pt x="333" y="1928"/>
                    </a:cubicBezTo>
                    <a:cubicBezTo>
                      <a:pt x="333" y="1928"/>
                      <a:pt x="333" y="1928"/>
                      <a:pt x="333" y="1928"/>
                    </a:cubicBezTo>
                    <a:cubicBezTo>
                      <a:pt x="333" y="1928"/>
                      <a:pt x="333" y="1928"/>
                      <a:pt x="333" y="1928"/>
                    </a:cubicBezTo>
                    <a:cubicBezTo>
                      <a:pt x="333" y="1928"/>
                      <a:pt x="332" y="1928"/>
                      <a:pt x="332" y="1928"/>
                    </a:cubicBezTo>
                    <a:cubicBezTo>
                      <a:pt x="332" y="1928"/>
                      <a:pt x="332" y="1928"/>
                      <a:pt x="332" y="1928"/>
                    </a:cubicBezTo>
                    <a:cubicBezTo>
                      <a:pt x="332" y="1928"/>
                      <a:pt x="332" y="1928"/>
                      <a:pt x="332" y="1928"/>
                    </a:cubicBezTo>
                    <a:cubicBezTo>
                      <a:pt x="331" y="1928"/>
                      <a:pt x="331" y="1928"/>
                      <a:pt x="331" y="1928"/>
                    </a:cubicBezTo>
                    <a:cubicBezTo>
                      <a:pt x="331" y="1928"/>
                      <a:pt x="331" y="1928"/>
                      <a:pt x="331" y="1928"/>
                    </a:cubicBezTo>
                    <a:cubicBezTo>
                      <a:pt x="331" y="1928"/>
                      <a:pt x="331" y="1928"/>
                      <a:pt x="330" y="1928"/>
                    </a:cubicBezTo>
                    <a:cubicBezTo>
                      <a:pt x="330" y="1928"/>
                      <a:pt x="330" y="1928"/>
                      <a:pt x="330" y="1928"/>
                    </a:cubicBezTo>
                    <a:cubicBezTo>
                      <a:pt x="330" y="1928"/>
                      <a:pt x="330" y="1928"/>
                      <a:pt x="330" y="1928"/>
                    </a:cubicBezTo>
                    <a:cubicBezTo>
                      <a:pt x="329" y="1928"/>
                      <a:pt x="329" y="1928"/>
                      <a:pt x="329" y="1928"/>
                    </a:cubicBezTo>
                    <a:cubicBezTo>
                      <a:pt x="329" y="1928"/>
                      <a:pt x="329" y="1928"/>
                      <a:pt x="329" y="1928"/>
                    </a:cubicBezTo>
                    <a:cubicBezTo>
                      <a:pt x="329" y="1928"/>
                      <a:pt x="328" y="1928"/>
                      <a:pt x="328" y="1928"/>
                    </a:cubicBezTo>
                    <a:cubicBezTo>
                      <a:pt x="328" y="1928"/>
                      <a:pt x="328" y="1928"/>
                      <a:pt x="328" y="1928"/>
                    </a:cubicBezTo>
                    <a:cubicBezTo>
                      <a:pt x="328" y="1928"/>
                      <a:pt x="328" y="1928"/>
                      <a:pt x="327" y="1928"/>
                    </a:cubicBezTo>
                    <a:cubicBezTo>
                      <a:pt x="327" y="1928"/>
                      <a:pt x="327" y="1928"/>
                      <a:pt x="327" y="1928"/>
                    </a:cubicBezTo>
                    <a:cubicBezTo>
                      <a:pt x="327" y="1928"/>
                      <a:pt x="326" y="1928"/>
                      <a:pt x="326" y="1928"/>
                    </a:cubicBezTo>
                    <a:cubicBezTo>
                      <a:pt x="326" y="1928"/>
                      <a:pt x="326" y="1928"/>
                      <a:pt x="326" y="1928"/>
                    </a:cubicBezTo>
                    <a:cubicBezTo>
                      <a:pt x="326" y="1928"/>
                      <a:pt x="325" y="1928"/>
                      <a:pt x="325" y="1928"/>
                    </a:cubicBezTo>
                    <a:cubicBezTo>
                      <a:pt x="325" y="1928"/>
                      <a:pt x="325" y="1928"/>
                      <a:pt x="325" y="1928"/>
                    </a:cubicBezTo>
                    <a:cubicBezTo>
                      <a:pt x="325" y="1928"/>
                      <a:pt x="325" y="1928"/>
                      <a:pt x="324" y="1928"/>
                    </a:cubicBezTo>
                    <a:cubicBezTo>
                      <a:pt x="324" y="1928"/>
                      <a:pt x="324" y="1928"/>
                      <a:pt x="324" y="1928"/>
                    </a:cubicBezTo>
                    <a:cubicBezTo>
                      <a:pt x="324" y="1928"/>
                      <a:pt x="324" y="1928"/>
                      <a:pt x="324" y="1928"/>
                    </a:cubicBezTo>
                    <a:cubicBezTo>
                      <a:pt x="324" y="1928"/>
                      <a:pt x="324" y="1928"/>
                      <a:pt x="323" y="1928"/>
                    </a:cubicBezTo>
                    <a:cubicBezTo>
                      <a:pt x="323" y="1928"/>
                      <a:pt x="323" y="1928"/>
                      <a:pt x="323" y="1928"/>
                    </a:cubicBezTo>
                    <a:cubicBezTo>
                      <a:pt x="323" y="1928"/>
                      <a:pt x="323" y="1928"/>
                      <a:pt x="323" y="1928"/>
                    </a:cubicBezTo>
                    <a:cubicBezTo>
                      <a:pt x="322" y="1928"/>
                      <a:pt x="322" y="1928"/>
                      <a:pt x="321" y="1928"/>
                    </a:cubicBezTo>
                    <a:cubicBezTo>
                      <a:pt x="321" y="1928"/>
                      <a:pt x="321" y="1928"/>
                      <a:pt x="321" y="1928"/>
                    </a:cubicBezTo>
                    <a:cubicBezTo>
                      <a:pt x="196" y="1924"/>
                      <a:pt x="83" y="1873"/>
                      <a:pt x="0" y="1792"/>
                    </a:cubicBezTo>
                    <a:cubicBezTo>
                      <a:pt x="335" y="2127"/>
                      <a:pt x="335" y="2127"/>
                      <a:pt x="335" y="2127"/>
                    </a:cubicBezTo>
                    <a:cubicBezTo>
                      <a:pt x="893" y="2685"/>
                      <a:pt x="893" y="2685"/>
                      <a:pt x="893" y="2685"/>
                    </a:cubicBezTo>
                    <a:cubicBezTo>
                      <a:pt x="1498" y="2498"/>
                      <a:pt x="1983" y="2037"/>
                      <a:pt x="2205" y="1448"/>
                    </a:cubicBezTo>
                    <a:cubicBezTo>
                      <a:pt x="2220" y="1406"/>
                      <a:pt x="2235" y="1364"/>
                      <a:pt x="2248" y="1321"/>
                    </a:cubicBezTo>
                    <a:cubicBezTo>
                      <a:pt x="2254" y="1301"/>
                      <a:pt x="2260" y="1280"/>
                      <a:pt x="2266" y="1259"/>
                    </a:cubicBezTo>
                    <a:cubicBezTo>
                      <a:pt x="1393" y="386"/>
                      <a:pt x="1393" y="386"/>
                      <a:pt x="1393" y="386"/>
                    </a:cubicBezTo>
                    <a:cubicBezTo>
                      <a:pt x="1007" y="0"/>
                      <a:pt x="1007" y="0"/>
                      <a:pt x="1007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516140" y="5327516"/>
                <a:ext cx="173038" cy="184150"/>
              </a:xfrm>
              <a:custGeom>
                <a:avLst/>
                <a:gdLst>
                  <a:gd name="T0" fmla="*/ 335 w 817"/>
                  <a:gd name="T1" fmla="*/ 864 h 864"/>
                  <a:gd name="T2" fmla="*/ 334 w 817"/>
                  <a:gd name="T3" fmla="*/ 864 h 864"/>
                  <a:gd name="T4" fmla="*/ 334 w 817"/>
                  <a:gd name="T5" fmla="*/ 864 h 864"/>
                  <a:gd name="T6" fmla="*/ 334 w 817"/>
                  <a:gd name="T7" fmla="*/ 864 h 864"/>
                  <a:gd name="T8" fmla="*/ 333 w 817"/>
                  <a:gd name="T9" fmla="*/ 864 h 864"/>
                  <a:gd name="T10" fmla="*/ 333 w 817"/>
                  <a:gd name="T11" fmla="*/ 864 h 864"/>
                  <a:gd name="T12" fmla="*/ 332 w 817"/>
                  <a:gd name="T13" fmla="*/ 864 h 864"/>
                  <a:gd name="T14" fmla="*/ 331 w 817"/>
                  <a:gd name="T15" fmla="*/ 864 h 864"/>
                  <a:gd name="T16" fmla="*/ 331 w 817"/>
                  <a:gd name="T17" fmla="*/ 864 h 864"/>
                  <a:gd name="T18" fmla="*/ 331 w 817"/>
                  <a:gd name="T19" fmla="*/ 864 h 864"/>
                  <a:gd name="T20" fmla="*/ 329 w 817"/>
                  <a:gd name="T21" fmla="*/ 864 h 864"/>
                  <a:gd name="T22" fmla="*/ 329 w 817"/>
                  <a:gd name="T23" fmla="*/ 864 h 864"/>
                  <a:gd name="T24" fmla="*/ 329 w 817"/>
                  <a:gd name="T25" fmla="*/ 864 h 864"/>
                  <a:gd name="T26" fmla="*/ 327 w 817"/>
                  <a:gd name="T27" fmla="*/ 864 h 864"/>
                  <a:gd name="T28" fmla="*/ 327 w 817"/>
                  <a:gd name="T29" fmla="*/ 864 h 864"/>
                  <a:gd name="T30" fmla="*/ 327 w 817"/>
                  <a:gd name="T31" fmla="*/ 864 h 864"/>
                  <a:gd name="T32" fmla="*/ 326 w 817"/>
                  <a:gd name="T33" fmla="*/ 864 h 864"/>
                  <a:gd name="T34" fmla="*/ 326 w 817"/>
                  <a:gd name="T35" fmla="*/ 864 h 864"/>
                  <a:gd name="T36" fmla="*/ 325 w 817"/>
                  <a:gd name="T37" fmla="*/ 864 h 864"/>
                  <a:gd name="T38" fmla="*/ 323 w 817"/>
                  <a:gd name="T39" fmla="*/ 864 h 864"/>
                  <a:gd name="T40" fmla="*/ 323 w 817"/>
                  <a:gd name="T41" fmla="*/ 864 h 864"/>
                  <a:gd name="T42" fmla="*/ 2 w 817"/>
                  <a:gd name="T43" fmla="*/ 728 h 864"/>
                  <a:gd name="T44" fmla="*/ 0 w 817"/>
                  <a:gd name="T45" fmla="*/ 726 h 864"/>
                  <a:gd name="T46" fmla="*/ 337 w 817"/>
                  <a:gd name="T47" fmla="*/ 864 h 864"/>
                  <a:gd name="T48" fmla="*/ 337 w 817"/>
                  <a:gd name="T49" fmla="*/ 864 h 864"/>
                  <a:gd name="T50" fmla="*/ 817 w 817"/>
                  <a:gd name="T51" fmla="*/ 384 h 864"/>
                  <a:gd name="T52" fmla="*/ 817 w 817"/>
                  <a:gd name="T53" fmla="*/ 384 h 864"/>
                  <a:gd name="T54" fmla="*/ 817 w 817"/>
                  <a:gd name="T55" fmla="*/ 382 h 864"/>
                  <a:gd name="T56" fmla="*/ 817 w 817"/>
                  <a:gd name="T57" fmla="*/ 382 h 864"/>
                  <a:gd name="T58" fmla="*/ 817 w 817"/>
                  <a:gd name="T59" fmla="*/ 381 h 864"/>
                  <a:gd name="T60" fmla="*/ 817 w 817"/>
                  <a:gd name="T61" fmla="*/ 380 h 864"/>
                  <a:gd name="T62" fmla="*/ 817 w 817"/>
                  <a:gd name="T63" fmla="*/ 380 h 864"/>
                  <a:gd name="T64" fmla="*/ 817 w 817"/>
                  <a:gd name="T65" fmla="*/ 380 h 864"/>
                  <a:gd name="T66" fmla="*/ 817 w 817"/>
                  <a:gd name="T67" fmla="*/ 379 h 864"/>
                  <a:gd name="T68" fmla="*/ 817 w 817"/>
                  <a:gd name="T69" fmla="*/ 379 h 864"/>
                  <a:gd name="T70" fmla="*/ 817 w 817"/>
                  <a:gd name="T71" fmla="*/ 378 h 864"/>
                  <a:gd name="T72" fmla="*/ 817 w 817"/>
                  <a:gd name="T73" fmla="*/ 377 h 864"/>
                  <a:gd name="T74" fmla="*/ 817 w 817"/>
                  <a:gd name="T75" fmla="*/ 377 h 864"/>
                  <a:gd name="T76" fmla="*/ 817 w 817"/>
                  <a:gd name="T77" fmla="*/ 377 h 864"/>
                  <a:gd name="T78" fmla="*/ 817 w 817"/>
                  <a:gd name="T79" fmla="*/ 375 h 864"/>
                  <a:gd name="T80" fmla="*/ 817 w 817"/>
                  <a:gd name="T81" fmla="*/ 375 h 864"/>
                  <a:gd name="T82" fmla="*/ 817 w 817"/>
                  <a:gd name="T83" fmla="*/ 375 h 864"/>
                  <a:gd name="T84" fmla="*/ 817 w 817"/>
                  <a:gd name="T85" fmla="*/ 374 h 864"/>
                  <a:gd name="T86" fmla="*/ 817 w 817"/>
                  <a:gd name="T87" fmla="*/ 374 h 864"/>
                  <a:gd name="T88" fmla="*/ 817 w 817"/>
                  <a:gd name="T89" fmla="*/ 374 h 864"/>
                  <a:gd name="T90" fmla="*/ 625 w 817"/>
                  <a:gd name="T91" fmla="*/ 0 h 864"/>
                  <a:gd name="T92" fmla="*/ 674 w 817"/>
                  <a:gd name="T93" fmla="*/ 42 h 864"/>
                  <a:gd name="T94" fmla="*/ 625 w 817"/>
                  <a:gd name="T95" fmla="*/ 0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17" h="864">
                    <a:moveTo>
                      <a:pt x="335" y="864"/>
                    </a:moveTo>
                    <a:cubicBezTo>
                      <a:pt x="335" y="864"/>
                      <a:pt x="335" y="864"/>
                      <a:pt x="335" y="864"/>
                    </a:cubicBezTo>
                    <a:cubicBezTo>
                      <a:pt x="335" y="864"/>
                      <a:pt x="335" y="864"/>
                      <a:pt x="335" y="864"/>
                    </a:cubicBezTo>
                    <a:moveTo>
                      <a:pt x="334" y="864"/>
                    </a:moveTo>
                    <a:cubicBezTo>
                      <a:pt x="334" y="864"/>
                      <a:pt x="335" y="864"/>
                      <a:pt x="335" y="864"/>
                    </a:cubicBezTo>
                    <a:cubicBezTo>
                      <a:pt x="335" y="864"/>
                      <a:pt x="334" y="864"/>
                      <a:pt x="334" y="864"/>
                    </a:cubicBezTo>
                    <a:moveTo>
                      <a:pt x="334" y="864"/>
                    </a:moveTo>
                    <a:cubicBezTo>
                      <a:pt x="334" y="864"/>
                      <a:pt x="334" y="864"/>
                      <a:pt x="334" y="864"/>
                    </a:cubicBezTo>
                    <a:cubicBezTo>
                      <a:pt x="334" y="864"/>
                      <a:pt x="334" y="864"/>
                      <a:pt x="334" y="864"/>
                    </a:cubicBezTo>
                    <a:moveTo>
                      <a:pt x="333" y="864"/>
                    </a:moveTo>
                    <a:cubicBezTo>
                      <a:pt x="333" y="864"/>
                      <a:pt x="333" y="864"/>
                      <a:pt x="333" y="864"/>
                    </a:cubicBezTo>
                    <a:cubicBezTo>
                      <a:pt x="333" y="864"/>
                      <a:pt x="333" y="864"/>
                      <a:pt x="333" y="864"/>
                    </a:cubicBezTo>
                    <a:moveTo>
                      <a:pt x="332" y="864"/>
                    </a:moveTo>
                    <a:cubicBezTo>
                      <a:pt x="332" y="864"/>
                      <a:pt x="332" y="864"/>
                      <a:pt x="332" y="864"/>
                    </a:cubicBezTo>
                    <a:cubicBezTo>
                      <a:pt x="332" y="864"/>
                      <a:pt x="332" y="864"/>
                      <a:pt x="332" y="864"/>
                    </a:cubicBezTo>
                    <a:moveTo>
                      <a:pt x="331" y="864"/>
                    </a:moveTo>
                    <a:cubicBezTo>
                      <a:pt x="331" y="864"/>
                      <a:pt x="331" y="864"/>
                      <a:pt x="332" y="864"/>
                    </a:cubicBezTo>
                    <a:cubicBezTo>
                      <a:pt x="331" y="864"/>
                      <a:pt x="331" y="864"/>
                      <a:pt x="331" y="864"/>
                    </a:cubicBezTo>
                    <a:moveTo>
                      <a:pt x="330" y="864"/>
                    </a:moveTo>
                    <a:cubicBezTo>
                      <a:pt x="330" y="864"/>
                      <a:pt x="331" y="864"/>
                      <a:pt x="331" y="864"/>
                    </a:cubicBezTo>
                    <a:cubicBezTo>
                      <a:pt x="331" y="864"/>
                      <a:pt x="330" y="864"/>
                      <a:pt x="330" y="864"/>
                    </a:cubicBezTo>
                    <a:moveTo>
                      <a:pt x="329" y="864"/>
                    </a:moveTo>
                    <a:cubicBezTo>
                      <a:pt x="330" y="864"/>
                      <a:pt x="330" y="864"/>
                      <a:pt x="330" y="864"/>
                    </a:cubicBezTo>
                    <a:cubicBezTo>
                      <a:pt x="330" y="864"/>
                      <a:pt x="330" y="864"/>
                      <a:pt x="329" y="864"/>
                    </a:cubicBezTo>
                    <a:moveTo>
                      <a:pt x="328" y="864"/>
                    </a:moveTo>
                    <a:cubicBezTo>
                      <a:pt x="328" y="864"/>
                      <a:pt x="329" y="864"/>
                      <a:pt x="329" y="864"/>
                    </a:cubicBezTo>
                    <a:cubicBezTo>
                      <a:pt x="329" y="864"/>
                      <a:pt x="328" y="864"/>
                      <a:pt x="328" y="864"/>
                    </a:cubicBezTo>
                    <a:moveTo>
                      <a:pt x="327" y="864"/>
                    </a:moveTo>
                    <a:cubicBezTo>
                      <a:pt x="327" y="864"/>
                      <a:pt x="328" y="864"/>
                      <a:pt x="328" y="864"/>
                    </a:cubicBezTo>
                    <a:cubicBezTo>
                      <a:pt x="328" y="864"/>
                      <a:pt x="327" y="864"/>
                      <a:pt x="327" y="864"/>
                    </a:cubicBezTo>
                    <a:moveTo>
                      <a:pt x="326" y="864"/>
                    </a:moveTo>
                    <a:cubicBezTo>
                      <a:pt x="327" y="864"/>
                      <a:pt x="327" y="864"/>
                      <a:pt x="327" y="864"/>
                    </a:cubicBezTo>
                    <a:cubicBezTo>
                      <a:pt x="327" y="864"/>
                      <a:pt x="327" y="864"/>
                      <a:pt x="326" y="864"/>
                    </a:cubicBezTo>
                    <a:moveTo>
                      <a:pt x="326" y="864"/>
                    </a:moveTo>
                    <a:cubicBezTo>
                      <a:pt x="326" y="864"/>
                      <a:pt x="326" y="864"/>
                      <a:pt x="326" y="864"/>
                    </a:cubicBezTo>
                    <a:cubicBezTo>
                      <a:pt x="326" y="864"/>
                      <a:pt x="326" y="864"/>
                      <a:pt x="326" y="864"/>
                    </a:cubicBezTo>
                    <a:moveTo>
                      <a:pt x="325" y="864"/>
                    </a:moveTo>
                    <a:cubicBezTo>
                      <a:pt x="325" y="864"/>
                      <a:pt x="325" y="864"/>
                      <a:pt x="325" y="864"/>
                    </a:cubicBezTo>
                    <a:cubicBezTo>
                      <a:pt x="325" y="864"/>
                      <a:pt x="325" y="864"/>
                      <a:pt x="325" y="864"/>
                    </a:cubicBezTo>
                    <a:moveTo>
                      <a:pt x="323" y="864"/>
                    </a:moveTo>
                    <a:cubicBezTo>
                      <a:pt x="324" y="864"/>
                      <a:pt x="324" y="864"/>
                      <a:pt x="325" y="864"/>
                    </a:cubicBezTo>
                    <a:cubicBezTo>
                      <a:pt x="324" y="864"/>
                      <a:pt x="324" y="864"/>
                      <a:pt x="323" y="864"/>
                    </a:cubicBezTo>
                    <a:moveTo>
                      <a:pt x="0" y="726"/>
                    </a:moveTo>
                    <a:cubicBezTo>
                      <a:pt x="2" y="728"/>
                      <a:pt x="2" y="728"/>
                      <a:pt x="2" y="728"/>
                    </a:cubicBezTo>
                    <a:cubicBezTo>
                      <a:pt x="85" y="809"/>
                      <a:pt x="198" y="860"/>
                      <a:pt x="323" y="864"/>
                    </a:cubicBezTo>
                    <a:cubicBezTo>
                      <a:pt x="197" y="860"/>
                      <a:pt x="84" y="808"/>
                      <a:pt x="0" y="726"/>
                    </a:cubicBezTo>
                    <a:moveTo>
                      <a:pt x="817" y="384"/>
                    </a:moveTo>
                    <a:cubicBezTo>
                      <a:pt x="817" y="649"/>
                      <a:pt x="602" y="864"/>
                      <a:pt x="337" y="864"/>
                    </a:cubicBezTo>
                    <a:cubicBezTo>
                      <a:pt x="337" y="864"/>
                      <a:pt x="336" y="864"/>
                      <a:pt x="336" y="864"/>
                    </a:cubicBezTo>
                    <a:cubicBezTo>
                      <a:pt x="336" y="864"/>
                      <a:pt x="337" y="864"/>
                      <a:pt x="337" y="864"/>
                    </a:cubicBezTo>
                    <a:cubicBezTo>
                      <a:pt x="602" y="864"/>
                      <a:pt x="817" y="649"/>
                      <a:pt x="817" y="384"/>
                    </a:cubicBezTo>
                    <a:cubicBezTo>
                      <a:pt x="817" y="384"/>
                      <a:pt x="817" y="384"/>
                      <a:pt x="817" y="384"/>
                    </a:cubicBezTo>
                    <a:moveTo>
                      <a:pt x="817" y="382"/>
                    </a:moveTo>
                    <a:cubicBezTo>
                      <a:pt x="817" y="383"/>
                      <a:pt x="817" y="383"/>
                      <a:pt x="817" y="384"/>
                    </a:cubicBezTo>
                    <a:cubicBezTo>
                      <a:pt x="817" y="383"/>
                      <a:pt x="817" y="383"/>
                      <a:pt x="817" y="382"/>
                    </a:cubicBezTo>
                    <a:moveTo>
                      <a:pt x="817" y="382"/>
                    </a:moveTo>
                    <a:cubicBezTo>
                      <a:pt x="817" y="382"/>
                      <a:pt x="817" y="382"/>
                      <a:pt x="817" y="382"/>
                    </a:cubicBezTo>
                    <a:cubicBezTo>
                      <a:pt x="817" y="382"/>
                      <a:pt x="817" y="382"/>
                      <a:pt x="817" y="382"/>
                    </a:cubicBezTo>
                    <a:moveTo>
                      <a:pt x="817" y="381"/>
                    </a:moveTo>
                    <a:cubicBezTo>
                      <a:pt x="817" y="381"/>
                      <a:pt x="817" y="381"/>
                      <a:pt x="817" y="381"/>
                    </a:cubicBezTo>
                    <a:cubicBezTo>
                      <a:pt x="817" y="381"/>
                      <a:pt x="817" y="381"/>
                      <a:pt x="817" y="381"/>
                    </a:cubicBezTo>
                    <a:moveTo>
                      <a:pt x="817" y="380"/>
                    </a:moveTo>
                    <a:cubicBezTo>
                      <a:pt x="817" y="380"/>
                      <a:pt x="817" y="380"/>
                      <a:pt x="817" y="381"/>
                    </a:cubicBezTo>
                    <a:cubicBezTo>
                      <a:pt x="817" y="380"/>
                      <a:pt x="817" y="380"/>
                      <a:pt x="817" y="380"/>
                    </a:cubicBezTo>
                    <a:moveTo>
                      <a:pt x="817" y="379"/>
                    </a:moveTo>
                    <a:cubicBezTo>
                      <a:pt x="817" y="380"/>
                      <a:pt x="817" y="380"/>
                      <a:pt x="817" y="380"/>
                    </a:cubicBezTo>
                    <a:cubicBezTo>
                      <a:pt x="817" y="380"/>
                      <a:pt x="817" y="380"/>
                      <a:pt x="817" y="379"/>
                    </a:cubicBezTo>
                    <a:moveTo>
                      <a:pt x="817" y="379"/>
                    </a:moveTo>
                    <a:cubicBezTo>
                      <a:pt x="817" y="379"/>
                      <a:pt x="817" y="379"/>
                      <a:pt x="817" y="379"/>
                    </a:cubicBezTo>
                    <a:cubicBezTo>
                      <a:pt x="817" y="379"/>
                      <a:pt x="817" y="379"/>
                      <a:pt x="817" y="379"/>
                    </a:cubicBezTo>
                    <a:moveTo>
                      <a:pt x="817" y="378"/>
                    </a:moveTo>
                    <a:cubicBezTo>
                      <a:pt x="817" y="378"/>
                      <a:pt x="817" y="378"/>
                      <a:pt x="817" y="378"/>
                    </a:cubicBezTo>
                    <a:cubicBezTo>
                      <a:pt x="817" y="378"/>
                      <a:pt x="817" y="378"/>
                      <a:pt x="817" y="378"/>
                    </a:cubicBezTo>
                    <a:moveTo>
                      <a:pt x="817" y="377"/>
                    </a:moveTo>
                    <a:cubicBezTo>
                      <a:pt x="817" y="377"/>
                      <a:pt x="817" y="377"/>
                      <a:pt x="817" y="378"/>
                    </a:cubicBezTo>
                    <a:cubicBezTo>
                      <a:pt x="817" y="377"/>
                      <a:pt x="817" y="377"/>
                      <a:pt x="817" y="377"/>
                    </a:cubicBezTo>
                    <a:moveTo>
                      <a:pt x="817" y="376"/>
                    </a:moveTo>
                    <a:cubicBezTo>
                      <a:pt x="817" y="376"/>
                      <a:pt x="817" y="377"/>
                      <a:pt x="817" y="377"/>
                    </a:cubicBezTo>
                    <a:cubicBezTo>
                      <a:pt x="817" y="377"/>
                      <a:pt x="817" y="376"/>
                      <a:pt x="817" y="376"/>
                    </a:cubicBezTo>
                    <a:moveTo>
                      <a:pt x="817" y="375"/>
                    </a:moveTo>
                    <a:cubicBezTo>
                      <a:pt x="817" y="376"/>
                      <a:pt x="817" y="376"/>
                      <a:pt x="817" y="376"/>
                    </a:cubicBezTo>
                    <a:cubicBezTo>
                      <a:pt x="817" y="376"/>
                      <a:pt x="817" y="376"/>
                      <a:pt x="817" y="375"/>
                    </a:cubicBezTo>
                    <a:moveTo>
                      <a:pt x="817" y="375"/>
                    </a:moveTo>
                    <a:cubicBezTo>
                      <a:pt x="817" y="375"/>
                      <a:pt x="817" y="375"/>
                      <a:pt x="817" y="375"/>
                    </a:cubicBezTo>
                    <a:cubicBezTo>
                      <a:pt x="817" y="375"/>
                      <a:pt x="817" y="375"/>
                      <a:pt x="817" y="375"/>
                    </a:cubicBezTo>
                    <a:moveTo>
                      <a:pt x="817" y="374"/>
                    </a:moveTo>
                    <a:cubicBezTo>
                      <a:pt x="817" y="374"/>
                      <a:pt x="817" y="374"/>
                      <a:pt x="817" y="375"/>
                    </a:cubicBezTo>
                    <a:cubicBezTo>
                      <a:pt x="817" y="374"/>
                      <a:pt x="817" y="374"/>
                      <a:pt x="817" y="374"/>
                    </a:cubicBezTo>
                    <a:moveTo>
                      <a:pt x="817" y="373"/>
                    </a:moveTo>
                    <a:cubicBezTo>
                      <a:pt x="817" y="373"/>
                      <a:pt x="817" y="374"/>
                      <a:pt x="817" y="374"/>
                    </a:cubicBezTo>
                    <a:cubicBezTo>
                      <a:pt x="817" y="374"/>
                      <a:pt x="817" y="373"/>
                      <a:pt x="817" y="373"/>
                    </a:cubicBezTo>
                    <a:moveTo>
                      <a:pt x="625" y="0"/>
                    </a:moveTo>
                    <a:cubicBezTo>
                      <a:pt x="625" y="0"/>
                      <a:pt x="625" y="0"/>
                      <a:pt x="625" y="0"/>
                    </a:cubicBezTo>
                    <a:cubicBezTo>
                      <a:pt x="642" y="13"/>
                      <a:pt x="659" y="27"/>
                      <a:pt x="674" y="42"/>
                    </a:cubicBezTo>
                    <a:cubicBezTo>
                      <a:pt x="760" y="127"/>
                      <a:pt x="814" y="244"/>
                      <a:pt x="817" y="373"/>
                    </a:cubicBezTo>
                    <a:cubicBezTo>
                      <a:pt x="813" y="220"/>
                      <a:pt x="739" y="85"/>
                      <a:pt x="625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114791"/>
                <a:ext cx="80963" cy="0"/>
              </a:xfrm>
              <a:custGeom>
                <a:avLst/>
                <a:gdLst>
                  <a:gd name="T0" fmla="*/ 51 w 51"/>
                  <a:gd name="T1" fmla="*/ 49 w 51"/>
                  <a:gd name="T2" fmla="*/ 43 w 51"/>
                  <a:gd name="T3" fmla="*/ 0 w 51"/>
                  <a:gd name="T4" fmla="*/ 51 w 5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1">
                    <a:moveTo>
                      <a:pt x="51" y="0"/>
                    </a:moveTo>
                    <a:lnTo>
                      <a:pt x="49" y="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114791"/>
                <a:ext cx="80963" cy="0"/>
              </a:xfrm>
              <a:custGeom>
                <a:avLst/>
                <a:gdLst>
                  <a:gd name="T0" fmla="*/ 51 w 51"/>
                  <a:gd name="T1" fmla="*/ 49 w 51"/>
                  <a:gd name="T2" fmla="*/ 43 w 51"/>
                  <a:gd name="T3" fmla="*/ 0 w 51"/>
                  <a:gd name="T4" fmla="*/ 51 w 5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1">
                    <a:moveTo>
                      <a:pt x="51" y="0"/>
                    </a:moveTo>
                    <a:lnTo>
                      <a:pt x="49" y="0"/>
                    </a:lnTo>
                    <a:lnTo>
                      <a:pt x="43" y="0"/>
                    </a:lnTo>
                    <a:lnTo>
                      <a:pt x="0" y="0"/>
                    </a:lnTo>
                    <a:lnTo>
                      <a:pt x="5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141779"/>
                <a:ext cx="39688" cy="14288"/>
              </a:xfrm>
              <a:custGeom>
                <a:avLst/>
                <a:gdLst>
                  <a:gd name="T0" fmla="*/ 25 w 25"/>
                  <a:gd name="T1" fmla="*/ 0 h 9"/>
                  <a:gd name="T2" fmla="*/ 25 w 25"/>
                  <a:gd name="T3" fmla="*/ 0 h 9"/>
                  <a:gd name="T4" fmla="*/ 25 w 25"/>
                  <a:gd name="T5" fmla="*/ 1 h 9"/>
                  <a:gd name="T6" fmla="*/ 25 w 25"/>
                  <a:gd name="T7" fmla="*/ 9 h 9"/>
                  <a:gd name="T8" fmla="*/ 17 w 25"/>
                  <a:gd name="T9" fmla="*/ 9 h 9"/>
                  <a:gd name="T10" fmla="*/ 0 w 25"/>
                  <a:gd name="T11" fmla="*/ 9 h 9"/>
                  <a:gd name="T12" fmla="*/ 25 w 25"/>
                  <a:gd name="T13" fmla="*/ 9 h 9"/>
                  <a:gd name="T14" fmla="*/ 25 w 25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9">
                    <a:moveTo>
                      <a:pt x="25" y="0"/>
                    </a:moveTo>
                    <a:lnTo>
                      <a:pt x="25" y="0"/>
                    </a:lnTo>
                    <a:lnTo>
                      <a:pt x="25" y="1"/>
                    </a:lnTo>
                    <a:lnTo>
                      <a:pt x="25" y="9"/>
                    </a:lnTo>
                    <a:lnTo>
                      <a:pt x="17" y="9"/>
                    </a:lnTo>
                    <a:lnTo>
                      <a:pt x="0" y="9"/>
                    </a:lnTo>
                    <a:lnTo>
                      <a:pt x="25" y="9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141779"/>
                <a:ext cx="39688" cy="14288"/>
              </a:xfrm>
              <a:custGeom>
                <a:avLst/>
                <a:gdLst>
                  <a:gd name="T0" fmla="*/ 25 w 25"/>
                  <a:gd name="T1" fmla="*/ 0 h 9"/>
                  <a:gd name="T2" fmla="*/ 25 w 25"/>
                  <a:gd name="T3" fmla="*/ 0 h 9"/>
                  <a:gd name="T4" fmla="*/ 25 w 25"/>
                  <a:gd name="T5" fmla="*/ 1 h 9"/>
                  <a:gd name="T6" fmla="*/ 25 w 25"/>
                  <a:gd name="T7" fmla="*/ 9 h 9"/>
                  <a:gd name="T8" fmla="*/ 17 w 25"/>
                  <a:gd name="T9" fmla="*/ 9 h 9"/>
                  <a:gd name="T10" fmla="*/ 0 w 25"/>
                  <a:gd name="T11" fmla="*/ 9 h 9"/>
                  <a:gd name="T12" fmla="*/ 25 w 25"/>
                  <a:gd name="T13" fmla="*/ 9 h 9"/>
                  <a:gd name="T14" fmla="*/ 25 w 25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9">
                    <a:moveTo>
                      <a:pt x="25" y="0"/>
                    </a:moveTo>
                    <a:lnTo>
                      <a:pt x="25" y="0"/>
                    </a:lnTo>
                    <a:lnTo>
                      <a:pt x="25" y="1"/>
                    </a:lnTo>
                    <a:lnTo>
                      <a:pt x="25" y="9"/>
                    </a:lnTo>
                    <a:lnTo>
                      <a:pt x="17" y="9"/>
                    </a:lnTo>
                    <a:lnTo>
                      <a:pt x="0" y="9"/>
                    </a:lnTo>
                    <a:lnTo>
                      <a:pt x="25" y="9"/>
                    </a:lnTo>
                    <a:lnTo>
                      <a:pt x="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183054"/>
                <a:ext cx="80963" cy="12700"/>
              </a:xfrm>
              <a:custGeom>
                <a:avLst/>
                <a:gdLst>
                  <a:gd name="T0" fmla="*/ 51 w 51"/>
                  <a:gd name="T1" fmla="*/ 0 h 8"/>
                  <a:gd name="T2" fmla="*/ 51 w 51"/>
                  <a:gd name="T3" fmla="*/ 0 h 8"/>
                  <a:gd name="T4" fmla="*/ 51 w 51"/>
                  <a:gd name="T5" fmla="*/ 8 h 8"/>
                  <a:gd name="T6" fmla="*/ 0 w 51"/>
                  <a:gd name="T7" fmla="*/ 8 h 8"/>
                  <a:gd name="T8" fmla="*/ 51 w 51"/>
                  <a:gd name="T9" fmla="*/ 8 h 8"/>
                  <a:gd name="T10" fmla="*/ 51 w 5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8">
                    <a:moveTo>
                      <a:pt x="51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0" y="8"/>
                    </a:lnTo>
                    <a:lnTo>
                      <a:pt x="51" y="8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183054"/>
                <a:ext cx="80963" cy="12700"/>
              </a:xfrm>
              <a:custGeom>
                <a:avLst/>
                <a:gdLst>
                  <a:gd name="T0" fmla="*/ 51 w 51"/>
                  <a:gd name="T1" fmla="*/ 0 h 8"/>
                  <a:gd name="T2" fmla="*/ 51 w 51"/>
                  <a:gd name="T3" fmla="*/ 0 h 8"/>
                  <a:gd name="T4" fmla="*/ 51 w 51"/>
                  <a:gd name="T5" fmla="*/ 8 h 8"/>
                  <a:gd name="T6" fmla="*/ 0 w 51"/>
                  <a:gd name="T7" fmla="*/ 8 h 8"/>
                  <a:gd name="T8" fmla="*/ 51 w 51"/>
                  <a:gd name="T9" fmla="*/ 8 h 8"/>
                  <a:gd name="T10" fmla="*/ 51 w 5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8">
                    <a:moveTo>
                      <a:pt x="51" y="0"/>
                    </a:moveTo>
                    <a:lnTo>
                      <a:pt x="51" y="0"/>
                    </a:lnTo>
                    <a:lnTo>
                      <a:pt x="51" y="8"/>
                    </a:lnTo>
                    <a:lnTo>
                      <a:pt x="0" y="8"/>
                    </a:lnTo>
                    <a:lnTo>
                      <a:pt x="51" y="8"/>
                    </a:lnTo>
                    <a:lnTo>
                      <a:pt x="5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224329"/>
                <a:ext cx="39688" cy="12700"/>
              </a:xfrm>
              <a:custGeom>
                <a:avLst/>
                <a:gdLst>
                  <a:gd name="T0" fmla="*/ 25 w 25"/>
                  <a:gd name="T1" fmla="*/ 0 h 8"/>
                  <a:gd name="T2" fmla="*/ 25 w 25"/>
                  <a:gd name="T3" fmla="*/ 0 h 8"/>
                  <a:gd name="T4" fmla="*/ 25 w 25"/>
                  <a:gd name="T5" fmla="*/ 8 h 8"/>
                  <a:gd name="T6" fmla="*/ 0 w 25"/>
                  <a:gd name="T7" fmla="*/ 8 h 8"/>
                  <a:gd name="T8" fmla="*/ 25 w 25"/>
                  <a:gd name="T9" fmla="*/ 8 h 8"/>
                  <a:gd name="T10" fmla="*/ 25 w 25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8">
                    <a:moveTo>
                      <a:pt x="25" y="0"/>
                    </a:moveTo>
                    <a:lnTo>
                      <a:pt x="25" y="0"/>
                    </a:lnTo>
                    <a:lnTo>
                      <a:pt x="25" y="8"/>
                    </a:lnTo>
                    <a:lnTo>
                      <a:pt x="0" y="8"/>
                    </a:lnTo>
                    <a:lnTo>
                      <a:pt x="25" y="8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224329"/>
                <a:ext cx="39688" cy="12700"/>
              </a:xfrm>
              <a:custGeom>
                <a:avLst/>
                <a:gdLst>
                  <a:gd name="T0" fmla="*/ 25 w 25"/>
                  <a:gd name="T1" fmla="*/ 0 h 8"/>
                  <a:gd name="T2" fmla="*/ 25 w 25"/>
                  <a:gd name="T3" fmla="*/ 0 h 8"/>
                  <a:gd name="T4" fmla="*/ 25 w 25"/>
                  <a:gd name="T5" fmla="*/ 8 h 8"/>
                  <a:gd name="T6" fmla="*/ 0 w 25"/>
                  <a:gd name="T7" fmla="*/ 8 h 8"/>
                  <a:gd name="T8" fmla="*/ 25 w 25"/>
                  <a:gd name="T9" fmla="*/ 8 h 8"/>
                  <a:gd name="T10" fmla="*/ 25 w 25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8">
                    <a:moveTo>
                      <a:pt x="25" y="0"/>
                    </a:moveTo>
                    <a:lnTo>
                      <a:pt x="25" y="0"/>
                    </a:lnTo>
                    <a:lnTo>
                      <a:pt x="25" y="8"/>
                    </a:lnTo>
                    <a:lnTo>
                      <a:pt x="0" y="8"/>
                    </a:lnTo>
                    <a:lnTo>
                      <a:pt x="25" y="8"/>
                    </a:lnTo>
                    <a:lnTo>
                      <a:pt x="2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278304"/>
                <a:ext cx="80963" cy="0"/>
              </a:xfrm>
              <a:custGeom>
                <a:avLst/>
                <a:gdLst>
                  <a:gd name="T0" fmla="*/ 51 w 51"/>
                  <a:gd name="T1" fmla="*/ 43 w 51"/>
                  <a:gd name="T2" fmla="*/ 0 w 51"/>
                  <a:gd name="T3" fmla="*/ 51 w 5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1">
                    <a:moveTo>
                      <a:pt x="51" y="0"/>
                    </a:moveTo>
                    <a:lnTo>
                      <a:pt x="43" y="0"/>
                    </a:lnTo>
                    <a:lnTo>
                      <a:pt x="0" y="0"/>
                    </a:lnTo>
                    <a:lnTo>
                      <a:pt x="51" y="0"/>
                    </a:lnTo>
                    <a:close/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49490" y="5278304"/>
                <a:ext cx="80963" cy="0"/>
              </a:xfrm>
              <a:custGeom>
                <a:avLst/>
                <a:gdLst>
                  <a:gd name="T0" fmla="*/ 51 w 51"/>
                  <a:gd name="T1" fmla="*/ 43 w 51"/>
                  <a:gd name="T2" fmla="*/ 0 w 51"/>
                  <a:gd name="T3" fmla="*/ 51 w 5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1">
                    <a:moveTo>
                      <a:pt x="51" y="0"/>
                    </a:moveTo>
                    <a:lnTo>
                      <a:pt x="43" y="0"/>
                    </a:lnTo>
                    <a:lnTo>
                      <a:pt x="0" y="0"/>
                    </a:lnTo>
                    <a:lnTo>
                      <a:pt x="5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84470" y="4842534"/>
                <a:ext cx="869950" cy="871538"/>
              </a:xfrm>
              <a:prstGeom prst="ellipse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87670" y="5047322"/>
                <a:ext cx="219075" cy="461963"/>
              </a:xfrm>
              <a:custGeom>
                <a:avLst/>
                <a:gdLst>
                  <a:gd name="T0" fmla="*/ 128 w 1024"/>
                  <a:gd name="T1" fmla="*/ 384 h 2176"/>
                  <a:gd name="T2" fmla="*/ 512 w 1024"/>
                  <a:gd name="T3" fmla="*/ 0 h 2176"/>
                  <a:gd name="T4" fmla="*/ 896 w 1024"/>
                  <a:gd name="T5" fmla="*/ 384 h 2176"/>
                  <a:gd name="T6" fmla="*/ 1024 w 1024"/>
                  <a:gd name="T7" fmla="*/ 2176 h 2176"/>
                  <a:gd name="T8" fmla="*/ 768 w 1024"/>
                  <a:gd name="T9" fmla="*/ 2048 h 2176"/>
                  <a:gd name="T10" fmla="*/ 512 w 1024"/>
                  <a:gd name="T11" fmla="*/ 2176 h 2176"/>
                  <a:gd name="T12" fmla="*/ 256 w 1024"/>
                  <a:gd name="T13" fmla="*/ 2048 h 2176"/>
                  <a:gd name="T14" fmla="*/ 0 w 1024"/>
                  <a:gd name="T15" fmla="*/ 2176 h 2176"/>
                  <a:gd name="T16" fmla="*/ 128 w 1024"/>
                  <a:gd name="T17" fmla="*/ 384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4" h="2176">
                    <a:moveTo>
                      <a:pt x="128" y="384"/>
                    </a:moveTo>
                    <a:cubicBezTo>
                      <a:pt x="128" y="172"/>
                      <a:pt x="300" y="0"/>
                      <a:pt x="512" y="0"/>
                    </a:cubicBezTo>
                    <a:cubicBezTo>
                      <a:pt x="724" y="0"/>
                      <a:pt x="896" y="172"/>
                      <a:pt x="896" y="384"/>
                    </a:cubicBezTo>
                    <a:cubicBezTo>
                      <a:pt x="1024" y="2176"/>
                      <a:pt x="1024" y="2176"/>
                      <a:pt x="1024" y="2176"/>
                    </a:cubicBezTo>
                    <a:cubicBezTo>
                      <a:pt x="768" y="2048"/>
                      <a:pt x="768" y="2048"/>
                      <a:pt x="768" y="2048"/>
                    </a:cubicBezTo>
                    <a:cubicBezTo>
                      <a:pt x="512" y="2176"/>
                      <a:pt x="512" y="2176"/>
                      <a:pt x="512" y="2176"/>
                    </a:cubicBezTo>
                    <a:cubicBezTo>
                      <a:pt x="256" y="2048"/>
                      <a:pt x="256" y="2048"/>
                      <a:pt x="256" y="2048"/>
                    </a:cubicBezTo>
                    <a:cubicBezTo>
                      <a:pt x="0" y="2176"/>
                      <a:pt x="0" y="2176"/>
                      <a:pt x="0" y="2176"/>
                    </a:cubicBezTo>
                    <a:cubicBezTo>
                      <a:pt x="128" y="384"/>
                      <a:pt x="128" y="384"/>
                      <a:pt x="128" y="384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43233" y="5074309"/>
                <a:ext cx="107950" cy="109538"/>
              </a:xfrm>
              <a:prstGeom prst="ellipse">
                <a:avLst/>
              </a:pr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43233" y="5155272"/>
                <a:ext cx="107950" cy="109538"/>
              </a:xfrm>
              <a:prstGeom prst="ellipse">
                <a:avLst/>
              </a:pr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43233" y="5128284"/>
                <a:ext cx="107950" cy="82550"/>
              </a:xfrm>
              <a:prstGeom prst="rect">
                <a:avLst/>
              </a:pr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33733" y="5047322"/>
                <a:ext cx="217488" cy="461963"/>
              </a:xfrm>
              <a:custGeom>
                <a:avLst/>
                <a:gdLst>
                  <a:gd name="T0" fmla="*/ 128 w 1024"/>
                  <a:gd name="T1" fmla="*/ 384 h 2176"/>
                  <a:gd name="T2" fmla="*/ 512 w 1024"/>
                  <a:gd name="T3" fmla="*/ 0 h 2176"/>
                  <a:gd name="T4" fmla="*/ 896 w 1024"/>
                  <a:gd name="T5" fmla="*/ 384 h 2176"/>
                  <a:gd name="T6" fmla="*/ 1024 w 1024"/>
                  <a:gd name="T7" fmla="*/ 2176 h 2176"/>
                  <a:gd name="T8" fmla="*/ 768 w 1024"/>
                  <a:gd name="T9" fmla="*/ 2048 h 2176"/>
                  <a:gd name="T10" fmla="*/ 512 w 1024"/>
                  <a:gd name="T11" fmla="*/ 2176 h 2176"/>
                  <a:gd name="T12" fmla="*/ 256 w 1024"/>
                  <a:gd name="T13" fmla="*/ 2048 h 2176"/>
                  <a:gd name="T14" fmla="*/ 0 w 1024"/>
                  <a:gd name="T15" fmla="*/ 2176 h 2176"/>
                  <a:gd name="T16" fmla="*/ 128 w 1024"/>
                  <a:gd name="T17" fmla="*/ 384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4" h="2176">
                    <a:moveTo>
                      <a:pt x="128" y="384"/>
                    </a:moveTo>
                    <a:cubicBezTo>
                      <a:pt x="128" y="172"/>
                      <a:pt x="300" y="0"/>
                      <a:pt x="512" y="0"/>
                    </a:cubicBezTo>
                    <a:cubicBezTo>
                      <a:pt x="724" y="0"/>
                      <a:pt x="896" y="172"/>
                      <a:pt x="896" y="384"/>
                    </a:cubicBezTo>
                    <a:cubicBezTo>
                      <a:pt x="1024" y="2176"/>
                      <a:pt x="1024" y="2176"/>
                      <a:pt x="1024" y="2176"/>
                    </a:cubicBezTo>
                    <a:cubicBezTo>
                      <a:pt x="768" y="2048"/>
                      <a:pt x="768" y="2048"/>
                      <a:pt x="768" y="2048"/>
                    </a:cubicBezTo>
                    <a:cubicBezTo>
                      <a:pt x="512" y="2176"/>
                      <a:pt x="512" y="2176"/>
                      <a:pt x="512" y="2176"/>
                    </a:cubicBezTo>
                    <a:cubicBezTo>
                      <a:pt x="256" y="2048"/>
                      <a:pt x="256" y="2048"/>
                      <a:pt x="256" y="2048"/>
                    </a:cubicBezTo>
                    <a:cubicBezTo>
                      <a:pt x="0" y="2176"/>
                      <a:pt x="0" y="2176"/>
                      <a:pt x="0" y="2176"/>
                    </a:cubicBezTo>
                    <a:cubicBezTo>
                      <a:pt x="128" y="384"/>
                      <a:pt x="128" y="384"/>
                      <a:pt x="128" y="384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587708" y="5074309"/>
                <a:ext cx="109538" cy="109538"/>
              </a:xfrm>
              <a:prstGeom prst="ellipse">
                <a:avLst/>
              </a:pr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587708" y="5155272"/>
                <a:ext cx="109538" cy="109538"/>
              </a:xfrm>
              <a:prstGeom prst="ellipse">
                <a:avLst/>
              </a:pr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587708" y="5128284"/>
                <a:ext cx="109538" cy="82550"/>
              </a:xfrm>
              <a:prstGeom prst="rect">
                <a:avLst/>
              </a:pr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00420" y="5071134"/>
                <a:ext cx="12700" cy="14288"/>
              </a:xfrm>
              <a:custGeom>
                <a:avLst/>
                <a:gdLst>
                  <a:gd name="T0" fmla="*/ 0 w 59"/>
                  <a:gd name="T1" fmla="*/ 0 h 67"/>
                  <a:gd name="T2" fmla="*/ 52 w 59"/>
                  <a:gd name="T3" fmla="*/ 67 h 67"/>
                  <a:gd name="T4" fmla="*/ 59 w 59"/>
                  <a:gd name="T5" fmla="*/ 60 h 67"/>
                  <a:gd name="T6" fmla="*/ 0 w 59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67">
                    <a:moveTo>
                      <a:pt x="0" y="0"/>
                    </a:moveTo>
                    <a:cubicBezTo>
                      <a:pt x="19" y="20"/>
                      <a:pt x="37" y="43"/>
                      <a:pt x="52" y="67"/>
                    </a:cubicBezTo>
                    <a:cubicBezTo>
                      <a:pt x="59" y="60"/>
                      <a:pt x="59" y="60"/>
                      <a:pt x="59" y="6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00420" y="5071134"/>
                <a:ext cx="11113" cy="14288"/>
              </a:xfrm>
              <a:custGeom>
                <a:avLst/>
                <a:gdLst>
                  <a:gd name="T0" fmla="*/ 0 w 54"/>
                  <a:gd name="T1" fmla="*/ 0 h 69"/>
                  <a:gd name="T2" fmla="*/ 54 w 54"/>
                  <a:gd name="T3" fmla="*/ 69 h 69"/>
                  <a:gd name="T4" fmla="*/ 54 w 54"/>
                  <a:gd name="T5" fmla="*/ 69 h 69"/>
                  <a:gd name="T6" fmla="*/ 54 w 54"/>
                  <a:gd name="T7" fmla="*/ 69 h 69"/>
                  <a:gd name="T8" fmla="*/ 54 w 54"/>
                  <a:gd name="T9" fmla="*/ 69 h 69"/>
                  <a:gd name="T10" fmla="*/ 2 w 54"/>
                  <a:gd name="T11" fmla="*/ 2 h 69"/>
                  <a:gd name="T12" fmla="*/ 0 w 54"/>
                  <a:gd name="T13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69">
                    <a:moveTo>
                      <a:pt x="0" y="0"/>
                    </a:moveTo>
                    <a:cubicBezTo>
                      <a:pt x="21" y="21"/>
                      <a:pt x="39" y="44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39" y="45"/>
                      <a:pt x="21" y="22"/>
                      <a:pt x="2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21C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490870" y="5323547"/>
                <a:ext cx="461963" cy="390525"/>
              </a:xfrm>
              <a:custGeom>
                <a:avLst/>
                <a:gdLst>
                  <a:gd name="T0" fmla="*/ 0 w 2170"/>
                  <a:gd name="T1" fmla="*/ 1829 h 1833"/>
                  <a:gd name="T2" fmla="*/ 0 w 2170"/>
                  <a:gd name="T3" fmla="*/ 1829 h 1833"/>
                  <a:gd name="T4" fmla="*/ 131 w 2170"/>
                  <a:gd name="T5" fmla="*/ 1833 h 1833"/>
                  <a:gd name="T6" fmla="*/ 132 w 2170"/>
                  <a:gd name="T7" fmla="*/ 1833 h 1833"/>
                  <a:gd name="T8" fmla="*/ 0 w 2170"/>
                  <a:gd name="T9" fmla="*/ 1829 h 1833"/>
                  <a:gd name="T10" fmla="*/ 2170 w 2170"/>
                  <a:gd name="T11" fmla="*/ 0 h 1833"/>
                  <a:gd name="T12" fmla="*/ 1877 w 2170"/>
                  <a:gd name="T13" fmla="*/ 859 h 1833"/>
                  <a:gd name="T14" fmla="*/ 1877 w 2170"/>
                  <a:gd name="T15" fmla="*/ 859 h 1833"/>
                  <a:gd name="T16" fmla="*/ 2170 w 2170"/>
                  <a:gd name="T17" fmla="*/ 0 h 1833"/>
                  <a:gd name="T18" fmla="*/ 2170 w 2170"/>
                  <a:gd name="T19" fmla="*/ 0 h 1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70" h="1833">
                    <a:moveTo>
                      <a:pt x="0" y="1829"/>
                    </a:moveTo>
                    <a:cubicBezTo>
                      <a:pt x="0" y="1829"/>
                      <a:pt x="0" y="1829"/>
                      <a:pt x="0" y="1829"/>
                    </a:cubicBezTo>
                    <a:cubicBezTo>
                      <a:pt x="44" y="1832"/>
                      <a:pt x="87" y="1833"/>
                      <a:pt x="131" y="1833"/>
                    </a:cubicBezTo>
                    <a:cubicBezTo>
                      <a:pt x="132" y="1833"/>
                      <a:pt x="132" y="1833"/>
                      <a:pt x="132" y="1833"/>
                    </a:cubicBezTo>
                    <a:cubicBezTo>
                      <a:pt x="88" y="1833"/>
                      <a:pt x="44" y="1832"/>
                      <a:pt x="0" y="1829"/>
                    </a:cubicBezTo>
                    <a:moveTo>
                      <a:pt x="2170" y="0"/>
                    </a:moveTo>
                    <a:cubicBezTo>
                      <a:pt x="2137" y="313"/>
                      <a:pt x="2034" y="604"/>
                      <a:pt x="1877" y="859"/>
                    </a:cubicBezTo>
                    <a:cubicBezTo>
                      <a:pt x="1877" y="859"/>
                      <a:pt x="1877" y="859"/>
                      <a:pt x="1877" y="859"/>
                    </a:cubicBezTo>
                    <a:cubicBezTo>
                      <a:pt x="2035" y="604"/>
                      <a:pt x="2137" y="313"/>
                      <a:pt x="2170" y="0"/>
                    </a:cubicBezTo>
                    <a:cubicBezTo>
                      <a:pt x="2170" y="0"/>
                      <a:pt x="2170" y="0"/>
                      <a:pt x="2170" y="0"/>
                    </a:cubicBezTo>
                  </a:path>
                </a:pathLst>
              </a:custGeom>
              <a:solidFill>
                <a:srgbClr val="EE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87670" y="5074309"/>
                <a:ext cx="665163" cy="639763"/>
              </a:xfrm>
              <a:custGeom>
                <a:avLst/>
                <a:gdLst>
                  <a:gd name="T0" fmla="*/ 801 w 3126"/>
                  <a:gd name="T1" fmla="*/ 0 h 3005"/>
                  <a:gd name="T2" fmla="*/ 897 w 3126"/>
                  <a:gd name="T3" fmla="*/ 253 h 3005"/>
                  <a:gd name="T4" fmla="*/ 1025 w 3126"/>
                  <a:gd name="T5" fmla="*/ 2045 h 3005"/>
                  <a:gd name="T6" fmla="*/ 1025 w 3126"/>
                  <a:gd name="T7" fmla="*/ 2045 h 3005"/>
                  <a:gd name="T8" fmla="*/ 1025 w 3126"/>
                  <a:gd name="T9" fmla="*/ 2045 h 3005"/>
                  <a:gd name="T10" fmla="*/ 769 w 3126"/>
                  <a:gd name="T11" fmla="*/ 1917 h 3005"/>
                  <a:gd name="T12" fmla="*/ 513 w 3126"/>
                  <a:gd name="T13" fmla="*/ 2045 h 3005"/>
                  <a:gd name="T14" fmla="*/ 512 w 3126"/>
                  <a:gd name="T15" fmla="*/ 2045 h 3005"/>
                  <a:gd name="T16" fmla="*/ 512 w 3126"/>
                  <a:gd name="T17" fmla="*/ 2045 h 3005"/>
                  <a:gd name="T18" fmla="*/ 509 w 3126"/>
                  <a:gd name="T19" fmla="*/ 2044 h 3005"/>
                  <a:gd name="T20" fmla="*/ 256 w 3126"/>
                  <a:gd name="T21" fmla="*/ 1917 h 3005"/>
                  <a:gd name="T22" fmla="*/ 1 w 3126"/>
                  <a:gd name="T23" fmla="*/ 2045 h 3005"/>
                  <a:gd name="T24" fmla="*/ 1 w 3126"/>
                  <a:gd name="T25" fmla="*/ 2044 h 3005"/>
                  <a:gd name="T26" fmla="*/ 0 w 3126"/>
                  <a:gd name="T27" fmla="*/ 2045 h 3005"/>
                  <a:gd name="T28" fmla="*/ 509 w 3126"/>
                  <a:gd name="T29" fmla="*/ 2555 h 3005"/>
                  <a:gd name="T30" fmla="*/ 956 w 3126"/>
                  <a:gd name="T31" fmla="*/ 3001 h 3005"/>
                  <a:gd name="T32" fmla="*/ 1088 w 3126"/>
                  <a:gd name="T33" fmla="*/ 3005 h 3005"/>
                  <a:gd name="T34" fmla="*/ 1661 w 3126"/>
                  <a:gd name="T35" fmla="*/ 2923 h 3005"/>
                  <a:gd name="T36" fmla="*/ 2832 w 3126"/>
                  <a:gd name="T37" fmla="*/ 2030 h 3005"/>
                  <a:gd name="T38" fmla="*/ 2833 w 3126"/>
                  <a:gd name="T39" fmla="*/ 2031 h 3005"/>
                  <a:gd name="T40" fmla="*/ 3126 w 3126"/>
                  <a:gd name="T41" fmla="*/ 1172 h 3005"/>
                  <a:gd name="T42" fmla="*/ 2210 w 3126"/>
                  <a:gd name="T43" fmla="*/ 257 h 3005"/>
                  <a:gd name="T44" fmla="*/ 2000 w 3126"/>
                  <a:gd name="T45" fmla="*/ 47 h 3005"/>
                  <a:gd name="T46" fmla="*/ 1993 w 3126"/>
                  <a:gd name="T47" fmla="*/ 53 h 3005"/>
                  <a:gd name="T48" fmla="*/ 2049 w 3126"/>
                  <a:gd name="T49" fmla="*/ 253 h 3005"/>
                  <a:gd name="T50" fmla="*/ 2177 w 3126"/>
                  <a:gd name="T51" fmla="*/ 2045 h 3005"/>
                  <a:gd name="T52" fmla="*/ 1921 w 3126"/>
                  <a:gd name="T53" fmla="*/ 1917 h 3005"/>
                  <a:gd name="T54" fmla="*/ 1665 w 3126"/>
                  <a:gd name="T55" fmla="*/ 2045 h 3005"/>
                  <a:gd name="T56" fmla="*/ 1665 w 3126"/>
                  <a:gd name="T57" fmla="*/ 2045 h 3005"/>
                  <a:gd name="T58" fmla="*/ 1664 w 3126"/>
                  <a:gd name="T59" fmla="*/ 2045 h 3005"/>
                  <a:gd name="T60" fmla="*/ 1661 w 3126"/>
                  <a:gd name="T61" fmla="*/ 2044 h 3005"/>
                  <a:gd name="T62" fmla="*/ 1408 w 3126"/>
                  <a:gd name="T63" fmla="*/ 1917 h 3005"/>
                  <a:gd name="T64" fmla="*/ 1153 w 3126"/>
                  <a:gd name="T65" fmla="*/ 2045 h 3005"/>
                  <a:gd name="T66" fmla="*/ 1153 w 3126"/>
                  <a:gd name="T67" fmla="*/ 2045 h 3005"/>
                  <a:gd name="T68" fmla="*/ 1153 w 3126"/>
                  <a:gd name="T69" fmla="*/ 2045 h 3005"/>
                  <a:gd name="T70" fmla="*/ 1241 w 3126"/>
                  <a:gd name="T71" fmla="*/ 805 h 3005"/>
                  <a:gd name="T72" fmla="*/ 1242 w 3126"/>
                  <a:gd name="T73" fmla="*/ 804 h 3005"/>
                  <a:gd name="T74" fmla="*/ 1252 w 3126"/>
                  <a:gd name="T75" fmla="*/ 661 h 3005"/>
                  <a:gd name="T76" fmla="*/ 1252 w 3126"/>
                  <a:gd name="T77" fmla="*/ 661 h 3005"/>
                  <a:gd name="T78" fmla="*/ 1266 w 3126"/>
                  <a:gd name="T79" fmla="*/ 464 h 3005"/>
                  <a:gd name="T80" fmla="*/ 1058 w 3126"/>
                  <a:gd name="T81" fmla="*/ 257 h 3005"/>
                  <a:gd name="T82" fmla="*/ 801 w 3126"/>
                  <a:gd name="T83" fmla="*/ 0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26" h="3005">
                    <a:moveTo>
                      <a:pt x="801" y="0"/>
                    </a:moveTo>
                    <a:cubicBezTo>
                      <a:pt x="861" y="67"/>
                      <a:pt x="897" y="156"/>
                      <a:pt x="897" y="253"/>
                    </a:cubicBezTo>
                    <a:cubicBezTo>
                      <a:pt x="1025" y="2045"/>
                      <a:pt x="1025" y="2045"/>
                      <a:pt x="1025" y="2045"/>
                    </a:cubicBezTo>
                    <a:cubicBezTo>
                      <a:pt x="1025" y="2045"/>
                      <a:pt x="1025" y="2045"/>
                      <a:pt x="1025" y="2045"/>
                    </a:cubicBezTo>
                    <a:cubicBezTo>
                      <a:pt x="1025" y="2045"/>
                      <a:pt x="1025" y="2045"/>
                      <a:pt x="1025" y="2045"/>
                    </a:cubicBezTo>
                    <a:cubicBezTo>
                      <a:pt x="769" y="1917"/>
                      <a:pt x="769" y="1917"/>
                      <a:pt x="769" y="1917"/>
                    </a:cubicBezTo>
                    <a:cubicBezTo>
                      <a:pt x="513" y="2045"/>
                      <a:pt x="513" y="2045"/>
                      <a:pt x="513" y="2045"/>
                    </a:cubicBezTo>
                    <a:cubicBezTo>
                      <a:pt x="512" y="2045"/>
                      <a:pt x="512" y="2045"/>
                      <a:pt x="512" y="2045"/>
                    </a:cubicBezTo>
                    <a:cubicBezTo>
                      <a:pt x="512" y="2045"/>
                      <a:pt x="512" y="2045"/>
                      <a:pt x="512" y="2045"/>
                    </a:cubicBezTo>
                    <a:cubicBezTo>
                      <a:pt x="509" y="2044"/>
                      <a:pt x="509" y="2044"/>
                      <a:pt x="509" y="2044"/>
                    </a:cubicBezTo>
                    <a:cubicBezTo>
                      <a:pt x="256" y="1917"/>
                      <a:pt x="256" y="1917"/>
                      <a:pt x="256" y="1917"/>
                    </a:cubicBezTo>
                    <a:cubicBezTo>
                      <a:pt x="1" y="2045"/>
                      <a:pt x="1" y="2045"/>
                      <a:pt x="1" y="2045"/>
                    </a:cubicBezTo>
                    <a:cubicBezTo>
                      <a:pt x="1" y="2044"/>
                      <a:pt x="1" y="2044"/>
                      <a:pt x="1" y="2044"/>
                    </a:cubicBezTo>
                    <a:cubicBezTo>
                      <a:pt x="0" y="2045"/>
                      <a:pt x="0" y="2045"/>
                      <a:pt x="0" y="2045"/>
                    </a:cubicBezTo>
                    <a:cubicBezTo>
                      <a:pt x="509" y="2555"/>
                      <a:pt x="509" y="2555"/>
                      <a:pt x="509" y="2555"/>
                    </a:cubicBezTo>
                    <a:cubicBezTo>
                      <a:pt x="956" y="3001"/>
                      <a:pt x="956" y="3001"/>
                      <a:pt x="956" y="3001"/>
                    </a:cubicBezTo>
                    <a:cubicBezTo>
                      <a:pt x="1000" y="3004"/>
                      <a:pt x="1044" y="3005"/>
                      <a:pt x="1088" y="3005"/>
                    </a:cubicBezTo>
                    <a:cubicBezTo>
                      <a:pt x="1287" y="3005"/>
                      <a:pt x="1481" y="2976"/>
                      <a:pt x="1661" y="2923"/>
                    </a:cubicBezTo>
                    <a:cubicBezTo>
                      <a:pt x="2153" y="2780"/>
                      <a:pt x="2569" y="2457"/>
                      <a:pt x="2832" y="2030"/>
                    </a:cubicBezTo>
                    <a:cubicBezTo>
                      <a:pt x="2833" y="2031"/>
                      <a:pt x="2833" y="2031"/>
                      <a:pt x="2833" y="2031"/>
                    </a:cubicBezTo>
                    <a:cubicBezTo>
                      <a:pt x="2990" y="1776"/>
                      <a:pt x="3093" y="1485"/>
                      <a:pt x="3126" y="1172"/>
                    </a:cubicBezTo>
                    <a:cubicBezTo>
                      <a:pt x="2210" y="257"/>
                      <a:pt x="2210" y="257"/>
                      <a:pt x="2210" y="257"/>
                    </a:cubicBezTo>
                    <a:cubicBezTo>
                      <a:pt x="2000" y="47"/>
                      <a:pt x="2000" y="47"/>
                      <a:pt x="2000" y="47"/>
                    </a:cubicBezTo>
                    <a:cubicBezTo>
                      <a:pt x="1993" y="53"/>
                      <a:pt x="1993" y="53"/>
                      <a:pt x="1993" y="53"/>
                    </a:cubicBezTo>
                    <a:cubicBezTo>
                      <a:pt x="2028" y="111"/>
                      <a:pt x="2049" y="180"/>
                      <a:pt x="2049" y="253"/>
                    </a:cubicBezTo>
                    <a:cubicBezTo>
                      <a:pt x="2177" y="2045"/>
                      <a:pt x="2177" y="2045"/>
                      <a:pt x="2177" y="2045"/>
                    </a:cubicBezTo>
                    <a:cubicBezTo>
                      <a:pt x="1921" y="1917"/>
                      <a:pt x="1921" y="1917"/>
                      <a:pt x="1921" y="1917"/>
                    </a:cubicBezTo>
                    <a:cubicBezTo>
                      <a:pt x="1665" y="2045"/>
                      <a:pt x="1665" y="2045"/>
                      <a:pt x="1665" y="2045"/>
                    </a:cubicBezTo>
                    <a:cubicBezTo>
                      <a:pt x="1665" y="2045"/>
                      <a:pt x="1665" y="2045"/>
                      <a:pt x="1665" y="2045"/>
                    </a:cubicBezTo>
                    <a:cubicBezTo>
                      <a:pt x="1664" y="2045"/>
                      <a:pt x="1664" y="2045"/>
                      <a:pt x="1664" y="2045"/>
                    </a:cubicBezTo>
                    <a:cubicBezTo>
                      <a:pt x="1661" y="2044"/>
                      <a:pt x="1661" y="2044"/>
                      <a:pt x="1661" y="2044"/>
                    </a:cubicBezTo>
                    <a:cubicBezTo>
                      <a:pt x="1408" y="1917"/>
                      <a:pt x="1408" y="1917"/>
                      <a:pt x="1408" y="1917"/>
                    </a:cubicBezTo>
                    <a:cubicBezTo>
                      <a:pt x="1153" y="2045"/>
                      <a:pt x="1153" y="2045"/>
                      <a:pt x="1153" y="2045"/>
                    </a:cubicBezTo>
                    <a:cubicBezTo>
                      <a:pt x="1153" y="2045"/>
                      <a:pt x="1153" y="2045"/>
                      <a:pt x="1153" y="2045"/>
                    </a:cubicBezTo>
                    <a:cubicBezTo>
                      <a:pt x="1153" y="2045"/>
                      <a:pt x="1153" y="2045"/>
                      <a:pt x="1153" y="2045"/>
                    </a:cubicBezTo>
                    <a:cubicBezTo>
                      <a:pt x="1241" y="805"/>
                      <a:pt x="1241" y="805"/>
                      <a:pt x="1241" y="805"/>
                    </a:cubicBezTo>
                    <a:cubicBezTo>
                      <a:pt x="1242" y="804"/>
                      <a:pt x="1242" y="804"/>
                      <a:pt x="1242" y="804"/>
                    </a:cubicBezTo>
                    <a:cubicBezTo>
                      <a:pt x="1252" y="661"/>
                      <a:pt x="1252" y="661"/>
                      <a:pt x="1252" y="661"/>
                    </a:cubicBezTo>
                    <a:cubicBezTo>
                      <a:pt x="1252" y="661"/>
                      <a:pt x="1252" y="661"/>
                      <a:pt x="1252" y="661"/>
                    </a:cubicBezTo>
                    <a:cubicBezTo>
                      <a:pt x="1266" y="464"/>
                      <a:pt x="1266" y="464"/>
                      <a:pt x="1266" y="464"/>
                    </a:cubicBezTo>
                    <a:cubicBezTo>
                      <a:pt x="1058" y="257"/>
                      <a:pt x="1058" y="257"/>
                      <a:pt x="1058" y="257"/>
                    </a:cubicBezTo>
                    <a:cubicBezTo>
                      <a:pt x="801" y="0"/>
                      <a:pt x="801" y="0"/>
                      <a:pt x="801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287670" y="5071134"/>
                <a:ext cx="219075" cy="438150"/>
              </a:xfrm>
              <a:custGeom>
                <a:avLst/>
                <a:gdLst>
                  <a:gd name="T0" fmla="*/ 254 w 1024"/>
                  <a:gd name="T1" fmla="*/ 1932 h 2060"/>
                  <a:gd name="T2" fmla="*/ 0 w 1024"/>
                  <a:gd name="T3" fmla="*/ 2059 h 2060"/>
                  <a:gd name="T4" fmla="*/ 0 w 1024"/>
                  <a:gd name="T5" fmla="*/ 2060 h 2060"/>
                  <a:gd name="T6" fmla="*/ 255 w 1024"/>
                  <a:gd name="T7" fmla="*/ 1932 h 2060"/>
                  <a:gd name="T8" fmla="*/ 254 w 1024"/>
                  <a:gd name="T9" fmla="*/ 1932 h 2060"/>
                  <a:gd name="T10" fmla="*/ 768 w 1024"/>
                  <a:gd name="T11" fmla="*/ 1932 h 2060"/>
                  <a:gd name="T12" fmla="*/ 511 w 1024"/>
                  <a:gd name="T13" fmla="*/ 2060 h 2060"/>
                  <a:gd name="T14" fmla="*/ 512 w 1024"/>
                  <a:gd name="T15" fmla="*/ 2060 h 2060"/>
                  <a:gd name="T16" fmla="*/ 768 w 1024"/>
                  <a:gd name="T17" fmla="*/ 1932 h 2060"/>
                  <a:gd name="T18" fmla="*/ 768 w 1024"/>
                  <a:gd name="T19" fmla="*/ 1932 h 2060"/>
                  <a:gd name="T20" fmla="*/ 786 w 1024"/>
                  <a:gd name="T21" fmla="*/ 0 h 2060"/>
                  <a:gd name="T22" fmla="*/ 896 w 1024"/>
                  <a:gd name="T23" fmla="*/ 269 h 2060"/>
                  <a:gd name="T24" fmla="*/ 896 w 1024"/>
                  <a:gd name="T25" fmla="*/ 272 h 2060"/>
                  <a:gd name="T26" fmla="*/ 947 w 1024"/>
                  <a:gd name="T27" fmla="*/ 981 h 2060"/>
                  <a:gd name="T28" fmla="*/ 947 w 1024"/>
                  <a:gd name="T29" fmla="*/ 981 h 2060"/>
                  <a:gd name="T30" fmla="*/ 956 w 1024"/>
                  <a:gd name="T31" fmla="*/ 1104 h 2060"/>
                  <a:gd name="T32" fmla="*/ 956 w 1024"/>
                  <a:gd name="T33" fmla="*/ 1104 h 2060"/>
                  <a:gd name="T34" fmla="*/ 1024 w 1024"/>
                  <a:gd name="T35" fmla="*/ 2060 h 2060"/>
                  <a:gd name="T36" fmla="*/ 1024 w 1024"/>
                  <a:gd name="T37" fmla="*/ 2060 h 2060"/>
                  <a:gd name="T38" fmla="*/ 896 w 1024"/>
                  <a:gd name="T39" fmla="*/ 268 h 2060"/>
                  <a:gd name="T40" fmla="*/ 800 w 1024"/>
                  <a:gd name="T41" fmla="*/ 15 h 2060"/>
                  <a:gd name="T42" fmla="*/ 786 w 1024"/>
                  <a:gd name="T43" fmla="*/ 0 h 2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4" h="2060">
                    <a:moveTo>
                      <a:pt x="254" y="1932"/>
                    </a:moveTo>
                    <a:cubicBezTo>
                      <a:pt x="0" y="2059"/>
                      <a:pt x="0" y="2059"/>
                      <a:pt x="0" y="2059"/>
                    </a:cubicBezTo>
                    <a:cubicBezTo>
                      <a:pt x="0" y="2060"/>
                      <a:pt x="0" y="2060"/>
                      <a:pt x="0" y="2060"/>
                    </a:cubicBezTo>
                    <a:cubicBezTo>
                      <a:pt x="255" y="1932"/>
                      <a:pt x="255" y="1932"/>
                      <a:pt x="255" y="1932"/>
                    </a:cubicBezTo>
                    <a:cubicBezTo>
                      <a:pt x="254" y="1932"/>
                      <a:pt x="254" y="1932"/>
                      <a:pt x="254" y="1932"/>
                    </a:cubicBezTo>
                    <a:moveTo>
                      <a:pt x="768" y="1932"/>
                    </a:moveTo>
                    <a:cubicBezTo>
                      <a:pt x="511" y="2060"/>
                      <a:pt x="511" y="2060"/>
                      <a:pt x="511" y="2060"/>
                    </a:cubicBezTo>
                    <a:cubicBezTo>
                      <a:pt x="512" y="2060"/>
                      <a:pt x="512" y="2060"/>
                      <a:pt x="512" y="2060"/>
                    </a:cubicBezTo>
                    <a:cubicBezTo>
                      <a:pt x="768" y="1932"/>
                      <a:pt x="768" y="1932"/>
                      <a:pt x="768" y="1932"/>
                    </a:cubicBezTo>
                    <a:cubicBezTo>
                      <a:pt x="768" y="1932"/>
                      <a:pt x="768" y="1932"/>
                      <a:pt x="768" y="1932"/>
                    </a:cubicBezTo>
                    <a:moveTo>
                      <a:pt x="786" y="0"/>
                    </a:moveTo>
                    <a:cubicBezTo>
                      <a:pt x="854" y="70"/>
                      <a:pt x="896" y="165"/>
                      <a:pt x="896" y="269"/>
                    </a:cubicBezTo>
                    <a:cubicBezTo>
                      <a:pt x="896" y="272"/>
                      <a:pt x="896" y="272"/>
                      <a:pt x="896" y="272"/>
                    </a:cubicBezTo>
                    <a:cubicBezTo>
                      <a:pt x="947" y="981"/>
                      <a:pt x="947" y="981"/>
                      <a:pt x="947" y="981"/>
                    </a:cubicBezTo>
                    <a:cubicBezTo>
                      <a:pt x="947" y="981"/>
                      <a:pt x="947" y="981"/>
                      <a:pt x="947" y="981"/>
                    </a:cubicBezTo>
                    <a:cubicBezTo>
                      <a:pt x="956" y="1104"/>
                      <a:pt x="956" y="1104"/>
                      <a:pt x="956" y="1104"/>
                    </a:cubicBezTo>
                    <a:cubicBezTo>
                      <a:pt x="956" y="1104"/>
                      <a:pt x="956" y="1104"/>
                      <a:pt x="956" y="1104"/>
                    </a:cubicBezTo>
                    <a:cubicBezTo>
                      <a:pt x="1024" y="2060"/>
                      <a:pt x="1024" y="2060"/>
                      <a:pt x="1024" y="2060"/>
                    </a:cubicBezTo>
                    <a:cubicBezTo>
                      <a:pt x="1024" y="2060"/>
                      <a:pt x="1024" y="2060"/>
                      <a:pt x="1024" y="2060"/>
                    </a:cubicBezTo>
                    <a:cubicBezTo>
                      <a:pt x="896" y="268"/>
                      <a:pt x="896" y="268"/>
                      <a:pt x="896" y="268"/>
                    </a:cubicBezTo>
                    <a:cubicBezTo>
                      <a:pt x="896" y="171"/>
                      <a:pt x="860" y="82"/>
                      <a:pt x="800" y="15"/>
                    </a:cubicBezTo>
                    <a:cubicBezTo>
                      <a:pt x="786" y="0"/>
                      <a:pt x="786" y="0"/>
                      <a:pt x="786" y="0"/>
                    </a:cubicBezTo>
                  </a:path>
                </a:pathLst>
              </a:custGeom>
              <a:solidFill>
                <a:srgbClr val="221C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533733" y="5085422"/>
                <a:ext cx="217488" cy="423863"/>
              </a:xfrm>
              <a:custGeom>
                <a:avLst/>
                <a:gdLst>
                  <a:gd name="T0" fmla="*/ 255 w 1024"/>
                  <a:gd name="T1" fmla="*/ 1864 h 1992"/>
                  <a:gd name="T2" fmla="*/ 0 w 1024"/>
                  <a:gd name="T3" fmla="*/ 1992 h 1992"/>
                  <a:gd name="T4" fmla="*/ 0 w 1024"/>
                  <a:gd name="T5" fmla="*/ 1992 h 1992"/>
                  <a:gd name="T6" fmla="*/ 255 w 1024"/>
                  <a:gd name="T7" fmla="*/ 1864 h 1992"/>
                  <a:gd name="T8" fmla="*/ 255 w 1024"/>
                  <a:gd name="T9" fmla="*/ 1864 h 1992"/>
                  <a:gd name="T10" fmla="*/ 113 w 1024"/>
                  <a:gd name="T11" fmla="*/ 411 h 1992"/>
                  <a:gd name="T12" fmla="*/ 99 w 1024"/>
                  <a:gd name="T13" fmla="*/ 608 h 1992"/>
                  <a:gd name="T14" fmla="*/ 99 w 1024"/>
                  <a:gd name="T15" fmla="*/ 608 h 1992"/>
                  <a:gd name="T16" fmla="*/ 113 w 1024"/>
                  <a:gd name="T17" fmla="*/ 411 h 1992"/>
                  <a:gd name="T18" fmla="*/ 113 w 1024"/>
                  <a:gd name="T19" fmla="*/ 411 h 1992"/>
                  <a:gd name="T20" fmla="*/ 840 w 1024"/>
                  <a:gd name="T21" fmla="*/ 0 h 1992"/>
                  <a:gd name="T22" fmla="*/ 840 w 1024"/>
                  <a:gd name="T23" fmla="*/ 0 h 1992"/>
                  <a:gd name="T24" fmla="*/ 840 w 1024"/>
                  <a:gd name="T25" fmla="*/ 0 h 1992"/>
                  <a:gd name="T26" fmla="*/ 896 w 1024"/>
                  <a:gd name="T27" fmla="*/ 201 h 1992"/>
                  <a:gd name="T28" fmla="*/ 896 w 1024"/>
                  <a:gd name="T29" fmla="*/ 204 h 1992"/>
                  <a:gd name="T30" fmla="*/ 972 w 1024"/>
                  <a:gd name="T31" fmla="*/ 1270 h 1992"/>
                  <a:gd name="T32" fmla="*/ 972 w 1024"/>
                  <a:gd name="T33" fmla="*/ 1269 h 1992"/>
                  <a:gd name="T34" fmla="*/ 1024 w 1024"/>
                  <a:gd name="T35" fmla="*/ 1992 h 1992"/>
                  <a:gd name="T36" fmla="*/ 768 w 1024"/>
                  <a:gd name="T37" fmla="*/ 1864 h 1992"/>
                  <a:gd name="T38" fmla="*/ 512 w 1024"/>
                  <a:gd name="T39" fmla="*/ 1992 h 1992"/>
                  <a:gd name="T40" fmla="*/ 512 w 1024"/>
                  <a:gd name="T41" fmla="*/ 1992 h 1992"/>
                  <a:gd name="T42" fmla="*/ 768 w 1024"/>
                  <a:gd name="T43" fmla="*/ 1864 h 1992"/>
                  <a:gd name="T44" fmla="*/ 1024 w 1024"/>
                  <a:gd name="T45" fmla="*/ 1992 h 1992"/>
                  <a:gd name="T46" fmla="*/ 896 w 1024"/>
                  <a:gd name="T47" fmla="*/ 200 h 1992"/>
                  <a:gd name="T48" fmla="*/ 840 w 1024"/>
                  <a:gd name="T49" fmla="*/ 0 h 19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24" h="1992">
                    <a:moveTo>
                      <a:pt x="255" y="1864"/>
                    </a:moveTo>
                    <a:cubicBezTo>
                      <a:pt x="0" y="1992"/>
                      <a:pt x="0" y="1992"/>
                      <a:pt x="0" y="1992"/>
                    </a:cubicBezTo>
                    <a:cubicBezTo>
                      <a:pt x="0" y="1992"/>
                      <a:pt x="0" y="1992"/>
                      <a:pt x="0" y="1992"/>
                    </a:cubicBezTo>
                    <a:cubicBezTo>
                      <a:pt x="255" y="1864"/>
                      <a:pt x="255" y="1864"/>
                      <a:pt x="255" y="1864"/>
                    </a:cubicBezTo>
                    <a:cubicBezTo>
                      <a:pt x="255" y="1864"/>
                      <a:pt x="255" y="1864"/>
                      <a:pt x="255" y="1864"/>
                    </a:cubicBezTo>
                    <a:moveTo>
                      <a:pt x="113" y="411"/>
                    </a:moveTo>
                    <a:cubicBezTo>
                      <a:pt x="99" y="608"/>
                      <a:pt x="99" y="608"/>
                      <a:pt x="99" y="608"/>
                    </a:cubicBezTo>
                    <a:cubicBezTo>
                      <a:pt x="99" y="608"/>
                      <a:pt x="99" y="608"/>
                      <a:pt x="99" y="608"/>
                    </a:cubicBezTo>
                    <a:cubicBezTo>
                      <a:pt x="113" y="411"/>
                      <a:pt x="113" y="411"/>
                      <a:pt x="113" y="411"/>
                    </a:cubicBezTo>
                    <a:cubicBezTo>
                      <a:pt x="113" y="411"/>
                      <a:pt x="113" y="411"/>
                      <a:pt x="113" y="411"/>
                    </a:cubicBezTo>
                    <a:moveTo>
                      <a:pt x="840" y="0"/>
                    </a:moveTo>
                    <a:cubicBezTo>
                      <a:pt x="840" y="0"/>
                      <a:pt x="840" y="0"/>
                      <a:pt x="840" y="0"/>
                    </a:cubicBezTo>
                    <a:cubicBezTo>
                      <a:pt x="840" y="0"/>
                      <a:pt x="840" y="0"/>
                      <a:pt x="840" y="0"/>
                    </a:cubicBezTo>
                    <a:cubicBezTo>
                      <a:pt x="875" y="58"/>
                      <a:pt x="896" y="128"/>
                      <a:pt x="896" y="201"/>
                    </a:cubicBezTo>
                    <a:cubicBezTo>
                      <a:pt x="896" y="204"/>
                      <a:pt x="896" y="204"/>
                      <a:pt x="896" y="204"/>
                    </a:cubicBezTo>
                    <a:cubicBezTo>
                      <a:pt x="972" y="1270"/>
                      <a:pt x="972" y="1270"/>
                      <a:pt x="972" y="1270"/>
                    </a:cubicBezTo>
                    <a:cubicBezTo>
                      <a:pt x="972" y="1269"/>
                      <a:pt x="972" y="1269"/>
                      <a:pt x="972" y="1269"/>
                    </a:cubicBezTo>
                    <a:cubicBezTo>
                      <a:pt x="1024" y="1992"/>
                      <a:pt x="1024" y="1992"/>
                      <a:pt x="1024" y="1992"/>
                    </a:cubicBezTo>
                    <a:cubicBezTo>
                      <a:pt x="768" y="1864"/>
                      <a:pt x="768" y="1864"/>
                      <a:pt x="768" y="1864"/>
                    </a:cubicBezTo>
                    <a:cubicBezTo>
                      <a:pt x="512" y="1992"/>
                      <a:pt x="512" y="1992"/>
                      <a:pt x="512" y="1992"/>
                    </a:cubicBezTo>
                    <a:cubicBezTo>
                      <a:pt x="512" y="1992"/>
                      <a:pt x="512" y="1992"/>
                      <a:pt x="512" y="1992"/>
                    </a:cubicBezTo>
                    <a:cubicBezTo>
                      <a:pt x="768" y="1864"/>
                      <a:pt x="768" y="1864"/>
                      <a:pt x="768" y="1864"/>
                    </a:cubicBezTo>
                    <a:cubicBezTo>
                      <a:pt x="1024" y="1992"/>
                      <a:pt x="1024" y="1992"/>
                      <a:pt x="1024" y="1992"/>
                    </a:cubicBezTo>
                    <a:cubicBezTo>
                      <a:pt x="896" y="200"/>
                      <a:pt x="896" y="200"/>
                      <a:pt x="896" y="200"/>
                    </a:cubicBezTo>
                    <a:cubicBezTo>
                      <a:pt x="896" y="127"/>
                      <a:pt x="875" y="58"/>
                      <a:pt x="840" y="0"/>
                    </a:cubicBezTo>
                  </a:path>
                </a:pathLst>
              </a:custGeom>
              <a:solidFill>
                <a:srgbClr val="221C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81858" y="2856477"/>
                <a:ext cx="871538" cy="871538"/>
              </a:xfrm>
              <a:prstGeom prst="ellipse">
                <a:avLst/>
              </a:pr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89845" y="3046977"/>
                <a:ext cx="55563" cy="49053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89845" y="3046977"/>
                <a:ext cx="55563" cy="490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89845" y="3019990"/>
                <a:ext cx="55563" cy="26988"/>
              </a:xfrm>
              <a:custGeom>
                <a:avLst/>
                <a:gdLst>
                  <a:gd name="T0" fmla="*/ 0 w 35"/>
                  <a:gd name="T1" fmla="*/ 17 h 17"/>
                  <a:gd name="T2" fmla="*/ 35 w 35"/>
                  <a:gd name="T3" fmla="*/ 17 h 17"/>
                  <a:gd name="T4" fmla="*/ 17 w 35"/>
                  <a:gd name="T5" fmla="*/ 0 h 17"/>
                  <a:gd name="T6" fmla="*/ 0 w 35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17">
                    <a:moveTo>
                      <a:pt x="0" y="17"/>
                    </a:moveTo>
                    <a:lnTo>
                      <a:pt x="35" y="17"/>
                    </a:lnTo>
                    <a:lnTo>
                      <a:pt x="17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89845" y="3019990"/>
                <a:ext cx="55563" cy="26988"/>
              </a:xfrm>
              <a:custGeom>
                <a:avLst/>
                <a:gdLst>
                  <a:gd name="T0" fmla="*/ 0 w 35"/>
                  <a:gd name="T1" fmla="*/ 17 h 17"/>
                  <a:gd name="T2" fmla="*/ 35 w 35"/>
                  <a:gd name="T3" fmla="*/ 17 h 17"/>
                  <a:gd name="T4" fmla="*/ 17 w 35"/>
                  <a:gd name="T5" fmla="*/ 0 h 17"/>
                  <a:gd name="T6" fmla="*/ 0 w 35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17">
                    <a:moveTo>
                      <a:pt x="0" y="17"/>
                    </a:moveTo>
                    <a:lnTo>
                      <a:pt x="35" y="17"/>
                    </a:lnTo>
                    <a:lnTo>
                      <a:pt x="17" y="0"/>
                    </a:lnTo>
                    <a:lnTo>
                      <a:pt x="0" y="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26333" y="3100952"/>
                <a:ext cx="219075" cy="109538"/>
              </a:xfrm>
              <a:prstGeom prst="rect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26333" y="3100952"/>
                <a:ext cx="219075" cy="109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72358" y="3102540"/>
                <a:ext cx="53975" cy="107950"/>
              </a:xfrm>
              <a:custGeom>
                <a:avLst/>
                <a:gdLst>
                  <a:gd name="T0" fmla="*/ 34 w 34"/>
                  <a:gd name="T1" fmla="*/ 0 h 68"/>
                  <a:gd name="T2" fmla="*/ 34 w 34"/>
                  <a:gd name="T3" fmla="*/ 68 h 68"/>
                  <a:gd name="T4" fmla="*/ 0 w 34"/>
                  <a:gd name="T5" fmla="*/ 34 h 68"/>
                  <a:gd name="T6" fmla="*/ 34 w 34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68">
                    <a:moveTo>
                      <a:pt x="34" y="0"/>
                    </a:moveTo>
                    <a:lnTo>
                      <a:pt x="34" y="68"/>
                    </a:lnTo>
                    <a:lnTo>
                      <a:pt x="0" y="34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72358" y="3102540"/>
                <a:ext cx="53975" cy="107950"/>
              </a:xfrm>
              <a:custGeom>
                <a:avLst/>
                <a:gdLst>
                  <a:gd name="T0" fmla="*/ 34 w 34"/>
                  <a:gd name="T1" fmla="*/ 0 h 68"/>
                  <a:gd name="T2" fmla="*/ 34 w 34"/>
                  <a:gd name="T3" fmla="*/ 68 h 68"/>
                  <a:gd name="T4" fmla="*/ 0 w 34"/>
                  <a:gd name="T5" fmla="*/ 34 h 68"/>
                  <a:gd name="T6" fmla="*/ 34 w 34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68">
                    <a:moveTo>
                      <a:pt x="34" y="0"/>
                    </a:moveTo>
                    <a:lnTo>
                      <a:pt x="34" y="68"/>
                    </a:lnTo>
                    <a:lnTo>
                      <a:pt x="0" y="34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89845" y="3264465"/>
                <a:ext cx="219075" cy="1095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89845" y="3264465"/>
                <a:ext cx="219075" cy="109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08920" y="3266052"/>
                <a:ext cx="53975" cy="107950"/>
              </a:xfrm>
              <a:custGeom>
                <a:avLst/>
                <a:gdLst>
                  <a:gd name="T0" fmla="*/ 0 w 34"/>
                  <a:gd name="T1" fmla="*/ 0 h 68"/>
                  <a:gd name="T2" fmla="*/ 0 w 34"/>
                  <a:gd name="T3" fmla="*/ 68 h 68"/>
                  <a:gd name="T4" fmla="*/ 34 w 34"/>
                  <a:gd name="T5" fmla="*/ 34 h 68"/>
                  <a:gd name="T6" fmla="*/ 0 w 34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68">
                    <a:moveTo>
                      <a:pt x="0" y="0"/>
                    </a:moveTo>
                    <a:lnTo>
                      <a:pt x="0" y="68"/>
                    </a:lnTo>
                    <a:lnTo>
                      <a:pt x="34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08920" y="3266052"/>
                <a:ext cx="53975" cy="107950"/>
              </a:xfrm>
              <a:custGeom>
                <a:avLst/>
                <a:gdLst>
                  <a:gd name="T0" fmla="*/ 0 w 34"/>
                  <a:gd name="T1" fmla="*/ 0 h 68"/>
                  <a:gd name="T2" fmla="*/ 0 w 34"/>
                  <a:gd name="T3" fmla="*/ 68 h 68"/>
                  <a:gd name="T4" fmla="*/ 34 w 34"/>
                  <a:gd name="T5" fmla="*/ 34 h 68"/>
                  <a:gd name="T6" fmla="*/ 0 w 34"/>
                  <a:gd name="T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68">
                    <a:moveTo>
                      <a:pt x="0" y="0"/>
                    </a:moveTo>
                    <a:lnTo>
                      <a:pt x="0" y="68"/>
                    </a:lnTo>
                    <a:lnTo>
                      <a:pt x="34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08883" y="3537515"/>
                <a:ext cx="217488" cy="2698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08883" y="3537515"/>
                <a:ext cx="217488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26333" y="3210490"/>
                <a:ext cx="163513" cy="163513"/>
              </a:xfrm>
              <a:custGeom>
                <a:avLst/>
                <a:gdLst>
                  <a:gd name="T0" fmla="*/ 103 w 103"/>
                  <a:gd name="T1" fmla="*/ 0 h 103"/>
                  <a:gd name="T2" fmla="*/ 0 w 103"/>
                  <a:gd name="T3" fmla="*/ 0 h 103"/>
                  <a:gd name="T4" fmla="*/ 103 w 103"/>
                  <a:gd name="T5" fmla="*/ 103 h 103"/>
                  <a:gd name="T6" fmla="*/ 103 w 103"/>
                  <a:gd name="T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103">
                    <a:moveTo>
                      <a:pt x="103" y="0"/>
                    </a:moveTo>
                    <a:lnTo>
                      <a:pt x="0" y="0"/>
                    </a:lnTo>
                    <a:lnTo>
                      <a:pt x="103" y="103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26333" y="3210490"/>
                <a:ext cx="163513" cy="163513"/>
              </a:xfrm>
              <a:custGeom>
                <a:avLst/>
                <a:gdLst>
                  <a:gd name="T0" fmla="*/ 103 w 103"/>
                  <a:gd name="T1" fmla="*/ 0 h 103"/>
                  <a:gd name="T2" fmla="*/ 0 w 103"/>
                  <a:gd name="T3" fmla="*/ 0 h 103"/>
                  <a:gd name="T4" fmla="*/ 103 w 103"/>
                  <a:gd name="T5" fmla="*/ 103 h 103"/>
                  <a:gd name="T6" fmla="*/ 103 w 103"/>
                  <a:gd name="T7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" h="103">
                    <a:moveTo>
                      <a:pt x="103" y="0"/>
                    </a:moveTo>
                    <a:lnTo>
                      <a:pt x="0" y="0"/>
                    </a:lnTo>
                    <a:lnTo>
                      <a:pt x="103" y="103"/>
                    </a:lnTo>
                    <a:lnTo>
                      <a:pt x="1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89845" y="3210490"/>
                <a:ext cx="0" cy="163513"/>
              </a:xfrm>
              <a:custGeom>
                <a:avLst/>
                <a:gdLst>
                  <a:gd name="T0" fmla="*/ 0 h 103"/>
                  <a:gd name="T1" fmla="*/ 0 h 103"/>
                  <a:gd name="T2" fmla="*/ 103 h 103"/>
                  <a:gd name="T3" fmla="*/ 34 h 103"/>
                  <a:gd name="T4" fmla="*/ 0 h 1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03">
                    <a:moveTo>
                      <a:pt x="0" y="0"/>
                    </a:moveTo>
                    <a:lnTo>
                      <a:pt x="0" y="0"/>
                    </a:lnTo>
                    <a:lnTo>
                      <a:pt x="0" y="103"/>
                    </a:lnTo>
                    <a:lnTo>
                      <a:pt x="0" y="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89845" y="3210490"/>
                <a:ext cx="0" cy="163513"/>
              </a:xfrm>
              <a:custGeom>
                <a:avLst/>
                <a:gdLst>
                  <a:gd name="T0" fmla="*/ 0 h 103"/>
                  <a:gd name="T1" fmla="*/ 0 h 103"/>
                  <a:gd name="T2" fmla="*/ 103 h 103"/>
                  <a:gd name="T3" fmla="*/ 34 h 103"/>
                  <a:gd name="T4" fmla="*/ 0 h 10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03">
                    <a:moveTo>
                      <a:pt x="0" y="0"/>
                    </a:moveTo>
                    <a:lnTo>
                      <a:pt x="0" y="0"/>
                    </a:lnTo>
                    <a:lnTo>
                      <a:pt x="0" y="103"/>
                    </a:lnTo>
                    <a:lnTo>
                      <a:pt x="0" y="34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08883" y="3046977"/>
                <a:ext cx="520700" cy="677863"/>
              </a:xfrm>
              <a:custGeom>
                <a:avLst/>
                <a:gdLst>
                  <a:gd name="T0" fmla="*/ 640 w 2451"/>
                  <a:gd name="T1" fmla="*/ 0 h 3186"/>
                  <a:gd name="T2" fmla="*/ 640 w 2451"/>
                  <a:gd name="T3" fmla="*/ 254 h 3186"/>
                  <a:gd name="T4" fmla="*/ 640 w 2451"/>
                  <a:gd name="T5" fmla="*/ 768 h 3186"/>
                  <a:gd name="T6" fmla="*/ 640 w 2451"/>
                  <a:gd name="T7" fmla="*/ 1023 h 3186"/>
                  <a:gd name="T8" fmla="*/ 1408 w 2451"/>
                  <a:gd name="T9" fmla="*/ 1023 h 3186"/>
                  <a:gd name="T10" fmla="*/ 1408 w 2451"/>
                  <a:gd name="T11" fmla="*/ 1024 h 3186"/>
                  <a:gd name="T12" fmla="*/ 1408 w 2451"/>
                  <a:gd name="T13" fmla="*/ 1025 h 3186"/>
                  <a:gd name="T14" fmla="*/ 1664 w 2451"/>
                  <a:gd name="T15" fmla="*/ 1280 h 3186"/>
                  <a:gd name="T16" fmla="*/ 1664 w 2451"/>
                  <a:gd name="T17" fmla="*/ 1281 h 3186"/>
                  <a:gd name="T18" fmla="*/ 1664 w 2451"/>
                  <a:gd name="T19" fmla="*/ 1281 h 3186"/>
                  <a:gd name="T20" fmla="*/ 1408 w 2451"/>
                  <a:gd name="T21" fmla="*/ 1537 h 3186"/>
                  <a:gd name="T22" fmla="*/ 1408 w 2451"/>
                  <a:gd name="T23" fmla="*/ 1536 h 3186"/>
                  <a:gd name="T24" fmla="*/ 1408 w 2451"/>
                  <a:gd name="T25" fmla="*/ 1537 h 3186"/>
                  <a:gd name="T26" fmla="*/ 640 w 2451"/>
                  <a:gd name="T27" fmla="*/ 1537 h 3186"/>
                  <a:gd name="T28" fmla="*/ 640 w 2451"/>
                  <a:gd name="T29" fmla="*/ 1792 h 3186"/>
                  <a:gd name="T30" fmla="*/ 640 w 2451"/>
                  <a:gd name="T31" fmla="*/ 2304 h 3186"/>
                  <a:gd name="T32" fmla="*/ 1024 w 2451"/>
                  <a:gd name="T33" fmla="*/ 2304 h 3186"/>
                  <a:gd name="T34" fmla="*/ 1024 w 2451"/>
                  <a:gd name="T35" fmla="*/ 2432 h 3186"/>
                  <a:gd name="T36" fmla="*/ 0 w 2451"/>
                  <a:gd name="T37" fmla="*/ 2432 h 3186"/>
                  <a:gd name="T38" fmla="*/ 754 w 2451"/>
                  <a:gd name="T39" fmla="*/ 3186 h 3186"/>
                  <a:gd name="T40" fmla="*/ 1681 w 2451"/>
                  <a:gd name="T41" fmla="*/ 2833 h 3186"/>
                  <a:gd name="T42" fmla="*/ 2451 w 2451"/>
                  <a:gd name="T43" fmla="*/ 1811 h 3186"/>
                  <a:gd name="T44" fmla="*/ 1536 w 2451"/>
                  <a:gd name="T45" fmla="*/ 896 h 3186"/>
                  <a:gd name="T46" fmla="*/ 640 w 2451"/>
                  <a:gd name="T47" fmla="*/ 0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51" h="3186">
                    <a:moveTo>
                      <a:pt x="640" y="0"/>
                    </a:moveTo>
                    <a:cubicBezTo>
                      <a:pt x="640" y="254"/>
                      <a:pt x="640" y="254"/>
                      <a:pt x="640" y="254"/>
                    </a:cubicBezTo>
                    <a:cubicBezTo>
                      <a:pt x="640" y="768"/>
                      <a:pt x="640" y="768"/>
                      <a:pt x="640" y="768"/>
                    </a:cubicBezTo>
                    <a:cubicBezTo>
                      <a:pt x="640" y="1023"/>
                      <a:pt x="640" y="1023"/>
                      <a:pt x="640" y="1023"/>
                    </a:cubicBezTo>
                    <a:cubicBezTo>
                      <a:pt x="1408" y="1023"/>
                      <a:pt x="1408" y="1023"/>
                      <a:pt x="1408" y="1023"/>
                    </a:cubicBezTo>
                    <a:cubicBezTo>
                      <a:pt x="1408" y="1024"/>
                      <a:pt x="1408" y="1024"/>
                      <a:pt x="1408" y="1024"/>
                    </a:cubicBezTo>
                    <a:cubicBezTo>
                      <a:pt x="1408" y="1025"/>
                      <a:pt x="1408" y="1025"/>
                      <a:pt x="1408" y="1025"/>
                    </a:cubicBezTo>
                    <a:cubicBezTo>
                      <a:pt x="1664" y="1280"/>
                      <a:pt x="1664" y="1280"/>
                      <a:pt x="1664" y="1280"/>
                    </a:cubicBezTo>
                    <a:cubicBezTo>
                      <a:pt x="1664" y="1281"/>
                      <a:pt x="1664" y="1281"/>
                      <a:pt x="1664" y="1281"/>
                    </a:cubicBezTo>
                    <a:cubicBezTo>
                      <a:pt x="1664" y="1281"/>
                      <a:pt x="1664" y="1281"/>
                      <a:pt x="1664" y="1281"/>
                    </a:cubicBezTo>
                    <a:cubicBezTo>
                      <a:pt x="1408" y="1537"/>
                      <a:pt x="1408" y="1537"/>
                      <a:pt x="1408" y="1537"/>
                    </a:cubicBezTo>
                    <a:cubicBezTo>
                      <a:pt x="1408" y="1536"/>
                      <a:pt x="1408" y="1536"/>
                      <a:pt x="1408" y="1536"/>
                    </a:cubicBezTo>
                    <a:cubicBezTo>
                      <a:pt x="1408" y="1537"/>
                      <a:pt x="1408" y="1537"/>
                      <a:pt x="1408" y="1537"/>
                    </a:cubicBezTo>
                    <a:cubicBezTo>
                      <a:pt x="640" y="1537"/>
                      <a:pt x="640" y="1537"/>
                      <a:pt x="640" y="1537"/>
                    </a:cubicBezTo>
                    <a:cubicBezTo>
                      <a:pt x="640" y="1792"/>
                      <a:pt x="640" y="1792"/>
                      <a:pt x="640" y="1792"/>
                    </a:cubicBezTo>
                    <a:cubicBezTo>
                      <a:pt x="640" y="2304"/>
                      <a:pt x="640" y="2304"/>
                      <a:pt x="640" y="2304"/>
                    </a:cubicBezTo>
                    <a:cubicBezTo>
                      <a:pt x="1024" y="2304"/>
                      <a:pt x="1024" y="2304"/>
                      <a:pt x="1024" y="2304"/>
                    </a:cubicBezTo>
                    <a:cubicBezTo>
                      <a:pt x="1024" y="2432"/>
                      <a:pt x="1024" y="2432"/>
                      <a:pt x="1024" y="2432"/>
                    </a:cubicBezTo>
                    <a:cubicBezTo>
                      <a:pt x="0" y="2432"/>
                      <a:pt x="0" y="2432"/>
                      <a:pt x="0" y="2432"/>
                    </a:cubicBezTo>
                    <a:cubicBezTo>
                      <a:pt x="754" y="3186"/>
                      <a:pt x="754" y="3186"/>
                      <a:pt x="754" y="3186"/>
                    </a:cubicBezTo>
                    <a:cubicBezTo>
                      <a:pt x="1096" y="3146"/>
                      <a:pt x="1412" y="3021"/>
                      <a:pt x="1681" y="2833"/>
                    </a:cubicBezTo>
                    <a:cubicBezTo>
                      <a:pt x="2037" y="2586"/>
                      <a:pt x="2310" y="2229"/>
                      <a:pt x="2451" y="1811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640" y="0"/>
                      <a:pt x="640" y="0"/>
                      <a:pt x="640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545408" y="3264465"/>
                <a:ext cx="163513" cy="109538"/>
              </a:xfrm>
              <a:custGeom>
                <a:avLst/>
                <a:gdLst>
                  <a:gd name="T0" fmla="*/ 103 w 103"/>
                  <a:gd name="T1" fmla="*/ 69 h 69"/>
                  <a:gd name="T2" fmla="*/ 34 w 103"/>
                  <a:gd name="T3" fmla="*/ 69 h 69"/>
                  <a:gd name="T4" fmla="*/ 0 w 103"/>
                  <a:gd name="T5" fmla="*/ 69 h 69"/>
                  <a:gd name="T6" fmla="*/ 0 w 103"/>
                  <a:gd name="T7" fmla="*/ 69 h 69"/>
                  <a:gd name="T8" fmla="*/ 103 w 103"/>
                  <a:gd name="T9" fmla="*/ 69 h 69"/>
                  <a:gd name="T10" fmla="*/ 103 w 103"/>
                  <a:gd name="T11" fmla="*/ 69 h 69"/>
                  <a:gd name="T12" fmla="*/ 103 w 103"/>
                  <a:gd name="T13" fmla="*/ 0 h 69"/>
                  <a:gd name="T14" fmla="*/ 0 w 103"/>
                  <a:gd name="T15" fmla="*/ 0 h 69"/>
                  <a:gd name="T16" fmla="*/ 0 w 103"/>
                  <a:gd name="T17" fmla="*/ 0 h 69"/>
                  <a:gd name="T18" fmla="*/ 103 w 103"/>
                  <a:gd name="T19" fmla="*/ 0 h 69"/>
                  <a:gd name="T20" fmla="*/ 103 w 103"/>
                  <a:gd name="T2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69">
                    <a:moveTo>
                      <a:pt x="103" y="69"/>
                    </a:moveTo>
                    <a:lnTo>
                      <a:pt x="34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03" y="69"/>
                    </a:lnTo>
                    <a:lnTo>
                      <a:pt x="103" y="69"/>
                    </a:lnTo>
                    <a:close/>
                    <a:moveTo>
                      <a:pt x="10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545408" y="3264465"/>
                <a:ext cx="163513" cy="109538"/>
              </a:xfrm>
              <a:custGeom>
                <a:avLst/>
                <a:gdLst>
                  <a:gd name="T0" fmla="*/ 103 w 103"/>
                  <a:gd name="T1" fmla="*/ 69 h 69"/>
                  <a:gd name="T2" fmla="*/ 34 w 103"/>
                  <a:gd name="T3" fmla="*/ 69 h 69"/>
                  <a:gd name="T4" fmla="*/ 0 w 103"/>
                  <a:gd name="T5" fmla="*/ 69 h 69"/>
                  <a:gd name="T6" fmla="*/ 0 w 103"/>
                  <a:gd name="T7" fmla="*/ 69 h 69"/>
                  <a:gd name="T8" fmla="*/ 103 w 103"/>
                  <a:gd name="T9" fmla="*/ 69 h 69"/>
                  <a:gd name="T10" fmla="*/ 103 w 103"/>
                  <a:gd name="T11" fmla="*/ 69 h 69"/>
                  <a:gd name="T12" fmla="*/ 103 w 103"/>
                  <a:gd name="T13" fmla="*/ 0 h 69"/>
                  <a:gd name="T14" fmla="*/ 0 w 103"/>
                  <a:gd name="T15" fmla="*/ 0 h 69"/>
                  <a:gd name="T16" fmla="*/ 0 w 103"/>
                  <a:gd name="T17" fmla="*/ 0 h 69"/>
                  <a:gd name="T18" fmla="*/ 103 w 103"/>
                  <a:gd name="T19" fmla="*/ 0 h 69"/>
                  <a:gd name="T20" fmla="*/ 103 w 103"/>
                  <a:gd name="T21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69">
                    <a:moveTo>
                      <a:pt x="103" y="69"/>
                    </a:moveTo>
                    <a:lnTo>
                      <a:pt x="34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03" y="69"/>
                    </a:lnTo>
                    <a:lnTo>
                      <a:pt x="103" y="69"/>
                    </a:lnTo>
                    <a:moveTo>
                      <a:pt x="10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08920" y="3320027"/>
                <a:ext cx="53975" cy="53975"/>
              </a:xfrm>
              <a:custGeom>
                <a:avLst/>
                <a:gdLst>
                  <a:gd name="T0" fmla="*/ 34 w 34"/>
                  <a:gd name="T1" fmla="*/ 0 h 34"/>
                  <a:gd name="T2" fmla="*/ 0 w 34"/>
                  <a:gd name="T3" fmla="*/ 34 h 34"/>
                  <a:gd name="T4" fmla="*/ 0 w 34"/>
                  <a:gd name="T5" fmla="*/ 34 h 34"/>
                  <a:gd name="T6" fmla="*/ 34 w 34"/>
                  <a:gd name="T7" fmla="*/ 0 h 34"/>
                  <a:gd name="T8" fmla="*/ 34 w 3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4" y="0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08920" y="3320027"/>
                <a:ext cx="53975" cy="53975"/>
              </a:xfrm>
              <a:custGeom>
                <a:avLst/>
                <a:gdLst>
                  <a:gd name="T0" fmla="*/ 34 w 34"/>
                  <a:gd name="T1" fmla="*/ 0 h 34"/>
                  <a:gd name="T2" fmla="*/ 0 w 34"/>
                  <a:gd name="T3" fmla="*/ 34 h 34"/>
                  <a:gd name="T4" fmla="*/ 0 w 34"/>
                  <a:gd name="T5" fmla="*/ 34 h 34"/>
                  <a:gd name="T6" fmla="*/ 34 w 34"/>
                  <a:gd name="T7" fmla="*/ 0 h 34"/>
                  <a:gd name="T8" fmla="*/ 34 w 34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4">
                    <a:moveTo>
                      <a:pt x="34" y="0"/>
                    </a:moveTo>
                    <a:lnTo>
                      <a:pt x="0" y="34"/>
                    </a:lnTo>
                    <a:lnTo>
                      <a:pt x="0" y="34"/>
                    </a:lnTo>
                    <a:lnTo>
                      <a:pt x="34" y="0"/>
                    </a:lnTo>
                    <a:lnTo>
                      <a:pt x="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81858" y="3837552"/>
                <a:ext cx="871538" cy="871538"/>
              </a:xfrm>
              <a:prstGeom prst="ellipse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45408" y="4180452"/>
                <a:ext cx="244475" cy="219075"/>
              </a:xfrm>
              <a:custGeom>
                <a:avLst/>
                <a:gdLst>
                  <a:gd name="T0" fmla="*/ 1152 w 1152"/>
                  <a:gd name="T1" fmla="*/ 768 h 1024"/>
                  <a:gd name="T2" fmla="*/ 896 w 1152"/>
                  <a:gd name="T3" fmla="*/ 1024 h 1024"/>
                  <a:gd name="T4" fmla="*/ 256 w 1152"/>
                  <a:gd name="T5" fmla="*/ 1024 h 1024"/>
                  <a:gd name="T6" fmla="*/ 0 w 1152"/>
                  <a:gd name="T7" fmla="*/ 768 h 1024"/>
                  <a:gd name="T8" fmla="*/ 0 w 1152"/>
                  <a:gd name="T9" fmla="*/ 256 h 1024"/>
                  <a:gd name="T10" fmla="*/ 256 w 1152"/>
                  <a:gd name="T11" fmla="*/ 0 h 1024"/>
                  <a:gd name="T12" fmla="*/ 896 w 1152"/>
                  <a:gd name="T13" fmla="*/ 0 h 1024"/>
                  <a:gd name="T14" fmla="*/ 1152 w 1152"/>
                  <a:gd name="T15" fmla="*/ 256 h 1024"/>
                  <a:gd name="T16" fmla="*/ 1152 w 1152"/>
                  <a:gd name="T17" fmla="*/ 768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2" h="1024">
                    <a:moveTo>
                      <a:pt x="1152" y="768"/>
                    </a:moveTo>
                    <a:cubicBezTo>
                      <a:pt x="1152" y="909"/>
                      <a:pt x="1037" y="1024"/>
                      <a:pt x="896" y="1024"/>
                    </a:cubicBezTo>
                    <a:cubicBezTo>
                      <a:pt x="256" y="1024"/>
                      <a:pt x="256" y="1024"/>
                      <a:pt x="256" y="1024"/>
                    </a:cubicBezTo>
                    <a:cubicBezTo>
                      <a:pt x="115" y="1024"/>
                      <a:pt x="0" y="909"/>
                      <a:pt x="0" y="768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115"/>
                      <a:pt x="115" y="0"/>
                      <a:pt x="256" y="0"/>
                    </a:cubicBezTo>
                    <a:cubicBezTo>
                      <a:pt x="896" y="0"/>
                      <a:pt x="896" y="0"/>
                      <a:pt x="896" y="0"/>
                    </a:cubicBezTo>
                    <a:cubicBezTo>
                      <a:pt x="1037" y="0"/>
                      <a:pt x="1152" y="115"/>
                      <a:pt x="1152" y="256"/>
                    </a:cubicBezTo>
                    <a:cubicBezTo>
                      <a:pt x="1152" y="768"/>
                      <a:pt x="1152" y="768"/>
                      <a:pt x="1152" y="768"/>
                    </a:cubicBezTo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78745" y="4310627"/>
                <a:ext cx="53975" cy="53975"/>
              </a:xfrm>
              <a:custGeom>
                <a:avLst/>
                <a:gdLst>
                  <a:gd name="T0" fmla="*/ 224 w 256"/>
                  <a:gd name="T1" fmla="*/ 256 h 256"/>
                  <a:gd name="T2" fmla="*/ 96 w 256"/>
                  <a:gd name="T3" fmla="*/ 256 h 256"/>
                  <a:gd name="T4" fmla="*/ 0 w 256"/>
                  <a:gd name="T5" fmla="*/ 160 h 256"/>
                  <a:gd name="T6" fmla="*/ 0 w 256"/>
                  <a:gd name="T7" fmla="*/ 32 h 256"/>
                  <a:gd name="T8" fmla="*/ 32 w 256"/>
                  <a:gd name="T9" fmla="*/ 0 h 256"/>
                  <a:gd name="T10" fmla="*/ 64 w 256"/>
                  <a:gd name="T11" fmla="*/ 32 h 256"/>
                  <a:gd name="T12" fmla="*/ 64 w 256"/>
                  <a:gd name="T13" fmla="*/ 160 h 256"/>
                  <a:gd name="T14" fmla="*/ 96 w 256"/>
                  <a:gd name="T15" fmla="*/ 192 h 256"/>
                  <a:gd name="T16" fmla="*/ 224 w 256"/>
                  <a:gd name="T17" fmla="*/ 192 h 256"/>
                  <a:gd name="T18" fmla="*/ 256 w 256"/>
                  <a:gd name="T19" fmla="*/ 224 h 256"/>
                  <a:gd name="T20" fmla="*/ 224 w 256"/>
                  <a:gd name="T21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96" y="256"/>
                      <a:pt x="96" y="256"/>
                      <a:pt x="96" y="256"/>
                    </a:cubicBezTo>
                    <a:cubicBezTo>
                      <a:pt x="44" y="256"/>
                      <a:pt x="0" y="212"/>
                      <a:pt x="0" y="16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77"/>
                      <a:pt x="79" y="192"/>
                      <a:pt x="96" y="192"/>
                    </a:cubicBezTo>
                    <a:cubicBezTo>
                      <a:pt x="224" y="192"/>
                      <a:pt x="224" y="192"/>
                      <a:pt x="224" y="192"/>
                    </a:cubicBezTo>
                    <a:cubicBezTo>
                      <a:pt x="242" y="192"/>
                      <a:pt x="256" y="206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45370" y="4180452"/>
                <a:ext cx="244475" cy="219075"/>
              </a:xfrm>
              <a:custGeom>
                <a:avLst/>
                <a:gdLst>
                  <a:gd name="T0" fmla="*/ 1152 w 1152"/>
                  <a:gd name="T1" fmla="*/ 768 h 1024"/>
                  <a:gd name="T2" fmla="*/ 896 w 1152"/>
                  <a:gd name="T3" fmla="*/ 1024 h 1024"/>
                  <a:gd name="T4" fmla="*/ 256 w 1152"/>
                  <a:gd name="T5" fmla="*/ 1024 h 1024"/>
                  <a:gd name="T6" fmla="*/ 0 w 1152"/>
                  <a:gd name="T7" fmla="*/ 768 h 1024"/>
                  <a:gd name="T8" fmla="*/ 0 w 1152"/>
                  <a:gd name="T9" fmla="*/ 256 h 1024"/>
                  <a:gd name="T10" fmla="*/ 256 w 1152"/>
                  <a:gd name="T11" fmla="*/ 0 h 1024"/>
                  <a:gd name="T12" fmla="*/ 896 w 1152"/>
                  <a:gd name="T13" fmla="*/ 0 h 1024"/>
                  <a:gd name="T14" fmla="*/ 1152 w 1152"/>
                  <a:gd name="T15" fmla="*/ 256 h 1024"/>
                  <a:gd name="T16" fmla="*/ 1152 w 1152"/>
                  <a:gd name="T17" fmla="*/ 768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52" h="1024">
                    <a:moveTo>
                      <a:pt x="1152" y="768"/>
                    </a:moveTo>
                    <a:cubicBezTo>
                      <a:pt x="1152" y="909"/>
                      <a:pt x="1037" y="1024"/>
                      <a:pt x="896" y="1024"/>
                    </a:cubicBezTo>
                    <a:cubicBezTo>
                      <a:pt x="256" y="1024"/>
                      <a:pt x="256" y="1024"/>
                      <a:pt x="256" y="1024"/>
                    </a:cubicBezTo>
                    <a:cubicBezTo>
                      <a:pt x="115" y="1024"/>
                      <a:pt x="0" y="909"/>
                      <a:pt x="0" y="768"/>
                    </a:cubicBezTo>
                    <a:cubicBezTo>
                      <a:pt x="0" y="256"/>
                      <a:pt x="0" y="256"/>
                      <a:pt x="0" y="256"/>
                    </a:cubicBezTo>
                    <a:cubicBezTo>
                      <a:pt x="0" y="115"/>
                      <a:pt x="115" y="0"/>
                      <a:pt x="256" y="0"/>
                    </a:cubicBezTo>
                    <a:cubicBezTo>
                      <a:pt x="896" y="0"/>
                      <a:pt x="896" y="0"/>
                      <a:pt x="896" y="0"/>
                    </a:cubicBezTo>
                    <a:cubicBezTo>
                      <a:pt x="1037" y="0"/>
                      <a:pt x="1152" y="115"/>
                      <a:pt x="1152" y="256"/>
                    </a:cubicBezTo>
                    <a:cubicBezTo>
                      <a:pt x="1152" y="768"/>
                      <a:pt x="1152" y="768"/>
                      <a:pt x="1152" y="768"/>
                    </a:cubicBezTo>
                  </a:path>
                </a:pathLst>
              </a:custGeom>
              <a:solidFill>
                <a:srgbClr val="5157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91395" y="4182039"/>
                <a:ext cx="652463" cy="53975"/>
              </a:xfrm>
              <a:custGeom>
                <a:avLst/>
                <a:gdLst>
                  <a:gd name="T0" fmla="*/ 2944 w 3072"/>
                  <a:gd name="T1" fmla="*/ 256 h 256"/>
                  <a:gd name="T2" fmla="*/ 128 w 3072"/>
                  <a:gd name="T3" fmla="*/ 256 h 256"/>
                  <a:gd name="T4" fmla="*/ 0 w 3072"/>
                  <a:gd name="T5" fmla="*/ 128 h 256"/>
                  <a:gd name="T6" fmla="*/ 128 w 3072"/>
                  <a:gd name="T7" fmla="*/ 0 h 256"/>
                  <a:gd name="T8" fmla="*/ 2944 w 3072"/>
                  <a:gd name="T9" fmla="*/ 0 h 256"/>
                  <a:gd name="T10" fmla="*/ 3072 w 3072"/>
                  <a:gd name="T11" fmla="*/ 128 h 256"/>
                  <a:gd name="T12" fmla="*/ 2944 w 3072"/>
                  <a:gd name="T13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72" h="256">
                    <a:moveTo>
                      <a:pt x="2944" y="256"/>
                    </a:moveTo>
                    <a:cubicBezTo>
                      <a:pt x="128" y="256"/>
                      <a:pt x="128" y="256"/>
                      <a:pt x="128" y="256"/>
                    </a:cubicBezTo>
                    <a:cubicBezTo>
                      <a:pt x="57" y="256"/>
                      <a:pt x="0" y="199"/>
                      <a:pt x="0" y="128"/>
                    </a:cubicBezTo>
                    <a:cubicBezTo>
                      <a:pt x="0" y="58"/>
                      <a:pt x="57" y="0"/>
                      <a:pt x="128" y="0"/>
                    </a:cubicBezTo>
                    <a:cubicBezTo>
                      <a:pt x="2944" y="0"/>
                      <a:pt x="2944" y="0"/>
                      <a:pt x="2944" y="0"/>
                    </a:cubicBezTo>
                    <a:cubicBezTo>
                      <a:pt x="3015" y="0"/>
                      <a:pt x="3072" y="58"/>
                      <a:pt x="3072" y="128"/>
                    </a:cubicBezTo>
                    <a:cubicBezTo>
                      <a:pt x="3072" y="199"/>
                      <a:pt x="3015" y="256"/>
                      <a:pt x="2944" y="256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78708" y="4310627"/>
                <a:ext cx="55563" cy="53975"/>
              </a:xfrm>
              <a:custGeom>
                <a:avLst/>
                <a:gdLst>
                  <a:gd name="T0" fmla="*/ 224 w 256"/>
                  <a:gd name="T1" fmla="*/ 256 h 256"/>
                  <a:gd name="T2" fmla="*/ 96 w 256"/>
                  <a:gd name="T3" fmla="*/ 256 h 256"/>
                  <a:gd name="T4" fmla="*/ 0 w 256"/>
                  <a:gd name="T5" fmla="*/ 160 h 256"/>
                  <a:gd name="T6" fmla="*/ 0 w 256"/>
                  <a:gd name="T7" fmla="*/ 32 h 256"/>
                  <a:gd name="T8" fmla="*/ 32 w 256"/>
                  <a:gd name="T9" fmla="*/ 0 h 256"/>
                  <a:gd name="T10" fmla="*/ 64 w 256"/>
                  <a:gd name="T11" fmla="*/ 32 h 256"/>
                  <a:gd name="T12" fmla="*/ 64 w 256"/>
                  <a:gd name="T13" fmla="*/ 160 h 256"/>
                  <a:gd name="T14" fmla="*/ 96 w 256"/>
                  <a:gd name="T15" fmla="*/ 192 h 256"/>
                  <a:gd name="T16" fmla="*/ 224 w 256"/>
                  <a:gd name="T17" fmla="*/ 192 h 256"/>
                  <a:gd name="T18" fmla="*/ 256 w 256"/>
                  <a:gd name="T19" fmla="*/ 224 h 256"/>
                  <a:gd name="T20" fmla="*/ 224 w 256"/>
                  <a:gd name="T21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96" y="256"/>
                      <a:pt x="96" y="256"/>
                      <a:pt x="96" y="256"/>
                    </a:cubicBezTo>
                    <a:cubicBezTo>
                      <a:pt x="44" y="256"/>
                      <a:pt x="0" y="212"/>
                      <a:pt x="0" y="16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50" y="0"/>
                      <a:pt x="64" y="14"/>
                      <a:pt x="64" y="32"/>
                    </a:cubicBezTo>
                    <a:cubicBezTo>
                      <a:pt x="64" y="160"/>
                      <a:pt x="64" y="160"/>
                      <a:pt x="64" y="160"/>
                    </a:cubicBezTo>
                    <a:cubicBezTo>
                      <a:pt x="64" y="177"/>
                      <a:pt x="79" y="192"/>
                      <a:pt x="96" y="192"/>
                    </a:cubicBezTo>
                    <a:cubicBezTo>
                      <a:pt x="224" y="192"/>
                      <a:pt x="224" y="192"/>
                      <a:pt x="224" y="192"/>
                    </a:cubicBezTo>
                    <a:cubicBezTo>
                      <a:pt x="242" y="192"/>
                      <a:pt x="256" y="206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00920" y="4229664"/>
                <a:ext cx="44450" cy="44450"/>
              </a:xfrm>
              <a:custGeom>
                <a:avLst/>
                <a:gdLst>
                  <a:gd name="T0" fmla="*/ 0 w 210"/>
                  <a:gd name="T1" fmla="*/ 0 h 210"/>
                  <a:gd name="T2" fmla="*/ 82 w 210"/>
                  <a:gd name="T3" fmla="*/ 82 h 210"/>
                  <a:gd name="T4" fmla="*/ 210 w 210"/>
                  <a:gd name="T5" fmla="*/ 210 h 210"/>
                  <a:gd name="T6" fmla="*/ 210 w 210"/>
                  <a:gd name="T7" fmla="*/ 30 h 210"/>
                  <a:gd name="T8" fmla="*/ 82 w 210"/>
                  <a:gd name="T9" fmla="*/ 30 h 210"/>
                  <a:gd name="T10" fmla="*/ 0 w 210"/>
                  <a:gd name="T11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0" h="210">
                    <a:moveTo>
                      <a:pt x="0" y="0"/>
                    </a:moveTo>
                    <a:cubicBezTo>
                      <a:pt x="82" y="82"/>
                      <a:pt x="82" y="82"/>
                      <a:pt x="82" y="82"/>
                    </a:cubicBezTo>
                    <a:cubicBezTo>
                      <a:pt x="210" y="210"/>
                      <a:pt x="210" y="210"/>
                      <a:pt x="210" y="210"/>
                    </a:cubicBezTo>
                    <a:cubicBezTo>
                      <a:pt x="210" y="30"/>
                      <a:pt x="210" y="30"/>
                      <a:pt x="210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51" y="30"/>
                      <a:pt x="22" y="19"/>
                      <a:pt x="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86620" y="4209027"/>
                <a:ext cx="1588" cy="0"/>
              </a:xfrm>
              <a:custGeom>
                <a:avLst/>
                <a:gdLst>
                  <a:gd name="T0" fmla="*/ 0 w 4"/>
                  <a:gd name="T1" fmla="*/ 0 h 4"/>
                  <a:gd name="T2" fmla="*/ 0 w 4"/>
                  <a:gd name="T3" fmla="*/ 4 h 4"/>
                  <a:gd name="T4" fmla="*/ 4 w 4"/>
                  <a:gd name="T5" fmla="*/ 4 h 4"/>
                  <a:gd name="T6" fmla="*/ 0 w 4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4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61245" y="4189977"/>
                <a:ext cx="690563" cy="514350"/>
              </a:xfrm>
              <a:custGeom>
                <a:avLst/>
                <a:gdLst>
                  <a:gd name="T0" fmla="*/ 2703 w 3244"/>
                  <a:gd name="T1" fmla="*/ 0 h 2415"/>
                  <a:gd name="T2" fmla="*/ 2738 w 3244"/>
                  <a:gd name="T3" fmla="*/ 88 h 2415"/>
                  <a:gd name="T4" fmla="*/ 2738 w 3244"/>
                  <a:gd name="T5" fmla="*/ 89 h 2415"/>
                  <a:gd name="T6" fmla="*/ 2738 w 3244"/>
                  <a:gd name="T7" fmla="*/ 89 h 2415"/>
                  <a:gd name="T8" fmla="*/ 2610 w 3244"/>
                  <a:gd name="T9" fmla="*/ 217 h 2415"/>
                  <a:gd name="T10" fmla="*/ 2484 w 3244"/>
                  <a:gd name="T11" fmla="*/ 217 h 2415"/>
                  <a:gd name="T12" fmla="*/ 2482 w 3244"/>
                  <a:gd name="T13" fmla="*/ 217 h 2415"/>
                  <a:gd name="T14" fmla="*/ 2482 w 3244"/>
                  <a:gd name="T15" fmla="*/ 219 h 2415"/>
                  <a:gd name="T16" fmla="*/ 2482 w 3244"/>
                  <a:gd name="T17" fmla="*/ 725 h 2415"/>
                  <a:gd name="T18" fmla="*/ 2482 w 3244"/>
                  <a:gd name="T19" fmla="*/ 725 h 2415"/>
                  <a:gd name="T20" fmla="*/ 2226 w 3244"/>
                  <a:gd name="T21" fmla="*/ 981 h 2415"/>
                  <a:gd name="T22" fmla="*/ 1586 w 3244"/>
                  <a:gd name="T23" fmla="*/ 981 h 2415"/>
                  <a:gd name="T24" fmla="*/ 1330 w 3244"/>
                  <a:gd name="T25" fmla="*/ 725 h 2415"/>
                  <a:gd name="T26" fmla="*/ 1330 w 3244"/>
                  <a:gd name="T27" fmla="*/ 217 h 2415"/>
                  <a:gd name="T28" fmla="*/ 1074 w 3244"/>
                  <a:gd name="T29" fmla="*/ 217 h 2415"/>
                  <a:gd name="T30" fmla="*/ 1074 w 3244"/>
                  <a:gd name="T31" fmla="*/ 725 h 2415"/>
                  <a:gd name="T32" fmla="*/ 1074 w 3244"/>
                  <a:gd name="T33" fmla="*/ 725 h 2415"/>
                  <a:gd name="T34" fmla="*/ 818 w 3244"/>
                  <a:gd name="T35" fmla="*/ 981 h 2415"/>
                  <a:gd name="T36" fmla="*/ 178 w 3244"/>
                  <a:gd name="T37" fmla="*/ 981 h 2415"/>
                  <a:gd name="T38" fmla="*/ 178 w 3244"/>
                  <a:gd name="T39" fmla="*/ 981 h 2415"/>
                  <a:gd name="T40" fmla="*/ 177 w 3244"/>
                  <a:gd name="T41" fmla="*/ 981 h 2415"/>
                  <a:gd name="T42" fmla="*/ 177 w 3244"/>
                  <a:gd name="T43" fmla="*/ 981 h 2415"/>
                  <a:gd name="T44" fmla="*/ 176 w 3244"/>
                  <a:gd name="T45" fmla="*/ 981 h 2415"/>
                  <a:gd name="T46" fmla="*/ 176 w 3244"/>
                  <a:gd name="T47" fmla="*/ 981 h 2415"/>
                  <a:gd name="T48" fmla="*/ 176 w 3244"/>
                  <a:gd name="T49" fmla="*/ 981 h 2415"/>
                  <a:gd name="T50" fmla="*/ 175 w 3244"/>
                  <a:gd name="T51" fmla="*/ 981 h 2415"/>
                  <a:gd name="T52" fmla="*/ 175 w 3244"/>
                  <a:gd name="T53" fmla="*/ 981 h 2415"/>
                  <a:gd name="T54" fmla="*/ 174 w 3244"/>
                  <a:gd name="T55" fmla="*/ 981 h 2415"/>
                  <a:gd name="T56" fmla="*/ 174 w 3244"/>
                  <a:gd name="T57" fmla="*/ 981 h 2415"/>
                  <a:gd name="T58" fmla="*/ 173 w 3244"/>
                  <a:gd name="T59" fmla="*/ 981 h 2415"/>
                  <a:gd name="T60" fmla="*/ 173 w 3244"/>
                  <a:gd name="T61" fmla="*/ 981 h 2415"/>
                  <a:gd name="T62" fmla="*/ 173 w 3244"/>
                  <a:gd name="T63" fmla="*/ 981 h 2415"/>
                  <a:gd name="T64" fmla="*/ 172 w 3244"/>
                  <a:gd name="T65" fmla="*/ 981 h 2415"/>
                  <a:gd name="T66" fmla="*/ 172 w 3244"/>
                  <a:gd name="T67" fmla="*/ 981 h 2415"/>
                  <a:gd name="T68" fmla="*/ 172 w 3244"/>
                  <a:gd name="T69" fmla="*/ 981 h 2415"/>
                  <a:gd name="T70" fmla="*/ 171 w 3244"/>
                  <a:gd name="T71" fmla="*/ 981 h 2415"/>
                  <a:gd name="T72" fmla="*/ 171 w 3244"/>
                  <a:gd name="T73" fmla="*/ 981 h 2415"/>
                  <a:gd name="T74" fmla="*/ 0 w 3244"/>
                  <a:gd name="T75" fmla="*/ 909 h 2415"/>
                  <a:gd name="T76" fmla="*/ 178 w 3244"/>
                  <a:gd name="T77" fmla="*/ 1087 h 2415"/>
                  <a:gd name="T78" fmla="*/ 896 w 3244"/>
                  <a:gd name="T79" fmla="*/ 1805 h 2415"/>
                  <a:gd name="T80" fmla="*/ 1506 w 3244"/>
                  <a:gd name="T81" fmla="*/ 2415 h 2415"/>
                  <a:gd name="T82" fmla="*/ 1855 w 3244"/>
                  <a:gd name="T83" fmla="*/ 2331 h 2415"/>
                  <a:gd name="T84" fmla="*/ 2226 w 3244"/>
                  <a:gd name="T85" fmla="*/ 2163 h 2415"/>
                  <a:gd name="T86" fmla="*/ 2610 w 3244"/>
                  <a:gd name="T87" fmla="*/ 1876 h 2415"/>
                  <a:gd name="T88" fmla="*/ 3223 w 3244"/>
                  <a:gd name="T89" fmla="*/ 725 h 2415"/>
                  <a:gd name="T90" fmla="*/ 3244 w 3244"/>
                  <a:gd name="T91" fmla="*/ 542 h 2415"/>
                  <a:gd name="T92" fmla="*/ 2792 w 3244"/>
                  <a:gd name="T93" fmla="*/ 89 h 2415"/>
                  <a:gd name="T94" fmla="*/ 2703 w 3244"/>
                  <a:gd name="T95" fmla="*/ 0 h 2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44" h="2415">
                    <a:moveTo>
                      <a:pt x="2703" y="0"/>
                    </a:moveTo>
                    <a:cubicBezTo>
                      <a:pt x="2725" y="23"/>
                      <a:pt x="2738" y="54"/>
                      <a:pt x="2738" y="88"/>
                    </a:cubicBezTo>
                    <a:cubicBezTo>
                      <a:pt x="2738" y="88"/>
                      <a:pt x="2738" y="89"/>
                      <a:pt x="2738" y="89"/>
                    </a:cubicBezTo>
                    <a:cubicBezTo>
                      <a:pt x="2738" y="89"/>
                      <a:pt x="2738" y="89"/>
                      <a:pt x="2738" y="89"/>
                    </a:cubicBezTo>
                    <a:cubicBezTo>
                      <a:pt x="2738" y="160"/>
                      <a:pt x="2681" y="217"/>
                      <a:pt x="2610" y="217"/>
                    </a:cubicBezTo>
                    <a:cubicBezTo>
                      <a:pt x="2484" y="217"/>
                      <a:pt x="2484" y="217"/>
                      <a:pt x="2484" y="217"/>
                    </a:cubicBezTo>
                    <a:cubicBezTo>
                      <a:pt x="2482" y="217"/>
                      <a:pt x="2482" y="217"/>
                      <a:pt x="2482" y="217"/>
                    </a:cubicBezTo>
                    <a:cubicBezTo>
                      <a:pt x="2482" y="219"/>
                      <a:pt x="2482" y="219"/>
                      <a:pt x="2482" y="219"/>
                    </a:cubicBezTo>
                    <a:cubicBezTo>
                      <a:pt x="2482" y="725"/>
                      <a:pt x="2482" y="725"/>
                      <a:pt x="2482" y="725"/>
                    </a:cubicBezTo>
                    <a:cubicBezTo>
                      <a:pt x="2482" y="725"/>
                      <a:pt x="2482" y="725"/>
                      <a:pt x="2482" y="725"/>
                    </a:cubicBezTo>
                    <a:cubicBezTo>
                      <a:pt x="2482" y="866"/>
                      <a:pt x="2367" y="981"/>
                      <a:pt x="2226" y="981"/>
                    </a:cubicBezTo>
                    <a:cubicBezTo>
                      <a:pt x="1586" y="981"/>
                      <a:pt x="1586" y="981"/>
                      <a:pt x="1586" y="981"/>
                    </a:cubicBezTo>
                    <a:cubicBezTo>
                      <a:pt x="1445" y="981"/>
                      <a:pt x="1330" y="866"/>
                      <a:pt x="1330" y="725"/>
                    </a:cubicBezTo>
                    <a:cubicBezTo>
                      <a:pt x="1330" y="217"/>
                      <a:pt x="1330" y="217"/>
                      <a:pt x="1330" y="217"/>
                    </a:cubicBezTo>
                    <a:cubicBezTo>
                      <a:pt x="1074" y="217"/>
                      <a:pt x="1074" y="217"/>
                      <a:pt x="1074" y="217"/>
                    </a:cubicBezTo>
                    <a:cubicBezTo>
                      <a:pt x="1074" y="725"/>
                      <a:pt x="1074" y="725"/>
                      <a:pt x="1074" y="725"/>
                    </a:cubicBezTo>
                    <a:cubicBezTo>
                      <a:pt x="1074" y="725"/>
                      <a:pt x="1074" y="725"/>
                      <a:pt x="1074" y="725"/>
                    </a:cubicBezTo>
                    <a:cubicBezTo>
                      <a:pt x="1074" y="866"/>
                      <a:pt x="959" y="981"/>
                      <a:pt x="818" y="981"/>
                    </a:cubicBezTo>
                    <a:cubicBezTo>
                      <a:pt x="178" y="981"/>
                      <a:pt x="178" y="981"/>
                      <a:pt x="178" y="981"/>
                    </a:cubicBezTo>
                    <a:cubicBezTo>
                      <a:pt x="178" y="981"/>
                      <a:pt x="178" y="981"/>
                      <a:pt x="178" y="981"/>
                    </a:cubicBezTo>
                    <a:cubicBezTo>
                      <a:pt x="178" y="981"/>
                      <a:pt x="177" y="981"/>
                      <a:pt x="177" y="981"/>
                    </a:cubicBezTo>
                    <a:cubicBezTo>
                      <a:pt x="177" y="981"/>
                      <a:pt x="177" y="981"/>
                      <a:pt x="177" y="981"/>
                    </a:cubicBezTo>
                    <a:cubicBezTo>
                      <a:pt x="177" y="981"/>
                      <a:pt x="177" y="981"/>
                      <a:pt x="176" y="981"/>
                    </a:cubicBezTo>
                    <a:cubicBezTo>
                      <a:pt x="176" y="981"/>
                      <a:pt x="176" y="981"/>
                      <a:pt x="176" y="981"/>
                    </a:cubicBezTo>
                    <a:cubicBezTo>
                      <a:pt x="176" y="981"/>
                      <a:pt x="176" y="981"/>
                      <a:pt x="176" y="981"/>
                    </a:cubicBezTo>
                    <a:cubicBezTo>
                      <a:pt x="175" y="981"/>
                      <a:pt x="175" y="981"/>
                      <a:pt x="175" y="981"/>
                    </a:cubicBezTo>
                    <a:cubicBezTo>
                      <a:pt x="175" y="981"/>
                      <a:pt x="175" y="981"/>
                      <a:pt x="175" y="981"/>
                    </a:cubicBezTo>
                    <a:cubicBezTo>
                      <a:pt x="175" y="981"/>
                      <a:pt x="174" y="981"/>
                      <a:pt x="174" y="981"/>
                    </a:cubicBezTo>
                    <a:cubicBezTo>
                      <a:pt x="174" y="981"/>
                      <a:pt x="174" y="981"/>
                      <a:pt x="174" y="981"/>
                    </a:cubicBezTo>
                    <a:cubicBezTo>
                      <a:pt x="174" y="981"/>
                      <a:pt x="174" y="981"/>
                      <a:pt x="173" y="981"/>
                    </a:cubicBezTo>
                    <a:cubicBezTo>
                      <a:pt x="173" y="981"/>
                      <a:pt x="173" y="981"/>
                      <a:pt x="173" y="981"/>
                    </a:cubicBezTo>
                    <a:cubicBezTo>
                      <a:pt x="173" y="981"/>
                      <a:pt x="173" y="981"/>
                      <a:pt x="173" y="981"/>
                    </a:cubicBezTo>
                    <a:cubicBezTo>
                      <a:pt x="172" y="981"/>
                      <a:pt x="172" y="981"/>
                      <a:pt x="172" y="981"/>
                    </a:cubicBezTo>
                    <a:cubicBezTo>
                      <a:pt x="172" y="981"/>
                      <a:pt x="172" y="981"/>
                      <a:pt x="172" y="981"/>
                    </a:cubicBezTo>
                    <a:cubicBezTo>
                      <a:pt x="172" y="981"/>
                      <a:pt x="172" y="981"/>
                      <a:pt x="172" y="981"/>
                    </a:cubicBezTo>
                    <a:cubicBezTo>
                      <a:pt x="171" y="981"/>
                      <a:pt x="171" y="981"/>
                      <a:pt x="171" y="981"/>
                    </a:cubicBezTo>
                    <a:cubicBezTo>
                      <a:pt x="171" y="981"/>
                      <a:pt x="171" y="981"/>
                      <a:pt x="171" y="981"/>
                    </a:cubicBezTo>
                    <a:cubicBezTo>
                      <a:pt x="105" y="979"/>
                      <a:pt x="45" y="952"/>
                      <a:pt x="0" y="909"/>
                    </a:cubicBezTo>
                    <a:cubicBezTo>
                      <a:pt x="178" y="1087"/>
                      <a:pt x="178" y="1087"/>
                      <a:pt x="178" y="1087"/>
                    </a:cubicBezTo>
                    <a:cubicBezTo>
                      <a:pt x="896" y="1805"/>
                      <a:pt x="896" y="1805"/>
                      <a:pt x="896" y="1805"/>
                    </a:cubicBezTo>
                    <a:cubicBezTo>
                      <a:pt x="1506" y="2415"/>
                      <a:pt x="1506" y="2415"/>
                      <a:pt x="1506" y="2415"/>
                    </a:cubicBezTo>
                    <a:cubicBezTo>
                      <a:pt x="1626" y="2397"/>
                      <a:pt x="1743" y="2368"/>
                      <a:pt x="1855" y="2331"/>
                    </a:cubicBezTo>
                    <a:cubicBezTo>
                      <a:pt x="1985" y="2287"/>
                      <a:pt x="2109" y="2231"/>
                      <a:pt x="2226" y="2163"/>
                    </a:cubicBezTo>
                    <a:cubicBezTo>
                      <a:pt x="2365" y="2082"/>
                      <a:pt x="2494" y="1986"/>
                      <a:pt x="2610" y="1876"/>
                    </a:cubicBezTo>
                    <a:cubicBezTo>
                      <a:pt x="2927" y="1576"/>
                      <a:pt x="3148" y="1175"/>
                      <a:pt x="3223" y="725"/>
                    </a:cubicBezTo>
                    <a:cubicBezTo>
                      <a:pt x="3233" y="665"/>
                      <a:pt x="3240" y="604"/>
                      <a:pt x="3244" y="542"/>
                    </a:cubicBezTo>
                    <a:cubicBezTo>
                      <a:pt x="2792" y="89"/>
                      <a:pt x="2792" y="89"/>
                      <a:pt x="2792" y="89"/>
                    </a:cubicBezTo>
                    <a:cubicBezTo>
                      <a:pt x="2703" y="0"/>
                      <a:pt x="2703" y="0"/>
                      <a:pt x="2703" y="0"/>
                    </a:cubicBezTo>
                  </a:path>
                </a:pathLst>
              </a:custGeom>
              <a:solidFill>
                <a:srgbClr val="D44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45408" y="4236014"/>
                <a:ext cx="244475" cy="163513"/>
              </a:xfrm>
              <a:custGeom>
                <a:avLst/>
                <a:gdLst>
                  <a:gd name="T0" fmla="*/ 0 w 1152"/>
                  <a:gd name="T1" fmla="*/ 0 h 764"/>
                  <a:gd name="T2" fmla="*/ 0 w 1152"/>
                  <a:gd name="T3" fmla="*/ 0 h 764"/>
                  <a:gd name="T4" fmla="*/ 0 w 1152"/>
                  <a:gd name="T5" fmla="*/ 508 h 764"/>
                  <a:gd name="T6" fmla="*/ 256 w 1152"/>
                  <a:gd name="T7" fmla="*/ 764 h 764"/>
                  <a:gd name="T8" fmla="*/ 896 w 1152"/>
                  <a:gd name="T9" fmla="*/ 764 h 764"/>
                  <a:gd name="T10" fmla="*/ 1152 w 1152"/>
                  <a:gd name="T11" fmla="*/ 508 h 764"/>
                  <a:gd name="T12" fmla="*/ 1152 w 1152"/>
                  <a:gd name="T13" fmla="*/ 508 h 764"/>
                  <a:gd name="T14" fmla="*/ 896 w 1152"/>
                  <a:gd name="T15" fmla="*/ 764 h 764"/>
                  <a:gd name="T16" fmla="*/ 390 w 1152"/>
                  <a:gd name="T17" fmla="*/ 764 h 764"/>
                  <a:gd name="T18" fmla="*/ 256 w 1152"/>
                  <a:gd name="T19" fmla="*/ 764 h 764"/>
                  <a:gd name="T20" fmla="*/ 0 w 1152"/>
                  <a:gd name="T21" fmla="*/ 508 h 764"/>
                  <a:gd name="T22" fmla="*/ 0 w 1152"/>
                  <a:gd name="T23" fmla="*/ 0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2" h="76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08"/>
                      <a:pt x="0" y="508"/>
                      <a:pt x="0" y="508"/>
                    </a:cubicBezTo>
                    <a:cubicBezTo>
                      <a:pt x="0" y="649"/>
                      <a:pt x="115" y="764"/>
                      <a:pt x="256" y="764"/>
                    </a:cubicBezTo>
                    <a:cubicBezTo>
                      <a:pt x="896" y="764"/>
                      <a:pt x="896" y="764"/>
                      <a:pt x="896" y="764"/>
                    </a:cubicBezTo>
                    <a:cubicBezTo>
                      <a:pt x="1037" y="764"/>
                      <a:pt x="1152" y="649"/>
                      <a:pt x="1152" y="508"/>
                    </a:cubicBezTo>
                    <a:cubicBezTo>
                      <a:pt x="1152" y="508"/>
                      <a:pt x="1152" y="508"/>
                      <a:pt x="1152" y="508"/>
                    </a:cubicBezTo>
                    <a:cubicBezTo>
                      <a:pt x="1152" y="649"/>
                      <a:pt x="1037" y="764"/>
                      <a:pt x="896" y="764"/>
                    </a:cubicBezTo>
                    <a:cubicBezTo>
                      <a:pt x="390" y="764"/>
                      <a:pt x="390" y="764"/>
                      <a:pt x="390" y="764"/>
                    </a:cubicBezTo>
                    <a:cubicBezTo>
                      <a:pt x="256" y="764"/>
                      <a:pt x="256" y="764"/>
                      <a:pt x="256" y="764"/>
                    </a:cubicBezTo>
                    <a:cubicBezTo>
                      <a:pt x="115" y="764"/>
                      <a:pt x="0" y="649"/>
                      <a:pt x="0" y="50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4C38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261245" y="4343964"/>
                <a:ext cx="228600" cy="55563"/>
              </a:xfrm>
              <a:custGeom>
                <a:avLst/>
                <a:gdLst>
                  <a:gd name="T0" fmla="*/ 179 w 1076"/>
                  <a:gd name="T1" fmla="*/ 256 h 256"/>
                  <a:gd name="T2" fmla="*/ 179 w 1076"/>
                  <a:gd name="T3" fmla="*/ 256 h 256"/>
                  <a:gd name="T4" fmla="*/ 179 w 1076"/>
                  <a:gd name="T5" fmla="*/ 256 h 256"/>
                  <a:gd name="T6" fmla="*/ 178 w 1076"/>
                  <a:gd name="T7" fmla="*/ 256 h 256"/>
                  <a:gd name="T8" fmla="*/ 178 w 1076"/>
                  <a:gd name="T9" fmla="*/ 256 h 256"/>
                  <a:gd name="T10" fmla="*/ 178 w 1076"/>
                  <a:gd name="T11" fmla="*/ 256 h 256"/>
                  <a:gd name="T12" fmla="*/ 177 w 1076"/>
                  <a:gd name="T13" fmla="*/ 256 h 256"/>
                  <a:gd name="T14" fmla="*/ 178 w 1076"/>
                  <a:gd name="T15" fmla="*/ 256 h 256"/>
                  <a:gd name="T16" fmla="*/ 177 w 1076"/>
                  <a:gd name="T17" fmla="*/ 256 h 256"/>
                  <a:gd name="T18" fmla="*/ 176 w 1076"/>
                  <a:gd name="T19" fmla="*/ 256 h 256"/>
                  <a:gd name="T20" fmla="*/ 177 w 1076"/>
                  <a:gd name="T21" fmla="*/ 256 h 256"/>
                  <a:gd name="T22" fmla="*/ 176 w 1076"/>
                  <a:gd name="T23" fmla="*/ 256 h 256"/>
                  <a:gd name="T24" fmla="*/ 175 w 1076"/>
                  <a:gd name="T25" fmla="*/ 256 h 256"/>
                  <a:gd name="T26" fmla="*/ 176 w 1076"/>
                  <a:gd name="T27" fmla="*/ 256 h 256"/>
                  <a:gd name="T28" fmla="*/ 175 w 1076"/>
                  <a:gd name="T29" fmla="*/ 256 h 256"/>
                  <a:gd name="T30" fmla="*/ 175 w 1076"/>
                  <a:gd name="T31" fmla="*/ 256 h 256"/>
                  <a:gd name="T32" fmla="*/ 175 w 1076"/>
                  <a:gd name="T33" fmla="*/ 256 h 256"/>
                  <a:gd name="T34" fmla="*/ 175 w 1076"/>
                  <a:gd name="T35" fmla="*/ 256 h 256"/>
                  <a:gd name="T36" fmla="*/ 174 w 1076"/>
                  <a:gd name="T37" fmla="*/ 256 h 256"/>
                  <a:gd name="T38" fmla="*/ 174 w 1076"/>
                  <a:gd name="T39" fmla="*/ 256 h 256"/>
                  <a:gd name="T40" fmla="*/ 174 w 1076"/>
                  <a:gd name="T41" fmla="*/ 256 h 256"/>
                  <a:gd name="T42" fmla="*/ 173 w 1076"/>
                  <a:gd name="T43" fmla="*/ 256 h 256"/>
                  <a:gd name="T44" fmla="*/ 174 w 1076"/>
                  <a:gd name="T45" fmla="*/ 256 h 256"/>
                  <a:gd name="T46" fmla="*/ 173 w 1076"/>
                  <a:gd name="T47" fmla="*/ 256 h 256"/>
                  <a:gd name="T48" fmla="*/ 0 w 1076"/>
                  <a:gd name="T49" fmla="*/ 182 h 256"/>
                  <a:gd name="T50" fmla="*/ 1 w 1076"/>
                  <a:gd name="T51" fmla="*/ 183 h 256"/>
                  <a:gd name="T52" fmla="*/ 2 w 1076"/>
                  <a:gd name="T53" fmla="*/ 184 h 256"/>
                  <a:gd name="T54" fmla="*/ 173 w 1076"/>
                  <a:gd name="T55" fmla="*/ 256 h 256"/>
                  <a:gd name="T56" fmla="*/ 1 w 1076"/>
                  <a:gd name="T57" fmla="*/ 183 h 256"/>
                  <a:gd name="T58" fmla="*/ 0 w 1076"/>
                  <a:gd name="T59" fmla="*/ 182 h 256"/>
                  <a:gd name="T60" fmla="*/ 1076 w 1076"/>
                  <a:gd name="T61" fmla="*/ 0 h 256"/>
                  <a:gd name="T62" fmla="*/ 820 w 1076"/>
                  <a:gd name="T63" fmla="*/ 256 h 256"/>
                  <a:gd name="T64" fmla="*/ 508 w 1076"/>
                  <a:gd name="T65" fmla="*/ 256 h 256"/>
                  <a:gd name="T66" fmla="*/ 180 w 1076"/>
                  <a:gd name="T67" fmla="*/ 256 h 256"/>
                  <a:gd name="T68" fmla="*/ 180 w 1076"/>
                  <a:gd name="T69" fmla="*/ 256 h 256"/>
                  <a:gd name="T70" fmla="*/ 180 w 1076"/>
                  <a:gd name="T71" fmla="*/ 256 h 256"/>
                  <a:gd name="T72" fmla="*/ 820 w 1076"/>
                  <a:gd name="T73" fmla="*/ 256 h 256"/>
                  <a:gd name="T74" fmla="*/ 1076 w 1076"/>
                  <a:gd name="T75" fmla="*/ 0 h 256"/>
                  <a:gd name="T76" fmla="*/ 1076 w 1076"/>
                  <a:gd name="T7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76" h="256">
                    <a:moveTo>
                      <a:pt x="179" y="256"/>
                    </a:moveTo>
                    <a:cubicBezTo>
                      <a:pt x="179" y="256"/>
                      <a:pt x="179" y="256"/>
                      <a:pt x="179" y="256"/>
                    </a:cubicBezTo>
                    <a:cubicBezTo>
                      <a:pt x="179" y="256"/>
                      <a:pt x="179" y="256"/>
                      <a:pt x="179" y="256"/>
                    </a:cubicBezTo>
                    <a:moveTo>
                      <a:pt x="178" y="256"/>
                    </a:move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8" y="256"/>
                      <a:pt x="178" y="256"/>
                      <a:pt x="178" y="256"/>
                    </a:cubicBezTo>
                    <a:moveTo>
                      <a:pt x="177" y="256"/>
                    </a:moveTo>
                    <a:cubicBezTo>
                      <a:pt x="177" y="256"/>
                      <a:pt x="177" y="256"/>
                      <a:pt x="178" y="256"/>
                    </a:cubicBezTo>
                    <a:cubicBezTo>
                      <a:pt x="177" y="256"/>
                      <a:pt x="177" y="256"/>
                      <a:pt x="177" y="256"/>
                    </a:cubicBezTo>
                    <a:moveTo>
                      <a:pt x="176" y="256"/>
                    </a:moveTo>
                    <a:cubicBezTo>
                      <a:pt x="176" y="256"/>
                      <a:pt x="177" y="256"/>
                      <a:pt x="177" y="256"/>
                    </a:cubicBezTo>
                    <a:cubicBezTo>
                      <a:pt x="177" y="256"/>
                      <a:pt x="176" y="256"/>
                      <a:pt x="176" y="256"/>
                    </a:cubicBezTo>
                    <a:moveTo>
                      <a:pt x="175" y="256"/>
                    </a:moveTo>
                    <a:cubicBezTo>
                      <a:pt x="176" y="256"/>
                      <a:pt x="176" y="256"/>
                      <a:pt x="176" y="256"/>
                    </a:cubicBezTo>
                    <a:cubicBezTo>
                      <a:pt x="176" y="256"/>
                      <a:pt x="176" y="256"/>
                      <a:pt x="175" y="256"/>
                    </a:cubicBezTo>
                    <a:moveTo>
                      <a:pt x="175" y="256"/>
                    </a:moveTo>
                    <a:cubicBezTo>
                      <a:pt x="175" y="256"/>
                      <a:pt x="175" y="256"/>
                      <a:pt x="175" y="256"/>
                    </a:cubicBezTo>
                    <a:cubicBezTo>
                      <a:pt x="175" y="256"/>
                      <a:pt x="175" y="256"/>
                      <a:pt x="175" y="256"/>
                    </a:cubicBezTo>
                    <a:moveTo>
                      <a:pt x="174" y="256"/>
                    </a:moveTo>
                    <a:cubicBezTo>
                      <a:pt x="174" y="256"/>
                      <a:pt x="174" y="256"/>
                      <a:pt x="174" y="256"/>
                    </a:cubicBezTo>
                    <a:cubicBezTo>
                      <a:pt x="174" y="256"/>
                      <a:pt x="174" y="256"/>
                      <a:pt x="174" y="256"/>
                    </a:cubicBezTo>
                    <a:moveTo>
                      <a:pt x="173" y="256"/>
                    </a:moveTo>
                    <a:cubicBezTo>
                      <a:pt x="173" y="256"/>
                      <a:pt x="173" y="256"/>
                      <a:pt x="174" y="256"/>
                    </a:cubicBezTo>
                    <a:cubicBezTo>
                      <a:pt x="173" y="256"/>
                      <a:pt x="173" y="256"/>
                      <a:pt x="173" y="256"/>
                    </a:cubicBezTo>
                    <a:moveTo>
                      <a:pt x="0" y="182"/>
                    </a:moveTo>
                    <a:cubicBezTo>
                      <a:pt x="1" y="183"/>
                      <a:pt x="1" y="183"/>
                      <a:pt x="1" y="183"/>
                    </a:cubicBezTo>
                    <a:cubicBezTo>
                      <a:pt x="2" y="184"/>
                      <a:pt x="2" y="184"/>
                      <a:pt x="2" y="184"/>
                    </a:cubicBezTo>
                    <a:cubicBezTo>
                      <a:pt x="47" y="227"/>
                      <a:pt x="107" y="254"/>
                      <a:pt x="173" y="256"/>
                    </a:cubicBezTo>
                    <a:cubicBezTo>
                      <a:pt x="106" y="254"/>
                      <a:pt x="46" y="226"/>
                      <a:pt x="1" y="183"/>
                    </a:cubicBezTo>
                    <a:cubicBezTo>
                      <a:pt x="1" y="183"/>
                      <a:pt x="1" y="182"/>
                      <a:pt x="0" y="182"/>
                    </a:cubicBezTo>
                    <a:moveTo>
                      <a:pt x="1076" y="0"/>
                    </a:moveTo>
                    <a:cubicBezTo>
                      <a:pt x="1076" y="141"/>
                      <a:pt x="961" y="256"/>
                      <a:pt x="820" y="256"/>
                    </a:cubicBezTo>
                    <a:cubicBezTo>
                      <a:pt x="508" y="256"/>
                      <a:pt x="508" y="256"/>
                      <a:pt x="508" y="256"/>
                    </a:cubicBezTo>
                    <a:cubicBezTo>
                      <a:pt x="180" y="256"/>
                      <a:pt x="180" y="256"/>
                      <a:pt x="180" y="256"/>
                    </a:cubicBezTo>
                    <a:cubicBezTo>
                      <a:pt x="180" y="256"/>
                      <a:pt x="180" y="256"/>
                      <a:pt x="180" y="256"/>
                    </a:cubicBezTo>
                    <a:cubicBezTo>
                      <a:pt x="180" y="256"/>
                      <a:pt x="180" y="256"/>
                      <a:pt x="180" y="256"/>
                    </a:cubicBezTo>
                    <a:cubicBezTo>
                      <a:pt x="820" y="256"/>
                      <a:pt x="820" y="256"/>
                      <a:pt x="820" y="256"/>
                    </a:cubicBezTo>
                    <a:cubicBezTo>
                      <a:pt x="961" y="256"/>
                      <a:pt x="1076" y="141"/>
                      <a:pt x="1076" y="0"/>
                    </a:cubicBezTo>
                    <a:cubicBezTo>
                      <a:pt x="1076" y="0"/>
                      <a:pt x="1076" y="0"/>
                      <a:pt x="1076" y="0"/>
                    </a:cubicBezTo>
                  </a:path>
                </a:pathLst>
              </a:custGeom>
              <a:solidFill>
                <a:srgbClr val="4C38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35920" y="4189977"/>
                <a:ext cx="7938" cy="19050"/>
              </a:xfrm>
              <a:custGeom>
                <a:avLst/>
                <a:gdLst>
                  <a:gd name="T0" fmla="*/ 0 w 36"/>
                  <a:gd name="T1" fmla="*/ 0 h 90"/>
                  <a:gd name="T2" fmla="*/ 0 w 36"/>
                  <a:gd name="T3" fmla="*/ 1 h 90"/>
                  <a:gd name="T4" fmla="*/ 36 w 36"/>
                  <a:gd name="T5" fmla="*/ 90 h 90"/>
                  <a:gd name="T6" fmla="*/ 36 w 36"/>
                  <a:gd name="T7" fmla="*/ 89 h 90"/>
                  <a:gd name="T8" fmla="*/ 1 w 36"/>
                  <a:gd name="T9" fmla="*/ 1 h 90"/>
                  <a:gd name="T10" fmla="*/ 0 w 36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90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2" y="24"/>
                      <a:pt x="36" y="55"/>
                      <a:pt x="36" y="90"/>
                    </a:cubicBezTo>
                    <a:cubicBezTo>
                      <a:pt x="36" y="90"/>
                      <a:pt x="36" y="89"/>
                      <a:pt x="36" y="89"/>
                    </a:cubicBezTo>
                    <a:cubicBezTo>
                      <a:pt x="36" y="55"/>
                      <a:pt x="23" y="24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21C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53215" y="4842535"/>
                <a:ext cx="869950" cy="871538"/>
              </a:xfrm>
              <a:prstGeom prst="ellipse">
                <a:avLst/>
              </a:pr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4215" y="4979060"/>
                <a:ext cx="109538" cy="163513"/>
              </a:xfrm>
              <a:custGeom>
                <a:avLst/>
                <a:gdLst>
                  <a:gd name="T0" fmla="*/ 512 w 512"/>
                  <a:gd name="T1" fmla="*/ 704 h 768"/>
                  <a:gd name="T2" fmla="*/ 448 w 512"/>
                  <a:gd name="T3" fmla="*/ 768 h 768"/>
                  <a:gd name="T4" fmla="*/ 64 w 512"/>
                  <a:gd name="T5" fmla="*/ 768 h 768"/>
                  <a:gd name="T6" fmla="*/ 0 w 512"/>
                  <a:gd name="T7" fmla="*/ 704 h 768"/>
                  <a:gd name="T8" fmla="*/ 0 w 512"/>
                  <a:gd name="T9" fmla="*/ 64 h 768"/>
                  <a:gd name="T10" fmla="*/ 64 w 512"/>
                  <a:gd name="T11" fmla="*/ 0 h 768"/>
                  <a:gd name="T12" fmla="*/ 448 w 512"/>
                  <a:gd name="T13" fmla="*/ 0 h 768"/>
                  <a:gd name="T14" fmla="*/ 512 w 512"/>
                  <a:gd name="T15" fmla="*/ 64 h 768"/>
                  <a:gd name="T16" fmla="*/ 512 w 512"/>
                  <a:gd name="T17" fmla="*/ 704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768">
                    <a:moveTo>
                      <a:pt x="512" y="704"/>
                    </a:moveTo>
                    <a:cubicBezTo>
                      <a:pt x="512" y="739"/>
                      <a:pt x="483" y="768"/>
                      <a:pt x="448" y="768"/>
                    </a:cubicBezTo>
                    <a:cubicBezTo>
                      <a:pt x="64" y="768"/>
                      <a:pt x="64" y="768"/>
                      <a:pt x="64" y="768"/>
                    </a:cubicBezTo>
                    <a:cubicBezTo>
                      <a:pt x="29" y="768"/>
                      <a:pt x="0" y="739"/>
                      <a:pt x="0" y="70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9" y="0"/>
                      <a:pt x="64" y="0"/>
                    </a:cubicBezTo>
                    <a:cubicBezTo>
                      <a:pt x="448" y="0"/>
                      <a:pt x="448" y="0"/>
                      <a:pt x="448" y="0"/>
                    </a:cubicBezTo>
                    <a:cubicBezTo>
                      <a:pt x="483" y="0"/>
                      <a:pt x="512" y="29"/>
                      <a:pt x="512" y="64"/>
                    </a:cubicBezTo>
                    <a:cubicBezTo>
                      <a:pt x="512" y="704"/>
                      <a:pt x="512" y="704"/>
                      <a:pt x="512" y="704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24678" y="5087010"/>
                <a:ext cx="327025" cy="327025"/>
              </a:xfrm>
              <a:custGeom>
                <a:avLst/>
                <a:gdLst>
                  <a:gd name="T0" fmla="*/ 1536 w 1536"/>
                  <a:gd name="T1" fmla="*/ 1472 h 1536"/>
                  <a:gd name="T2" fmla="*/ 1472 w 1536"/>
                  <a:gd name="T3" fmla="*/ 1536 h 1536"/>
                  <a:gd name="T4" fmla="*/ 64 w 1536"/>
                  <a:gd name="T5" fmla="*/ 1536 h 1536"/>
                  <a:gd name="T6" fmla="*/ 0 w 1536"/>
                  <a:gd name="T7" fmla="*/ 1472 h 1536"/>
                  <a:gd name="T8" fmla="*/ 0 w 1536"/>
                  <a:gd name="T9" fmla="*/ 64 h 1536"/>
                  <a:gd name="T10" fmla="*/ 64 w 1536"/>
                  <a:gd name="T11" fmla="*/ 0 h 1536"/>
                  <a:gd name="T12" fmla="*/ 1472 w 1536"/>
                  <a:gd name="T13" fmla="*/ 0 h 1536"/>
                  <a:gd name="T14" fmla="*/ 1536 w 1536"/>
                  <a:gd name="T15" fmla="*/ 64 h 1536"/>
                  <a:gd name="T16" fmla="*/ 1536 w 1536"/>
                  <a:gd name="T17" fmla="*/ 1472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6" h="1536">
                    <a:moveTo>
                      <a:pt x="1536" y="1472"/>
                    </a:moveTo>
                    <a:cubicBezTo>
                      <a:pt x="1536" y="1507"/>
                      <a:pt x="1507" y="1536"/>
                      <a:pt x="1472" y="1536"/>
                    </a:cubicBezTo>
                    <a:cubicBezTo>
                      <a:pt x="64" y="1536"/>
                      <a:pt x="64" y="1536"/>
                      <a:pt x="64" y="1536"/>
                    </a:cubicBezTo>
                    <a:cubicBezTo>
                      <a:pt x="29" y="1536"/>
                      <a:pt x="0" y="1507"/>
                      <a:pt x="0" y="147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9" y="0"/>
                      <a:pt x="64" y="0"/>
                    </a:cubicBezTo>
                    <a:cubicBezTo>
                      <a:pt x="1472" y="0"/>
                      <a:pt x="1472" y="0"/>
                      <a:pt x="1472" y="0"/>
                    </a:cubicBezTo>
                    <a:cubicBezTo>
                      <a:pt x="1507" y="0"/>
                      <a:pt x="1536" y="29"/>
                      <a:pt x="1536" y="64"/>
                    </a:cubicBezTo>
                    <a:cubicBezTo>
                      <a:pt x="1536" y="1472"/>
                      <a:pt x="1536" y="1472"/>
                      <a:pt x="1536" y="147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70703" y="5196547"/>
                <a:ext cx="217488" cy="381000"/>
              </a:xfrm>
              <a:custGeom>
                <a:avLst/>
                <a:gdLst>
                  <a:gd name="T0" fmla="*/ 0 w 137"/>
                  <a:gd name="T1" fmla="*/ 34 h 240"/>
                  <a:gd name="T2" fmla="*/ 43 w 137"/>
                  <a:gd name="T3" fmla="*/ 240 h 240"/>
                  <a:gd name="T4" fmla="*/ 137 w 137"/>
                  <a:gd name="T5" fmla="*/ 240 h 240"/>
                  <a:gd name="T6" fmla="*/ 137 w 137"/>
                  <a:gd name="T7" fmla="*/ 0 h 240"/>
                  <a:gd name="T8" fmla="*/ 0 w 137"/>
                  <a:gd name="T9" fmla="*/ 3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240">
                    <a:moveTo>
                      <a:pt x="0" y="34"/>
                    </a:moveTo>
                    <a:lnTo>
                      <a:pt x="43" y="240"/>
                    </a:lnTo>
                    <a:lnTo>
                      <a:pt x="137" y="240"/>
                    </a:lnTo>
                    <a:lnTo>
                      <a:pt x="137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6DBE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70703" y="5196547"/>
                <a:ext cx="217488" cy="381000"/>
              </a:xfrm>
              <a:custGeom>
                <a:avLst/>
                <a:gdLst>
                  <a:gd name="T0" fmla="*/ 0 w 137"/>
                  <a:gd name="T1" fmla="*/ 34 h 240"/>
                  <a:gd name="T2" fmla="*/ 43 w 137"/>
                  <a:gd name="T3" fmla="*/ 240 h 240"/>
                  <a:gd name="T4" fmla="*/ 137 w 137"/>
                  <a:gd name="T5" fmla="*/ 240 h 240"/>
                  <a:gd name="T6" fmla="*/ 137 w 137"/>
                  <a:gd name="T7" fmla="*/ 0 h 240"/>
                  <a:gd name="T8" fmla="*/ 0 w 137"/>
                  <a:gd name="T9" fmla="*/ 3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240">
                    <a:moveTo>
                      <a:pt x="0" y="34"/>
                    </a:moveTo>
                    <a:lnTo>
                      <a:pt x="43" y="240"/>
                    </a:lnTo>
                    <a:lnTo>
                      <a:pt x="137" y="240"/>
                    </a:lnTo>
                    <a:lnTo>
                      <a:pt x="137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88190" y="5196547"/>
                <a:ext cx="217488" cy="381000"/>
              </a:xfrm>
              <a:custGeom>
                <a:avLst/>
                <a:gdLst>
                  <a:gd name="T0" fmla="*/ 137 w 137"/>
                  <a:gd name="T1" fmla="*/ 34 h 240"/>
                  <a:gd name="T2" fmla="*/ 0 w 137"/>
                  <a:gd name="T3" fmla="*/ 0 h 240"/>
                  <a:gd name="T4" fmla="*/ 0 w 137"/>
                  <a:gd name="T5" fmla="*/ 240 h 240"/>
                  <a:gd name="T6" fmla="*/ 94 w 137"/>
                  <a:gd name="T7" fmla="*/ 240 h 240"/>
                  <a:gd name="T8" fmla="*/ 137 w 137"/>
                  <a:gd name="T9" fmla="*/ 3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240">
                    <a:moveTo>
                      <a:pt x="137" y="34"/>
                    </a:moveTo>
                    <a:lnTo>
                      <a:pt x="0" y="0"/>
                    </a:lnTo>
                    <a:lnTo>
                      <a:pt x="0" y="240"/>
                    </a:lnTo>
                    <a:lnTo>
                      <a:pt x="94" y="240"/>
                    </a:lnTo>
                    <a:lnTo>
                      <a:pt x="137" y="34"/>
                    </a:lnTo>
                    <a:close/>
                  </a:path>
                </a:pathLst>
              </a:custGeom>
              <a:solidFill>
                <a:srgbClr val="5D9E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88190" y="5196547"/>
                <a:ext cx="217488" cy="381000"/>
              </a:xfrm>
              <a:custGeom>
                <a:avLst/>
                <a:gdLst>
                  <a:gd name="T0" fmla="*/ 137 w 137"/>
                  <a:gd name="T1" fmla="*/ 34 h 240"/>
                  <a:gd name="T2" fmla="*/ 0 w 137"/>
                  <a:gd name="T3" fmla="*/ 0 h 240"/>
                  <a:gd name="T4" fmla="*/ 0 w 137"/>
                  <a:gd name="T5" fmla="*/ 240 h 240"/>
                  <a:gd name="T6" fmla="*/ 94 w 137"/>
                  <a:gd name="T7" fmla="*/ 240 h 240"/>
                  <a:gd name="T8" fmla="*/ 137 w 137"/>
                  <a:gd name="T9" fmla="*/ 34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240">
                    <a:moveTo>
                      <a:pt x="137" y="34"/>
                    </a:moveTo>
                    <a:lnTo>
                      <a:pt x="0" y="0"/>
                    </a:lnTo>
                    <a:lnTo>
                      <a:pt x="0" y="240"/>
                    </a:lnTo>
                    <a:lnTo>
                      <a:pt x="94" y="240"/>
                    </a:lnTo>
                    <a:lnTo>
                      <a:pt x="137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51665" y="5134635"/>
                <a:ext cx="273050" cy="12700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51665" y="5161622"/>
                <a:ext cx="273050" cy="14288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434215" y="5018747"/>
                <a:ext cx="109538" cy="26988"/>
              </a:xfrm>
              <a:prstGeom prst="rect">
                <a:avLst/>
              </a:prstGeom>
              <a:solidFill>
                <a:srgbClr val="E36A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434215" y="5018747"/>
                <a:ext cx="109538" cy="26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1040" y="5085422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1040" y="5085422"/>
                <a:ext cx="3175" cy="1588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lnTo>
                      <a:pt x="0" y="1"/>
                    </a:lnTo>
                    <a:lnTo>
                      <a:pt x="2" y="1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529465" y="4972710"/>
                <a:ext cx="117475" cy="117475"/>
              </a:xfrm>
              <a:custGeom>
                <a:avLst/>
                <a:gdLst>
                  <a:gd name="T0" fmla="*/ 53 w 552"/>
                  <a:gd name="T1" fmla="*/ 53 h 552"/>
                  <a:gd name="T2" fmla="*/ 66 w 552"/>
                  <a:gd name="T3" fmla="*/ 91 h 552"/>
                  <a:gd name="T4" fmla="*/ 66 w 552"/>
                  <a:gd name="T5" fmla="*/ 215 h 552"/>
                  <a:gd name="T6" fmla="*/ 66 w 552"/>
                  <a:gd name="T7" fmla="*/ 343 h 552"/>
                  <a:gd name="T8" fmla="*/ 66 w 552"/>
                  <a:gd name="T9" fmla="*/ 539 h 552"/>
                  <a:gd name="T10" fmla="*/ 514 w 552"/>
                  <a:gd name="T11" fmla="*/ 539 h 552"/>
                  <a:gd name="T12" fmla="*/ 514 w 552"/>
                  <a:gd name="T13" fmla="*/ 539 h 552"/>
                  <a:gd name="T14" fmla="*/ 552 w 552"/>
                  <a:gd name="T15" fmla="*/ 552 h 552"/>
                  <a:gd name="T16" fmla="*/ 91 w 552"/>
                  <a:gd name="T17" fmla="*/ 91 h 552"/>
                  <a:gd name="T18" fmla="*/ 53 w 552"/>
                  <a:gd name="T19" fmla="*/ 53 h 552"/>
                  <a:gd name="T20" fmla="*/ 0 w 552"/>
                  <a:gd name="T21" fmla="*/ 0 h 552"/>
                  <a:gd name="T22" fmla="*/ 0 w 552"/>
                  <a:gd name="T23" fmla="*/ 27 h 552"/>
                  <a:gd name="T24" fmla="*/ 2 w 552"/>
                  <a:gd name="T25" fmla="*/ 27 h 552"/>
                  <a:gd name="T26" fmla="*/ 2 w 552"/>
                  <a:gd name="T27" fmla="*/ 27 h 552"/>
                  <a:gd name="T28" fmla="*/ 3 w 552"/>
                  <a:gd name="T29" fmla="*/ 27 h 552"/>
                  <a:gd name="T30" fmla="*/ 3 w 552"/>
                  <a:gd name="T31" fmla="*/ 27 h 552"/>
                  <a:gd name="T32" fmla="*/ 3 w 552"/>
                  <a:gd name="T33" fmla="*/ 27 h 552"/>
                  <a:gd name="T34" fmla="*/ 3 w 552"/>
                  <a:gd name="T35" fmla="*/ 27 h 552"/>
                  <a:gd name="T36" fmla="*/ 3 w 552"/>
                  <a:gd name="T37" fmla="*/ 27 h 552"/>
                  <a:gd name="T38" fmla="*/ 3 w 552"/>
                  <a:gd name="T39" fmla="*/ 27 h 552"/>
                  <a:gd name="T40" fmla="*/ 40 w 552"/>
                  <a:gd name="T41" fmla="*/ 40 h 552"/>
                  <a:gd name="T42" fmla="*/ 0 w 552"/>
                  <a:gd name="T43" fmla="*/ 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52" h="552">
                    <a:moveTo>
                      <a:pt x="53" y="53"/>
                    </a:moveTo>
                    <a:cubicBezTo>
                      <a:pt x="61" y="64"/>
                      <a:pt x="66" y="77"/>
                      <a:pt x="66" y="91"/>
                    </a:cubicBezTo>
                    <a:cubicBezTo>
                      <a:pt x="66" y="215"/>
                      <a:pt x="66" y="215"/>
                      <a:pt x="66" y="215"/>
                    </a:cubicBezTo>
                    <a:cubicBezTo>
                      <a:pt x="66" y="343"/>
                      <a:pt x="66" y="343"/>
                      <a:pt x="66" y="343"/>
                    </a:cubicBezTo>
                    <a:cubicBezTo>
                      <a:pt x="66" y="539"/>
                      <a:pt x="66" y="539"/>
                      <a:pt x="66" y="539"/>
                    </a:cubicBezTo>
                    <a:cubicBezTo>
                      <a:pt x="514" y="539"/>
                      <a:pt x="514" y="539"/>
                      <a:pt x="514" y="539"/>
                    </a:cubicBezTo>
                    <a:cubicBezTo>
                      <a:pt x="514" y="539"/>
                      <a:pt x="514" y="539"/>
                      <a:pt x="514" y="539"/>
                    </a:cubicBezTo>
                    <a:cubicBezTo>
                      <a:pt x="528" y="539"/>
                      <a:pt x="541" y="544"/>
                      <a:pt x="552" y="552"/>
                    </a:cubicBezTo>
                    <a:cubicBezTo>
                      <a:pt x="91" y="91"/>
                      <a:pt x="91" y="91"/>
                      <a:pt x="91" y="91"/>
                    </a:cubicBezTo>
                    <a:cubicBezTo>
                      <a:pt x="53" y="53"/>
                      <a:pt x="53" y="53"/>
                      <a:pt x="53" y="53"/>
                    </a:cubicBezTo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" y="27"/>
                      <a:pt x="2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17" y="27"/>
                      <a:pt x="30" y="32"/>
                      <a:pt x="40" y="4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529465" y="4979060"/>
                <a:ext cx="14288" cy="107950"/>
              </a:xfrm>
              <a:custGeom>
                <a:avLst/>
                <a:gdLst>
                  <a:gd name="T0" fmla="*/ 64 w 64"/>
                  <a:gd name="T1" fmla="*/ 316 h 512"/>
                  <a:gd name="T2" fmla="*/ 62 w 64"/>
                  <a:gd name="T3" fmla="*/ 316 h 512"/>
                  <a:gd name="T4" fmla="*/ 62 w 64"/>
                  <a:gd name="T5" fmla="*/ 512 h 512"/>
                  <a:gd name="T6" fmla="*/ 64 w 64"/>
                  <a:gd name="T7" fmla="*/ 512 h 512"/>
                  <a:gd name="T8" fmla="*/ 64 w 64"/>
                  <a:gd name="T9" fmla="*/ 316 h 512"/>
                  <a:gd name="T10" fmla="*/ 1 w 64"/>
                  <a:gd name="T11" fmla="*/ 0 h 512"/>
                  <a:gd name="T12" fmla="*/ 38 w 64"/>
                  <a:gd name="T13" fmla="*/ 13 h 512"/>
                  <a:gd name="T14" fmla="*/ 62 w 64"/>
                  <a:gd name="T15" fmla="*/ 64 h 512"/>
                  <a:gd name="T16" fmla="*/ 62 w 64"/>
                  <a:gd name="T17" fmla="*/ 188 h 512"/>
                  <a:gd name="T18" fmla="*/ 64 w 64"/>
                  <a:gd name="T19" fmla="*/ 188 h 512"/>
                  <a:gd name="T20" fmla="*/ 64 w 64"/>
                  <a:gd name="T21" fmla="*/ 64 h 512"/>
                  <a:gd name="T22" fmla="*/ 51 w 64"/>
                  <a:gd name="T23" fmla="*/ 26 h 512"/>
                  <a:gd name="T24" fmla="*/ 38 w 64"/>
                  <a:gd name="T25" fmla="*/ 13 h 512"/>
                  <a:gd name="T26" fmla="*/ 38 w 64"/>
                  <a:gd name="T27" fmla="*/ 13 h 512"/>
                  <a:gd name="T28" fmla="*/ 1 w 64"/>
                  <a:gd name="T29" fmla="*/ 0 h 512"/>
                  <a:gd name="T30" fmla="*/ 1 w 64"/>
                  <a:gd name="T31" fmla="*/ 0 h 512"/>
                  <a:gd name="T32" fmla="*/ 1 w 64"/>
                  <a:gd name="T33" fmla="*/ 0 h 512"/>
                  <a:gd name="T34" fmla="*/ 1 w 64"/>
                  <a:gd name="T35" fmla="*/ 0 h 512"/>
                  <a:gd name="T36" fmla="*/ 1 w 64"/>
                  <a:gd name="T37" fmla="*/ 0 h 512"/>
                  <a:gd name="T38" fmla="*/ 1 w 64"/>
                  <a:gd name="T39" fmla="*/ 0 h 512"/>
                  <a:gd name="T40" fmla="*/ 1 w 64"/>
                  <a:gd name="T41" fmla="*/ 0 h 512"/>
                  <a:gd name="T42" fmla="*/ 0 w 64"/>
                  <a:gd name="T43" fmla="*/ 0 h 512"/>
                  <a:gd name="T44" fmla="*/ 1 w 64"/>
                  <a:gd name="T45" fmla="*/ 0 h 512"/>
                  <a:gd name="T46" fmla="*/ 0 w 64"/>
                  <a:gd name="T47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512">
                    <a:moveTo>
                      <a:pt x="64" y="316"/>
                    </a:move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512"/>
                      <a:pt x="62" y="512"/>
                      <a:pt x="62" y="512"/>
                    </a:cubicBezTo>
                    <a:cubicBezTo>
                      <a:pt x="64" y="512"/>
                      <a:pt x="64" y="512"/>
                      <a:pt x="64" y="512"/>
                    </a:cubicBezTo>
                    <a:cubicBezTo>
                      <a:pt x="64" y="316"/>
                      <a:pt x="64" y="316"/>
                      <a:pt x="64" y="316"/>
                    </a:cubicBezTo>
                    <a:moveTo>
                      <a:pt x="1" y="0"/>
                    </a:moveTo>
                    <a:cubicBezTo>
                      <a:pt x="15" y="0"/>
                      <a:pt x="28" y="5"/>
                      <a:pt x="38" y="13"/>
                    </a:cubicBezTo>
                    <a:cubicBezTo>
                      <a:pt x="53" y="25"/>
                      <a:pt x="62" y="43"/>
                      <a:pt x="62" y="64"/>
                    </a:cubicBezTo>
                    <a:cubicBezTo>
                      <a:pt x="62" y="188"/>
                      <a:pt x="62" y="188"/>
                      <a:pt x="62" y="188"/>
                    </a:cubicBezTo>
                    <a:cubicBezTo>
                      <a:pt x="64" y="188"/>
                      <a:pt x="64" y="188"/>
                      <a:pt x="64" y="1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64" y="50"/>
                      <a:pt x="59" y="37"/>
                      <a:pt x="51" y="26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28" y="5"/>
                      <a:pt x="15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A27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9003" y="5087010"/>
                <a:ext cx="7938" cy="3175"/>
              </a:xfrm>
              <a:custGeom>
                <a:avLst/>
                <a:gdLst>
                  <a:gd name="T0" fmla="*/ 0 w 43"/>
                  <a:gd name="T1" fmla="*/ 0 h 17"/>
                  <a:gd name="T2" fmla="*/ 43 w 43"/>
                  <a:gd name="T3" fmla="*/ 17 h 17"/>
                  <a:gd name="T4" fmla="*/ 38 w 43"/>
                  <a:gd name="T5" fmla="*/ 13 h 17"/>
                  <a:gd name="T6" fmla="*/ 0 w 43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17">
                    <a:moveTo>
                      <a:pt x="0" y="0"/>
                    </a:moveTo>
                    <a:cubicBezTo>
                      <a:pt x="17" y="0"/>
                      <a:pt x="32" y="7"/>
                      <a:pt x="43" y="17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27" y="5"/>
                      <a:pt x="14" y="0"/>
                      <a:pt x="0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42165" y="5018747"/>
                <a:ext cx="1588" cy="26988"/>
              </a:xfrm>
              <a:custGeom>
                <a:avLst/>
                <a:gdLst>
                  <a:gd name="T0" fmla="*/ 1 w 1"/>
                  <a:gd name="T1" fmla="*/ 0 h 17"/>
                  <a:gd name="T2" fmla="*/ 1 w 1"/>
                  <a:gd name="T3" fmla="*/ 0 h 17"/>
                  <a:gd name="T4" fmla="*/ 0 w 1"/>
                  <a:gd name="T5" fmla="*/ 0 h 17"/>
                  <a:gd name="T6" fmla="*/ 0 w 1"/>
                  <a:gd name="T7" fmla="*/ 17 h 17"/>
                  <a:gd name="T8" fmla="*/ 1 w 1"/>
                  <a:gd name="T9" fmla="*/ 17 h 17"/>
                  <a:gd name="T10" fmla="*/ 1 w 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7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" y="1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25D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42165" y="5018747"/>
                <a:ext cx="1588" cy="26988"/>
              </a:xfrm>
              <a:custGeom>
                <a:avLst/>
                <a:gdLst>
                  <a:gd name="T0" fmla="*/ 1 w 1"/>
                  <a:gd name="T1" fmla="*/ 0 h 17"/>
                  <a:gd name="T2" fmla="*/ 1 w 1"/>
                  <a:gd name="T3" fmla="*/ 0 h 17"/>
                  <a:gd name="T4" fmla="*/ 0 w 1"/>
                  <a:gd name="T5" fmla="*/ 0 h 17"/>
                  <a:gd name="T6" fmla="*/ 0 w 1"/>
                  <a:gd name="T7" fmla="*/ 17 h 17"/>
                  <a:gd name="T8" fmla="*/ 1 w 1"/>
                  <a:gd name="T9" fmla="*/ 17 h 17"/>
                  <a:gd name="T10" fmla="*/ 1 w 1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" h="17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" y="17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46940" y="5090185"/>
                <a:ext cx="1588" cy="1588"/>
              </a:xfrm>
              <a:custGeom>
                <a:avLst/>
                <a:gdLst>
                  <a:gd name="T0" fmla="*/ 0 w 1"/>
                  <a:gd name="T1" fmla="*/ 0 h 2"/>
                  <a:gd name="T2" fmla="*/ 1 w 1"/>
                  <a:gd name="T3" fmla="*/ 2 h 2"/>
                  <a:gd name="T4" fmla="*/ 0 w 1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88190" y="5714072"/>
                <a:ext cx="1588" cy="0"/>
              </a:xfrm>
              <a:custGeom>
                <a:avLst/>
                <a:gdLst>
                  <a:gd name="T0" fmla="*/ 2 w 6"/>
                  <a:gd name="T1" fmla="*/ 0 w 6"/>
                  <a:gd name="T2" fmla="*/ 2 w 6"/>
                  <a:gd name="T3" fmla="*/ 3 w 6"/>
                  <a:gd name="T4" fmla="*/ 2 w 6"/>
                  <a:gd name="T5" fmla="*/ 3 w 6"/>
                  <a:gd name="T6" fmla="*/ 5 w 6"/>
                  <a:gd name="T7" fmla="*/ 4 w 6"/>
                  <a:gd name="T8" fmla="*/ 5 w 6"/>
                  <a:gd name="T9" fmla="*/ 6 w 6"/>
                  <a:gd name="T10" fmla="*/ 6 w 6"/>
                  <a:gd name="T11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  <a:cxn ang="0">
                    <a:pos x="T11" y="0"/>
                  </a:cxn>
                </a:cxnLst>
                <a:rect l="0" t="0" r="r" b="b"/>
                <a:pathLst>
                  <a:path w="6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5" y="0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38965" y="5093360"/>
                <a:ext cx="577850" cy="620713"/>
              </a:xfrm>
              <a:custGeom>
                <a:avLst/>
                <a:gdLst>
                  <a:gd name="T0" fmla="*/ 1461 w 2716"/>
                  <a:gd name="T1" fmla="*/ 0 h 2918"/>
                  <a:gd name="T2" fmla="*/ 1474 w 2716"/>
                  <a:gd name="T3" fmla="*/ 38 h 2918"/>
                  <a:gd name="T4" fmla="*/ 1474 w 2716"/>
                  <a:gd name="T5" fmla="*/ 678 h 2918"/>
                  <a:gd name="T6" fmla="*/ 1728 w 2716"/>
                  <a:gd name="T7" fmla="*/ 742 h 2918"/>
                  <a:gd name="T8" fmla="*/ 1408 w 2716"/>
                  <a:gd name="T9" fmla="*/ 2278 h 2918"/>
                  <a:gd name="T10" fmla="*/ 706 w 2716"/>
                  <a:gd name="T11" fmla="*/ 2278 h 2918"/>
                  <a:gd name="T12" fmla="*/ 0 w 2716"/>
                  <a:gd name="T13" fmla="*/ 2278 h 2918"/>
                  <a:gd name="T14" fmla="*/ 639 w 2716"/>
                  <a:gd name="T15" fmla="*/ 2917 h 2918"/>
                  <a:gd name="T16" fmla="*/ 704 w 2716"/>
                  <a:gd name="T17" fmla="*/ 2918 h 2918"/>
                  <a:gd name="T18" fmla="*/ 704 w 2716"/>
                  <a:gd name="T19" fmla="*/ 2918 h 2918"/>
                  <a:gd name="T20" fmla="*/ 706 w 2716"/>
                  <a:gd name="T21" fmla="*/ 2918 h 2918"/>
                  <a:gd name="T22" fmla="*/ 706 w 2716"/>
                  <a:gd name="T23" fmla="*/ 2918 h 2918"/>
                  <a:gd name="T24" fmla="*/ 707 w 2716"/>
                  <a:gd name="T25" fmla="*/ 2918 h 2918"/>
                  <a:gd name="T26" fmla="*/ 708 w 2716"/>
                  <a:gd name="T27" fmla="*/ 2918 h 2918"/>
                  <a:gd name="T28" fmla="*/ 709 w 2716"/>
                  <a:gd name="T29" fmla="*/ 2918 h 2918"/>
                  <a:gd name="T30" fmla="*/ 710 w 2716"/>
                  <a:gd name="T31" fmla="*/ 2918 h 2918"/>
                  <a:gd name="T32" fmla="*/ 710 w 2716"/>
                  <a:gd name="T33" fmla="*/ 2918 h 2918"/>
                  <a:gd name="T34" fmla="*/ 896 w 2716"/>
                  <a:gd name="T35" fmla="*/ 2909 h 2918"/>
                  <a:gd name="T36" fmla="*/ 2191 w 2716"/>
                  <a:gd name="T37" fmla="*/ 2278 h 2918"/>
                  <a:gd name="T38" fmla="*/ 2716 w 2716"/>
                  <a:gd name="T39" fmla="*/ 1255 h 2918"/>
                  <a:gd name="T40" fmla="*/ 1870 w 2716"/>
                  <a:gd name="T41" fmla="*/ 408 h 2918"/>
                  <a:gd name="T42" fmla="*/ 1461 w 2716"/>
                  <a:gd name="T43" fmla="*/ 0 h 29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16" h="2918">
                    <a:moveTo>
                      <a:pt x="1461" y="0"/>
                    </a:moveTo>
                    <a:cubicBezTo>
                      <a:pt x="1469" y="11"/>
                      <a:pt x="1474" y="24"/>
                      <a:pt x="1474" y="38"/>
                    </a:cubicBezTo>
                    <a:cubicBezTo>
                      <a:pt x="1474" y="678"/>
                      <a:pt x="1474" y="678"/>
                      <a:pt x="1474" y="678"/>
                    </a:cubicBezTo>
                    <a:cubicBezTo>
                      <a:pt x="1728" y="742"/>
                      <a:pt x="1728" y="742"/>
                      <a:pt x="1728" y="742"/>
                    </a:cubicBezTo>
                    <a:cubicBezTo>
                      <a:pt x="1408" y="2278"/>
                      <a:pt x="1408" y="2278"/>
                      <a:pt x="1408" y="2278"/>
                    </a:cubicBezTo>
                    <a:cubicBezTo>
                      <a:pt x="706" y="2278"/>
                      <a:pt x="706" y="2278"/>
                      <a:pt x="706" y="2278"/>
                    </a:cubicBezTo>
                    <a:cubicBezTo>
                      <a:pt x="0" y="2278"/>
                      <a:pt x="0" y="2278"/>
                      <a:pt x="0" y="2278"/>
                    </a:cubicBezTo>
                    <a:cubicBezTo>
                      <a:pt x="639" y="2917"/>
                      <a:pt x="639" y="2917"/>
                      <a:pt x="639" y="2917"/>
                    </a:cubicBezTo>
                    <a:cubicBezTo>
                      <a:pt x="661" y="2918"/>
                      <a:pt x="682" y="2918"/>
                      <a:pt x="704" y="2918"/>
                    </a:cubicBezTo>
                    <a:cubicBezTo>
                      <a:pt x="704" y="2918"/>
                      <a:pt x="704" y="2918"/>
                      <a:pt x="704" y="2918"/>
                    </a:cubicBezTo>
                    <a:cubicBezTo>
                      <a:pt x="705" y="2918"/>
                      <a:pt x="705" y="2918"/>
                      <a:pt x="706" y="2918"/>
                    </a:cubicBezTo>
                    <a:cubicBezTo>
                      <a:pt x="706" y="2918"/>
                      <a:pt x="706" y="2918"/>
                      <a:pt x="706" y="2918"/>
                    </a:cubicBezTo>
                    <a:cubicBezTo>
                      <a:pt x="707" y="2918"/>
                      <a:pt x="707" y="2918"/>
                      <a:pt x="707" y="2918"/>
                    </a:cubicBezTo>
                    <a:cubicBezTo>
                      <a:pt x="707" y="2918"/>
                      <a:pt x="708" y="2918"/>
                      <a:pt x="708" y="2918"/>
                    </a:cubicBezTo>
                    <a:cubicBezTo>
                      <a:pt x="708" y="2918"/>
                      <a:pt x="708" y="2918"/>
                      <a:pt x="709" y="2918"/>
                    </a:cubicBezTo>
                    <a:cubicBezTo>
                      <a:pt x="709" y="2918"/>
                      <a:pt x="709" y="2918"/>
                      <a:pt x="710" y="2918"/>
                    </a:cubicBezTo>
                    <a:cubicBezTo>
                      <a:pt x="710" y="2918"/>
                      <a:pt x="710" y="2918"/>
                      <a:pt x="710" y="2918"/>
                    </a:cubicBezTo>
                    <a:cubicBezTo>
                      <a:pt x="773" y="2918"/>
                      <a:pt x="835" y="2915"/>
                      <a:pt x="896" y="2909"/>
                    </a:cubicBezTo>
                    <a:cubicBezTo>
                      <a:pt x="1405" y="2862"/>
                      <a:pt x="1859" y="2629"/>
                      <a:pt x="2191" y="2278"/>
                    </a:cubicBezTo>
                    <a:cubicBezTo>
                      <a:pt x="2455" y="1999"/>
                      <a:pt x="2641" y="1647"/>
                      <a:pt x="2716" y="1255"/>
                    </a:cubicBezTo>
                    <a:cubicBezTo>
                      <a:pt x="1870" y="408"/>
                      <a:pt x="1870" y="408"/>
                      <a:pt x="1870" y="408"/>
                    </a:cubicBezTo>
                    <a:cubicBezTo>
                      <a:pt x="1461" y="0"/>
                      <a:pt x="1461" y="0"/>
                      <a:pt x="1461" y="0"/>
                    </a:cubicBezTo>
                  </a:path>
                </a:pathLst>
              </a:custGeom>
              <a:solidFill>
                <a:srgbClr val="60B3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48528" y="5091772"/>
                <a:ext cx="3175" cy="146050"/>
              </a:xfrm>
              <a:custGeom>
                <a:avLst/>
                <a:gdLst>
                  <a:gd name="T0" fmla="*/ 0 w 20"/>
                  <a:gd name="T1" fmla="*/ 0 h 685"/>
                  <a:gd name="T2" fmla="*/ 18 w 20"/>
                  <a:gd name="T3" fmla="*/ 45 h 685"/>
                  <a:gd name="T4" fmla="*/ 18 w 20"/>
                  <a:gd name="T5" fmla="*/ 685 h 685"/>
                  <a:gd name="T6" fmla="*/ 20 w 20"/>
                  <a:gd name="T7" fmla="*/ 685 h 685"/>
                  <a:gd name="T8" fmla="*/ 20 w 20"/>
                  <a:gd name="T9" fmla="*/ 45 h 685"/>
                  <a:gd name="T10" fmla="*/ 7 w 20"/>
                  <a:gd name="T11" fmla="*/ 7 h 685"/>
                  <a:gd name="T12" fmla="*/ 0 w 20"/>
                  <a:gd name="T13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685">
                    <a:moveTo>
                      <a:pt x="0" y="0"/>
                    </a:moveTo>
                    <a:cubicBezTo>
                      <a:pt x="11" y="11"/>
                      <a:pt x="18" y="27"/>
                      <a:pt x="18" y="45"/>
                    </a:cubicBezTo>
                    <a:cubicBezTo>
                      <a:pt x="18" y="685"/>
                      <a:pt x="18" y="685"/>
                      <a:pt x="18" y="685"/>
                    </a:cubicBezTo>
                    <a:cubicBezTo>
                      <a:pt x="20" y="685"/>
                      <a:pt x="20" y="685"/>
                      <a:pt x="20" y="685"/>
                    </a:cubicBezTo>
                    <a:cubicBezTo>
                      <a:pt x="20" y="45"/>
                      <a:pt x="20" y="45"/>
                      <a:pt x="20" y="45"/>
                    </a:cubicBezTo>
                    <a:cubicBezTo>
                      <a:pt x="20" y="31"/>
                      <a:pt x="15" y="18"/>
                      <a:pt x="7" y="7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6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88190" y="5237822"/>
                <a:ext cx="217488" cy="339725"/>
              </a:xfrm>
              <a:custGeom>
                <a:avLst/>
                <a:gdLst>
                  <a:gd name="T0" fmla="*/ 103 w 137"/>
                  <a:gd name="T1" fmla="*/ 0 h 214"/>
                  <a:gd name="T2" fmla="*/ 103 w 137"/>
                  <a:gd name="T3" fmla="*/ 0 h 214"/>
                  <a:gd name="T4" fmla="*/ 117 w 137"/>
                  <a:gd name="T5" fmla="*/ 3 h 214"/>
                  <a:gd name="T6" fmla="*/ 137 w 137"/>
                  <a:gd name="T7" fmla="*/ 8 h 214"/>
                  <a:gd name="T8" fmla="*/ 94 w 137"/>
                  <a:gd name="T9" fmla="*/ 214 h 214"/>
                  <a:gd name="T10" fmla="*/ 26 w 137"/>
                  <a:gd name="T11" fmla="*/ 214 h 214"/>
                  <a:gd name="T12" fmla="*/ 0 w 137"/>
                  <a:gd name="T13" fmla="*/ 214 h 214"/>
                  <a:gd name="T14" fmla="*/ 94 w 137"/>
                  <a:gd name="T15" fmla="*/ 214 h 214"/>
                  <a:gd name="T16" fmla="*/ 137 w 137"/>
                  <a:gd name="T17" fmla="*/ 8 h 214"/>
                  <a:gd name="T18" fmla="*/ 103 w 137"/>
                  <a:gd name="T19" fmla="*/ 0 h 214"/>
                  <a:gd name="T20" fmla="*/ 103 w 137"/>
                  <a:gd name="T21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214">
                    <a:moveTo>
                      <a:pt x="103" y="0"/>
                    </a:moveTo>
                    <a:lnTo>
                      <a:pt x="103" y="0"/>
                    </a:lnTo>
                    <a:lnTo>
                      <a:pt x="117" y="3"/>
                    </a:lnTo>
                    <a:lnTo>
                      <a:pt x="137" y="8"/>
                    </a:lnTo>
                    <a:lnTo>
                      <a:pt x="94" y="214"/>
                    </a:lnTo>
                    <a:lnTo>
                      <a:pt x="26" y="214"/>
                    </a:lnTo>
                    <a:lnTo>
                      <a:pt x="0" y="214"/>
                    </a:lnTo>
                    <a:lnTo>
                      <a:pt x="94" y="214"/>
                    </a:lnTo>
                    <a:lnTo>
                      <a:pt x="137" y="8"/>
                    </a:lnTo>
                    <a:lnTo>
                      <a:pt x="103" y="0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438B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88190" y="5237822"/>
                <a:ext cx="217488" cy="339725"/>
              </a:xfrm>
              <a:custGeom>
                <a:avLst/>
                <a:gdLst>
                  <a:gd name="T0" fmla="*/ 103 w 137"/>
                  <a:gd name="T1" fmla="*/ 0 h 214"/>
                  <a:gd name="T2" fmla="*/ 103 w 137"/>
                  <a:gd name="T3" fmla="*/ 0 h 214"/>
                  <a:gd name="T4" fmla="*/ 117 w 137"/>
                  <a:gd name="T5" fmla="*/ 3 h 214"/>
                  <a:gd name="T6" fmla="*/ 137 w 137"/>
                  <a:gd name="T7" fmla="*/ 8 h 214"/>
                  <a:gd name="T8" fmla="*/ 94 w 137"/>
                  <a:gd name="T9" fmla="*/ 214 h 214"/>
                  <a:gd name="T10" fmla="*/ 26 w 137"/>
                  <a:gd name="T11" fmla="*/ 214 h 214"/>
                  <a:gd name="T12" fmla="*/ 0 w 137"/>
                  <a:gd name="T13" fmla="*/ 214 h 214"/>
                  <a:gd name="T14" fmla="*/ 94 w 137"/>
                  <a:gd name="T15" fmla="*/ 214 h 214"/>
                  <a:gd name="T16" fmla="*/ 137 w 137"/>
                  <a:gd name="T17" fmla="*/ 8 h 214"/>
                  <a:gd name="T18" fmla="*/ 103 w 137"/>
                  <a:gd name="T19" fmla="*/ 0 h 214"/>
                  <a:gd name="T20" fmla="*/ 103 w 137"/>
                  <a:gd name="T21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7" h="214">
                    <a:moveTo>
                      <a:pt x="103" y="0"/>
                    </a:moveTo>
                    <a:lnTo>
                      <a:pt x="103" y="0"/>
                    </a:lnTo>
                    <a:lnTo>
                      <a:pt x="117" y="3"/>
                    </a:lnTo>
                    <a:lnTo>
                      <a:pt x="137" y="8"/>
                    </a:lnTo>
                    <a:lnTo>
                      <a:pt x="94" y="214"/>
                    </a:lnTo>
                    <a:lnTo>
                      <a:pt x="26" y="214"/>
                    </a:lnTo>
                    <a:lnTo>
                      <a:pt x="0" y="214"/>
                    </a:lnTo>
                    <a:lnTo>
                      <a:pt x="94" y="214"/>
                    </a:lnTo>
                    <a:lnTo>
                      <a:pt x="137" y="8"/>
                    </a:lnTo>
                    <a:lnTo>
                      <a:pt x="103" y="0"/>
                    </a:lnTo>
                    <a:lnTo>
                      <a:pt x="10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080203" y="3840028"/>
                <a:ext cx="871538" cy="871538"/>
              </a:xfrm>
              <a:prstGeom prst="ellipse">
                <a:avLst/>
              </a:pr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59603" y="4071803"/>
                <a:ext cx="327025" cy="434975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59603" y="4071803"/>
                <a:ext cx="327025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59603" y="4043228"/>
                <a:ext cx="327025" cy="436563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59603" y="4043228"/>
                <a:ext cx="327025" cy="4365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45316" y="4479790"/>
                <a:ext cx="28575" cy="26988"/>
              </a:xfrm>
              <a:prstGeom prst="ellipse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45316" y="4043228"/>
                <a:ext cx="28575" cy="28575"/>
              </a:xfrm>
              <a:prstGeom prst="ellipse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45316" y="4057515"/>
                <a:ext cx="14288" cy="436563"/>
              </a:xfrm>
              <a:prstGeom prst="rect">
                <a:avLst/>
              </a:pr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53253" y="4486140"/>
                <a:ext cx="333375" cy="14288"/>
              </a:xfrm>
              <a:custGeom>
                <a:avLst/>
                <a:gdLst>
                  <a:gd name="T0" fmla="*/ 1568 w 1568"/>
                  <a:gd name="T1" fmla="*/ 64 h 64"/>
                  <a:gd name="T2" fmla="*/ 32 w 1568"/>
                  <a:gd name="T3" fmla="*/ 64 h 64"/>
                  <a:gd name="T4" fmla="*/ 0 w 1568"/>
                  <a:gd name="T5" fmla="*/ 32 h 64"/>
                  <a:gd name="T6" fmla="*/ 32 w 1568"/>
                  <a:gd name="T7" fmla="*/ 0 h 64"/>
                  <a:gd name="T8" fmla="*/ 1568 w 1568"/>
                  <a:gd name="T9" fmla="*/ 0 h 64"/>
                  <a:gd name="T10" fmla="*/ 1568 w 1568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8" h="64">
                    <a:moveTo>
                      <a:pt x="156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14" y="64"/>
                      <a:pt x="0" y="50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1568" y="0"/>
                      <a:pt x="1568" y="0"/>
                      <a:pt x="1568" y="0"/>
                    </a:cubicBezTo>
                    <a:cubicBezTo>
                      <a:pt x="1568" y="64"/>
                      <a:pt x="1568" y="64"/>
                      <a:pt x="1568" y="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18353" y="4138478"/>
                <a:ext cx="3175" cy="1698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434216" y="4222615"/>
                <a:ext cx="169863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70728" y="4136890"/>
                <a:ext cx="96838" cy="174625"/>
              </a:xfrm>
              <a:custGeom>
                <a:avLst/>
                <a:gdLst>
                  <a:gd name="T0" fmla="*/ 227 w 454"/>
                  <a:gd name="T1" fmla="*/ 819 h 819"/>
                  <a:gd name="T2" fmla="*/ 65 w 454"/>
                  <a:gd name="T3" fmla="*/ 697 h 819"/>
                  <a:gd name="T4" fmla="*/ 0 w 454"/>
                  <a:gd name="T5" fmla="*/ 409 h 819"/>
                  <a:gd name="T6" fmla="*/ 65 w 454"/>
                  <a:gd name="T7" fmla="*/ 122 h 819"/>
                  <a:gd name="T8" fmla="*/ 227 w 454"/>
                  <a:gd name="T9" fmla="*/ 0 h 819"/>
                  <a:gd name="T10" fmla="*/ 388 w 454"/>
                  <a:gd name="T11" fmla="*/ 122 h 819"/>
                  <a:gd name="T12" fmla="*/ 454 w 454"/>
                  <a:gd name="T13" fmla="*/ 409 h 819"/>
                  <a:gd name="T14" fmla="*/ 388 w 454"/>
                  <a:gd name="T15" fmla="*/ 697 h 819"/>
                  <a:gd name="T16" fmla="*/ 227 w 454"/>
                  <a:gd name="T17" fmla="*/ 819 h 819"/>
                  <a:gd name="T18" fmla="*/ 227 w 454"/>
                  <a:gd name="T19" fmla="*/ 16 h 819"/>
                  <a:gd name="T20" fmla="*/ 16 w 454"/>
                  <a:gd name="T21" fmla="*/ 409 h 819"/>
                  <a:gd name="T22" fmla="*/ 227 w 454"/>
                  <a:gd name="T23" fmla="*/ 803 h 819"/>
                  <a:gd name="T24" fmla="*/ 438 w 454"/>
                  <a:gd name="T25" fmla="*/ 409 h 819"/>
                  <a:gd name="T26" fmla="*/ 227 w 454"/>
                  <a:gd name="T27" fmla="*/ 16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4" h="819">
                    <a:moveTo>
                      <a:pt x="227" y="819"/>
                    </a:moveTo>
                    <a:cubicBezTo>
                      <a:pt x="165" y="819"/>
                      <a:pt x="108" y="775"/>
                      <a:pt x="65" y="697"/>
                    </a:cubicBezTo>
                    <a:cubicBezTo>
                      <a:pt x="23" y="620"/>
                      <a:pt x="0" y="518"/>
                      <a:pt x="0" y="409"/>
                    </a:cubicBezTo>
                    <a:cubicBezTo>
                      <a:pt x="0" y="301"/>
                      <a:pt x="23" y="199"/>
                      <a:pt x="65" y="122"/>
                    </a:cubicBezTo>
                    <a:cubicBezTo>
                      <a:pt x="108" y="43"/>
                      <a:pt x="165" y="0"/>
                      <a:pt x="227" y="0"/>
                    </a:cubicBezTo>
                    <a:cubicBezTo>
                      <a:pt x="288" y="0"/>
                      <a:pt x="346" y="43"/>
                      <a:pt x="388" y="122"/>
                    </a:cubicBezTo>
                    <a:cubicBezTo>
                      <a:pt x="430" y="199"/>
                      <a:pt x="454" y="301"/>
                      <a:pt x="454" y="409"/>
                    </a:cubicBezTo>
                    <a:cubicBezTo>
                      <a:pt x="454" y="518"/>
                      <a:pt x="430" y="620"/>
                      <a:pt x="388" y="697"/>
                    </a:cubicBezTo>
                    <a:cubicBezTo>
                      <a:pt x="346" y="775"/>
                      <a:pt x="288" y="819"/>
                      <a:pt x="227" y="819"/>
                    </a:cubicBezTo>
                    <a:close/>
                    <a:moveTo>
                      <a:pt x="227" y="16"/>
                    </a:moveTo>
                    <a:cubicBezTo>
                      <a:pt x="110" y="16"/>
                      <a:pt x="16" y="193"/>
                      <a:pt x="16" y="409"/>
                    </a:cubicBezTo>
                    <a:cubicBezTo>
                      <a:pt x="16" y="626"/>
                      <a:pt x="110" y="803"/>
                      <a:pt x="227" y="803"/>
                    </a:cubicBezTo>
                    <a:cubicBezTo>
                      <a:pt x="343" y="803"/>
                      <a:pt x="438" y="626"/>
                      <a:pt x="438" y="409"/>
                    </a:cubicBezTo>
                    <a:cubicBezTo>
                      <a:pt x="438" y="193"/>
                      <a:pt x="343" y="16"/>
                      <a:pt x="227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50091" y="4260715"/>
                <a:ext cx="138113" cy="15875"/>
              </a:xfrm>
              <a:custGeom>
                <a:avLst/>
                <a:gdLst>
                  <a:gd name="T0" fmla="*/ 642 w 648"/>
                  <a:gd name="T1" fmla="*/ 73 h 73"/>
                  <a:gd name="T2" fmla="*/ 324 w 648"/>
                  <a:gd name="T3" fmla="*/ 16 h 73"/>
                  <a:gd name="T4" fmla="*/ 6 w 648"/>
                  <a:gd name="T5" fmla="*/ 73 h 73"/>
                  <a:gd name="T6" fmla="*/ 0 w 648"/>
                  <a:gd name="T7" fmla="*/ 59 h 73"/>
                  <a:gd name="T8" fmla="*/ 324 w 648"/>
                  <a:gd name="T9" fmla="*/ 0 h 73"/>
                  <a:gd name="T10" fmla="*/ 648 w 648"/>
                  <a:gd name="T11" fmla="*/ 59 h 73"/>
                  <a:gd name="T12" fmla="*/ 642 w 648"/>
                  <a:gd name="T1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8" h="73">
                    <a:moveTo>
                      <a:pt x="642" y="73"/>
                    </a:moveTo>
                    <a:cubicBezTo>
                      <a:pt x="560" y="37"/>
                      <a:pt x="444" y="16"/>
                      <a:pt x="324" y="16"/>
                    </a:cubicBezTo>
                    <a:cubicBezTo>
                      <a:pt x="204" y="16"/>
                      <a:pt x="88" y="37"/>
                      <a:pt x="6" y="73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83" y="21"/>
                      <a:pt x="201" y="0"/>
                      <a:pt x="324" y="0"/>
                    </a:cubicBezTo>
                    <a:cubicBezTo>
                      <a:pt x="447" y="0"/>
                      <a:pt x="565" y="21"/>
                      <a:pt x="648" y="59"/>
                    </a:cubicBezTo>
                    <a:lnTo>
                      <a:pt x="642" y="7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50091" y="4170228"/>
                <a:ext cx="138113" cy="15875"/>
              </a:xfrm>
              <a:custGeom>
                <a:avLst/>
                <a:gdLst>
                  <a:gd name="T0" fmla="*/ 324 w 648"/>
                  <a:gd name="T1" fmla="*/ 74 h 74"/>
                  <a:gd name="T2" fmla="*/ 0 w 648"/>
                  <a:gd name="T3" fmla="*/ 15 h 74"/>
                  <a:gd name="T4" fmla="*/ 6 w 648"/>
                  <a:gd name="T5" fmla="*/ 0 h 74"/>
                  <a:gd name="T6" fmla="*/ 324 w 648"/>
                  <a:gd name="T7" fmla="*/ 58 h 74"/>
                  <a:gd name="T8" fmla="*/ 642 w 648"/>
                  <a:gd name="T9" fmla="*/ 0 h 74"/>
                  <a:gd name="T10" fmla="*/ 648 w 648"/>
                  <a:gd name="T11" fmla="*/ 15 h 74"/>
                  <a:gd name="T12" fmla="*/ 324 w 648"/>
                  <a:gd name="T13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8" h="74">
                    <a:moveTo>
                      <a:pt x="324" y="74"/>
                    </a:moveTo>
                    <a:cubicBezTo>
                      <a:pt x="201" y="74"/>
                      <a:pt x="83" y="52"/>
                      <a:pt x="0" y="15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88" y="37"/>
                      <a:pt x="204" y="58"/>
                      <a:pt x="324" y="58"/>
                    </a:cubicBezTo>
                    <a:cubicBezTo>
                      <a:pt x="444" y="58"/>
                      <a:pt x="560" y="37"/>
                      <a:pt x="642" y="0"/>
                    </a:cubicBezTo>
                    <a:cubicBezTo>
                      <a:pt x="648" y="15"/>
                      <a:pt x="648" y="15"/>
                      <a:pt x="648" y="15"/>
                    </a:cubicBezTo>
                    <a:cubicBezTo>
                      <a:pt x="564" y="52"/>
                      <a:pt x="446" y="74"/>
                      <a:pt x="324" y="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50091" y="4136890"/>
                <a:ext cx="139700" cy="36513"/>
              </a:xfrm>
              <a:custGeom>
                <a:avLst/>
                <a:gdLst>
                  <a:gd name="T0" fmla="*/ 12 w 654"/>
                  <a:gd name="T1" fmla="*/ 173 h 173"/>
                  <a:gd name="T2" fmla="*/ 0 w 654"/>
                  <a:gd name="T3" fmla="*/ 164 h 173"/>
                  <a:gd name="T4" fmla="*/ 327 w 654"/>
                  <a:gd name="T5" fmla="*/ 0 h 173"/>
                  <a:gd name="T6" fmla="*/ 654 w 654"/>
                  <a:gd name="T7" fmla="*/ 163 h 173"/>
                  <a:gd name="T8" fmla="*/ 641 w 654"/>
                  <a:gd name="T9" fmla="*/ 173 h 173"/>
                  <a:gd name="T10" fmla="*/ 327 w 654"/>
                  <a:gd name="T11" fmla="*/ 16 h 173"/>
                  <a:gd name="T12" fmla="*/ 12 w 654"/>
                  <a:gd name="T13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4" h="173">
                    <a:moveTo>
                      <a:pt x="12" y="173"/>
                    </a:moveTo>
                    <a:cubicBezTo>
                      <a:pt x="0" y="164"/>
                      <a:pt x="0" y="164"/>
                      <a:pt x="0" y="164"/>
                    </a:cubicBezTo>
                    <a:cubicBezTo>
                      <a:pt x="78" y="60"/>
                      <a:pt x="197" y="0"/>
                      <a:pt x="327" y="0"/>
                    </a:cubicBezTo>
                    <a:cubicBezTo>
                      <a:pt x="457" y="0"/>
                      <a:pt x="576" y="60"/>
                      <a:pt x="654" y="163"/>
                    </a:cubicBezTo>
                    <a:cubicBezTo>
                      <a:pt x="641" y="173"/>
                      <a:pt x="641" y="173"/>
                      <a:pt x="641" y="173"/>
                    </a:cubicBezTo>
                    <a:cubicBezTo>
                      <a:pt x="566" y="73"/>
                      <a:pt x="452" y="16"/>
                      <a:pt x="327" y="16"/>
                    </a:cubicBezTo>
                    <a:cubicBezTo>
                      <a:pt x="202" y="16"/>
                      <a:pt x="88" y="73"/>
                      <a:pt x="12" y="17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2628" y="4171815"/>
                <a:ext cx="20638" cy="104775"/>
              </a:xfrm>
              <a:custGeom>
                <a:avLst/>
                <a:gdLst>
                  <a:gd name="T0" fmla="*/ 81 w 94"/>
                  <a:gd name="T1" fmla="*/ 491 h 491"/>
                  <a:gd name="T2" fmla="*/ 0 w 94"/>
                  <a:gd name="T3" fmla="*/ 245 h 491"/>
                  <a:gd name="T4" fmla="*/ 82 w 94"/>
                  <a:gd name="T5" fmla="*/ 0 h 491"/>
                  <a:gd name="T6" fmla="*/ 94 w 94"/>
                  <a:gd name="T7" fmla="*/ 9 h 491"/>
                  <a:gd name="T8" fmla="*/ 16 w 94"/>
                  <a:gd name="T9" fmla="*/ 245 h 491"/>
                  <a:gd name="T10" fmla="*/ 94 w 94"/>
                  <a:gd name="T11" fmla="*/ 481 h 491"/>
                  <a:gd name="T12" fmla="*/ 81 w 94"/>
                  <a:gd name="T13" fmla="*/ 491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4" h="491">
                    <a:moveTo>
                      <a:pt x="81" y="491"/>
                    </a:moveTo>
                    <a:cubicBezTo>
                      <a:pt x="28" y="420"/>
                      <a:pt x="0" y="335"/>
                      <a:pt x="0" y="245"/>
                    </a:cubicBezTo>
                    <a:cubicBezTo>
                      <a:pt x="0" y="156"/>
                      <a:pt x="28" y="71"/>
                      <a:pt x="82" y="0"/>
                    </a:cubicBezTo>
                    <a:cubicBezTo>
                      <a:pt x="94" y="9"/>
                      <a:pt x="94" y="9"/>
                      <a:pt x="94" y="9"/>
                    </a:cubicBezTo>
                    <a:cubicBezTo>
                      <a:pt x="43" y="78"/>
                      <a:pt x="16" y="159"/>
                      <a:pt x="16" y="245"/>
                    </a:cubicBezTo>
                    <a:cubicBezTo>
                      <a:pt x="16" y="331"/>
                      <a:pt x="43" y="413"/>
                      <a:pt x="94" y="481"/>
                    </a:cubicBezTo>
                    <a:lnTo>
                      <a:pt x="81" y="4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50091" y="4273415"/>
                <a:ext cx="139700" cy="38100"/>
              </a:xfrm>
              <a:custGeom>
                <a:avLst/>
                <a:gdLst>
                  <a:gd name="T0" fmla="*/ 328 w 656"/>
                  <a:gd name="T1" fmla="*/ 174 h 174"/>
                  <a:gd name="T2" fmla="*/ 0 w 656"/>
                  <a:gd name="T3" fmla="*/ 10 h 174"/>
                  <a:gd name="T4" fmla="*/ 13 w 656"/>
                  <a:gd name="T5" fmla="*/ 0 h 174"/>
                  <a:gd name="T6" fmla="*/ 328 w 656"/>
                  <a:gd name="T7" fmla="*/ 158 h 174"/>
                  <a:gd name="T8" fmla="*/ 643 w 656"/>
                  <a:gd name="T9" fmla="*/ 0 h 174"/>
                  <a:gd name="T10" fmla="*/ 656 w 656"/>
                  <a:gd name="T11" fmla="*/ 10 h 174"/>
                  <a:gd name="T12" fmla="*/ 328 w 656"/>
                  <a:gd name="T13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174">
                    <a:moveTo>
                      <a:pt x="328" y="174"/>
                    </a:moveTo>
                    <a:cubicBezTo>
                      <a:pt x="198" y="174"/>
                      <a:pt x="79" y="114"/>
                      <a:pt x="0" y="1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88" y="100"/>
                      <a:pt x="203" y="158"/>
                      <a:pt x="328" y="158"/>
                    </a:cubicBezTo>
                    <a:cubicBezTo>
                      <a:pt x="453" y="158"/>
                      <a:pt x="568" y="100"/>
                      <a:pt x="643" y="0"/>
                    </a:cubicBezTo>
                    <a:cubicBezTo>
                      <a:pt x="656" y="10"/>
                      <a:pt x="656" y="10"/>
                      <a:pt x="656" y="10"/>
                    </a:cubicBezTo>
                    <a:cubicBezTo>
                      <a:pt x="577" y="114"/>
                      <a:pt x="458" y="174"/>
                      <a:pt x="328" y="1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6616" y="4171815"/>
                <a:ext cx="20638" cy="104775"/>
              </a:xfrm>
              <a:custGeom>
                <a:avLst/>
                <a:gdLst>
                  <a:gd name="T0" fmla="*/ 14 w 95"/>
                  <a:gd name="T1" fmla="*/ 492 h 492"/>
                  <a:gd name="T2" fmla="*/ 1 w 95"/>
                  <a:gd name="T3" fmla="*/ 482 h 492"/>
                  <a:gd name="T4" fmla="*/ 79 w 95"/>
                  <a:gd name="T5" fmla="*/ 246 h 492"/>
                  <a:gd name="T6" fmla="*/ 0 w 95"/>
                  <a:gd name="T7" fmla="*/ 10 h 492"/>
                  <a:gd name="T8" fmla="*/ 13 w 95"/>
                  <a:gd name="T9" fmla="*/ 0 h 492"/>
                  <a:gd name="T10" fmla="*/ 95 w 95"/>
                  <a:gd name="T11" fmla="*/ 246 h 492"/>
                  <a:gd name="T12" fmla="*/ 14 w 95"/>
                  <a:gd name="T13" fmla="*/ 49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492">
                    <a:moveTo>
                      <a:pt x="14" y="492"/>
                    </a:moveTo>
                    <a:cubicBezTo>
                      <a:pt x="1" y="482"/>
                      <a:pt x="1" y="482"/>
                      <a:pt x="1" y="482"/>
                    </a:cubicBezTo>
                    <a:cubicBezTo>
                      <a:pt x="52" y="414"/>
                      <a:pt x="79" y="332"/>
                      <a:pt x="79" y="246"/>
                    </a:cubicBezTo>
                    <a:cubicBezTo>
                      <a:pt x="79" y="160"/>
                      <a:pt x="52" y="79"/>
                      <a:pt x="0" y="1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7" y="72"/>
                      <a:pt x="95" y="157"/>
                      <a:pt x="95" y="246"/>
                    </a:cubicBezTo>
                    <a:cubicBezTo>
                      <a:pt x="95" y="336"/>
                      <a:pt x="67" y="421"/>
                      <a:pt x="14" y="4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08816" y="4363903"/>
                <a:ext cx="22225" cy="33338"/>
              </a:xfrm>
              <a:custGeom>
                <a:avLst/>
                <a:gdLst>
                  <a:gd name="T0" fmla="*/ 52 w 104"/>
                  <a:gd name="T1" fmla="*/ 0 h 154"/>
                  <a:gd name="T2" fmla="*/ 104 w 104"/>
                  <a:gd name="T3" fmla="*/ 47 h 154"/>
                  <a:gd name="T4" fmla="*/ 52 w 104"/>
                  <a:gd name="T5" fmla="*/ 94 h 154"/>
                  <a:gd name="T6" fmla="*/ 12 w 104"/>
                  <a:gd name="T7" fmla="*/ 94 h 154"/>
                  <a:gd name="T8" fmla="*/ 12 w 104"/>
                  <a:gd name="T9" fmla="*/ 154 h 154"/>
                  <a:gd name="T10" fmla="*/ 0 w 104"/>
                  <a:gd name="T11" fmla="*/ 154 h 154"/>
                  <a:gd name="T12" fmla="*/ 0 w 104"/>
                  <a:gd name="T13" fmla="*/ 0 h 154"/>
                  <a:gd name="T14" fmla="*/ 52 w 104"/>
                  <a:gd name="T15" fmla="*/ 0 h 154"/>
                  <a:gd name="T16" fmla="*/ 12 w 104"/>
                  <a:gd name="T17" fmla="*/ 12 h 154"/>
                  <a:gd name="T18" fmla="*/ 12 w 104"/>
                  <a:gd name="T19" fmla="*/ 82 h 154"/>
                  <a:gd name="T20" fmla="*/ 50 w 104"/>
                  <a:gd name="T21" fmla="*/ 82 h 154"/>
                  <a:gd name="T22" fmla="*/ 93 w 104"/>
                  <a:gd name="T23" fmla="*/ 47 h 154"/>
                  <a:gd name="T24" fmla="*/ 51 w 104"/>
                  <a:gd name="T25" fmla="*/ 12 h 154"/>
                  <a:gd name="T26" fmla="*/ 12 w 104"/>
                  <a:gd name="T27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4" h="154">
                    <a:moveTo>
                      <a:pt x="52" y="0"/>
                    </a:moveTo>
                    <a:cubicBezTo>
                      <a:pt x="86" y="0"/>
                      <a:pt x="104" y="18"/>
                      <a:pt x="104" y="47"/>
                    </a:cubicBezTo>
                    <a:cubicBezTo>
                      <a:pt x="104" y="77"/>
                      <a:pt x="85" y="94"/>
                      <a:pt x="52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2" y="0"/>
                    </a:lnTo>
                    <a:close/>
                    <a:moveTo>
                      <a:pt x="12" y="12"/>
                    </a:moveTo>
                    <a:cubicBezTo>
                      <a:pt x="12" y="82"/>
                      <a:pt x="12" y="82"/>
                      <a:pt x="1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83" y="82"/>
                      <a:pt x="93" y="66"/>
                      <a:pt x="93" y="47"/>
                    </a:cubicBezTo>
                    <a:cubicBezTo>
                      <a:pt x="93" y="29"/>
                      <a:pt x="84" y="12"/>
                      <a:pt x="51" y="12"/>
                    </a:cubicBez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31041" y="4363903"/>
                <a:ext cx="30163" cy="33338"/>
              </a:xfrm>
              <a:custGeom>
                <a:avLst/>
                <a:gdLst>
                  <a:gd name="T0" fmla="*/ 137 w 137"/>
                  <a:gd name="T1" fmla="*/ 154 h 154"/>
                  <a:gd name="T2" fmla="*/ 124 w 137"/>
                  <a:gd name="T3" fmla="*/ 154 h 154"/>
                  <a:gd name="T4" fmla="*/ 104 w 137"/>
                  <a:gd name="T5" fmla="*/ 105 h 154"/>
                  <a:gd name="T6" fmla="*/ 32 w 137"/>
                  <a:gd name="T7" fmla="*/ 105 h 154"/>
                  <a:gd name="T8" fmla="*/ 13 w 137"/>
                  <a:gd name="T9" fmla="*/ 154 h 154"/>
                  <a:gd name="T10" fmla="*/ 0 w 137"/>
                  <a:gd name="T11" fmla="*/ 154 h 154"/>
                  <a:gd name="T12" fmla="*/ 62 w 137"/>
                  <a:gd name="T13" fmla="*/ 0 h 154"/>
                  <a:gd name="T14" fmla="*/ 74 w 137"/>
                  <a:gd name="T15" fmla="*/ 0 h 154"/>
                  <a:gd name="T16" fmla="*/ 137 w 137"/>
                  <a:gd name="T17" fmla="*/ 154 h 154"/>
                  <a:gd name="T18" fmla="*/ 37 w 137"/>
                  <a:gd name="T19" fmla="*/ 94 h 154"/>
                  <a:gd name="T20" fmla="*/ 100 w 137"/>
                  <a:gd name="T21" fmla="*/ 94 h 154"/>
                  <a:gd name="T22" fmla="*/ 68 w 137"/>
                  <a:gd name="T23" fmla="*/ 14 h 154"/>
                  <a:gd name="T24" fmla="*/ 37 w 137"/>
                  <a:gd name="T25" fmla="*/ 9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154">
                    <a:moveTo>
                      <a:pt x="137" y="154"/>
                    </a:moveTo>
                    <a:cubicBezTo>
                      <a:pt x="124" y="154"/>
                      <a:pt x="124" y="154"/>
                      <a:pt x="124" y="154"/>
                    </a:cubicBezTo>
                    <a:cubicBezTo>
                      <a:pt x="117" y="138"/>
                      <a:pt x="111" y="122"/>
                      <a:pt x="104" y="105"/>
                    </a:cubicBezTo>
                    <a:cubicBezTo>
                      <a:pt x="32" y="105"/>
                      <a:pt x="32" y="105"/>
                      <a:pt x="32" y="105"/>
                    </a:cubicBezTo>
                    <a:cubicBezTo>
                      <a:pt x="13" y="154"/>
                      <a:pt x="13" y="154"/>
                      <a:pt x="13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21" y="103"/>
                      <a:pt x="41" y="51"/>
                      <a:pt x="62" y="0"/>
                    </a:cubicBezTo>
                    <a:cubicBezTo>
                      <a:pt x="74" y="0"/>
                      <a:pt x="74" y="0"/>
                      <a:pt x="74" y="0"/>
                    </a:cubicBezTo>
                    <a:lnTo>
                      <a:pt x="137" y="154"/>
                    </a:lnTo>
                    <a:close/>
                    <a:moveTo>
                      <a:pt x="37" y="94"/>
                    </a:moveTo>
                    <a:cubicBezTo>
                      <a:pt x="100" y="94"/>
                      <a:pt x="100" y="94"/>
                      <a:pt x="100" y="94"/>
                    </a:cubicBezTo>
                    <a:cubicBezTo>
                      <a:pt x="68" y="14"/>
                      <a:pt x="68" y="14"/>
                      <a:pt x="68" y="14"/>
                    </a:cubicBezTo>
                    <a:lnTo>
                      <a:pt x="37" y="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65966" y="4363903"/>
                <a:ext cx="22225" cy="33338"/>
              </a:xfrm>
              <a:custGeom>
                <a:avLst/>
                <a:gdLst>
                  <a:gd name="T0" fmla="*/ 101 w 101"/>
                  <a:gd name="T1" fmla="*/ 117 h 158"/>
                  <a:gd name="T2" fmla="*/ 47 w 101"/>
                  <a:gd name="T3" fmla="*/ 158 h 158"/>
                  <a:gd name="T4" fmla="*/ 0 w 101"/>
                  <a:gd name="T5" fmla="*/ 148 h 158"/>
                  <a:gd name="T6" fmla="*/ 0 w 101"/>
                  <a:gd name="T7" fmla="*/ 135 h 158"/>
                  <a:gd name="T8" fmla="*/ 46 w 101"/>
                  <a:gd name="T9" fmla="*/ 147 h 158"/>
                  <a:gd name="T10" fmla="*/ 89 w 101"/>
                  <a:gd name="T11" fmla="*/ 117 h 158"/>
                  <a:gd name="T12" fmla="*/ 1 w 101"/>
                  <a:gd name="T13" fmla="*/ 41 h 158"/>
                  <a:gd name="T14" fmla="*/ 51 w 101"/>
                  <a:gd name="T15" fmla="*/ 0 h 158"/>
                  <a:gd name="T16" fmla="*/ 92 w 101"/>
                  <a:gd name="T17" fmla="*/ 9 h 158"/>
                  <a:gd name="T18" fmla="*/ 92 w 101"/>
                  <a:gd name="T19" fmla="*/ 21 h 158"/>
                  <a:gd name="T20" fmla="*/ 53 w 101"/>
                  <a:gd name="T21" fmla="*/ 11 h 158"/>
                  <a:gd name="T22" fmla="*/ 13 w 101"/>
                  <a:gd name="T23" fmla="*/ 41 h 158"/>
                  <a:gd name="T24" fmla="*/ 101 w 101"/>
                  <a:gd name="T25" fmla="*/ 117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58">
                    <a:moveTo>
                      <a:pt x="101" y="117"/>
                    </a:moveTo>
                    <a:cubicBezTo>
                      <a:pt x="101" y="141"/>
                      <a:pt x="83" y="158"/>
                      <a:pt x="47" y="158"/>
                    </a:cubicBezTo>
                    <a:cubicBezTo>
                      <a:pt x="27" y="158"/>
                      <a:pt x="12" y="154"/>
                      <a:pt x="0" y="148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0" y="141"/>
                      <a:pt x="25" y="147"/>
                      <a:pt x="46" y="147"/>
                    </a:cubicBezTo>
                    <a:cubicBezTo>
                      <a:pt x="70" y="147"/>
                      <a:pt x="89" y="137"/>
                      <a:pt x="89" y="117"/>
                    </a:cubicBezTo>
                    <a:cubicBezTo>
                      <a:pt x="89" y="68"/>
                      <a:pt x="1" y="94"/>
                      <a:pt x="1" y="41"/>
                    </a:cubicBezTo>
                    <a:cubicBezTo>
                      <a:pt x="1" y="20"/>
                      <a:pt x="15" y="0"/>
                      <a:pt x="51" y="0"/>
                    </a:cubicBezTo>
                    <a:cubicBezTo>
                      <a:pt x="68" y="0"/>
                      <a:pt x="81" y="4"/>
                      <a:pt x="92" y="9"/>
                    </a:cubicBezTo>
                    <a:cubicBezTo>
                      <a:pt x="92" y="21"/>
                      <a:pt x="92" y="21"/>
                      <a:pt x="92" y="21"/>
                    </a:cubicBezTo>
                    <a:cubicBezTo>
                      <a:pt x="82" y="16"/>
                      <a:pt x="69" y="11"/>
                      <a:pt x="53" y="11"/>
                    </a:cubicBezTo>
                    <a:cubicBezTo>
                      <a:pt x="26" y="11"/>
                      <a:pt x="13" y="23"/>
                      <a:pt x="13" y="41"/>
                    </a:cubicBezTo>
                    <a:cubicBezTo>
                      <a:pt x="13" y="82"/>
                      <a:pt x="101" y="58"/>
                      <a:pt x="101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92953" y="4363903"/>
                <a:ext cx="22225" cy="33338"/>
              </a:xfrm>
              <a:custGeom>
                <a:avLst/>
                <a:gdLst>
                  <a:gd name="T0" fmla="*/ 101 w 101"/>
                  <a:gd name="T1" fmla="*/ 117 h 158"/>
                  <a:gd name="T2" fmla="*/ 47 w 101"/>
                  <a:gd name="T3" fmla="*/ 158 h 158"/>
                  <a:gd name="T4" fmla="*/ 0 w 101"/>
                  <a:gd name="T5" fmla="*/ 148 h 158"/>
                  <a:gd name="T6" fmla="*/ 0 w 101"/>
                  <a:gd name="T7" fmla="*/ 135 h 158"/>
                  <a:gd name="T8" fmla="*/ 46 w 101"/>
                  <a:gd name="T9" fmla="*/ 147 h 158"/>
                  <a:gd name="T10" fmla="*/ 89 w 101"/>
                  <a:gd name="T11" fmla="*/ 117 h 158"/>
                  <a:gd name="T12" fmla="*/ 1 w 101"/>
                  <a:gd name="T13" fmla="*/ 41 h 158"/>
                  <a:gd name="T14" fmla="*/ 52 w 101"/>
                  <a:gd name="T15" fmla="*/ 0 h 158"/>
                  <a:gd name="T16" fmla="*/ 93 w 101"/>
                  <a:gd name="T17" fmla="*/ 9 h 158"/>
                  <a:gd name="T18" fmla="*/ 93 w 101"/>
                  <a:gd name="T19" fmla="*/ 21 h 158"/>
                  <a:gd name="T20" fmla="*/ 53 w 101"/>
                  <a:gd name="T21" fmla="*/ 11 h 158"/>
                  <a:gd name="T22" fmla="*/ 13 w 101"/>
                  <a:gd name="T23" fmla="*/ 41 h 158"/>
                  <a:gd name="T24" fmla="*/ 101 w 101"/>
                  <a:gd name="T25" fmla="*/ 117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1" h="158">
                    <a:moveTo>
                      <a:pt x="101" y="117"/>
                    </a:moveTo>
                    <a:cubicBezTo>
                      <a:pt x="101" y="141"/>
                      <a:pt x="83" y="158"/>
                      <a:pt x="47" y="158"/>
                    </a:cubicBezTo>
                    <a:cubicBezTo>
                      <a:pt x="28" y="158"/>
                      <a:pt x="12" y="154"/>
                      <a:pt x="0" y="148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1" y="141"/>
                      <a:pt x="26" y="147"/>
                      <a:pt x="46" y="147"/>
                    </a:cubicBezTo>
                    <a:cubicBezTo>
                      <a:pt x="70" y="147"/>
                      <a:pt x="89" y="137"/>
                      <a:pt x="89" y="117"/>
                    </a:cubicBezTo>
                    <a:cubicBezTo>
                      <a:pt x="89" y="68"/>
                      <a:pt x="1" y="94"/>
                      <a:pt x="1" y="41"/>
                    </a:cubicBezTo>
                    <a:cubicBezTo>
                      <a:pt x="1" y="20"/>
                      <a:pt x="15" y="0"/>
                      <a:pt x="52" y="0"/>
                    </a:cubicBezTo>
                    <a:cubicBezTo>
                      <a:pt x="68" y="0"/>
                      <a:pt x="82" y="4"/>
                      <a:pt x="93" y="9"/>
                    </a:cubicBezTo>
                    <a:cubicBezTo>
                      <a:pt x="93" y="21"/>
                      <a:pt x="93" y="21"/>
                      <a:pt x="93" y="21"/>
                    </a:cubicBezTo>
                    <a:cubicBezTo>
                      <a:pt x="83" y="16"/>
                      <a:pt x="69" y="11"/>
                      <a:pt x="53" y="11"/>
                    </a:cubicBezTo>
                    <a:cubicBezTo>
                      <a:pt x="27" y="11"/>
                      <a:pt x="13" y="23"/>
                      <a:pt x="13" y="41"/>
                    </a:cubicBezTo>
                    <a:cubicBezTo>
                      <a:pt x="13" y="82"/>
                      <a:pt x="101" y="58"/>
                      <a:pt x="101" y="1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521528" y="4363903"/>
                <a:ext cx="22225" cy="33338"/>
              </a:xfrm>
              <a:custGeom>
                <a:avLst/>
                <a:gdLst>
                  <a:gd name="T0" fmla="*/ 52 w 104"/>
                  <a:gd name="T1" fmla="*/ 0 h 154"/>
                  <a:gd name="T2" fmla="*/ 104 w 104"/>
                  <a:gd name="T3" fmla="*/ 47 h 154"/>
                  <a:gd name="T4" fmla="*/ 51 w 104"/>
                  <a:gd name="T5" fmla="*/ 94 h 154"/>
                  <a:gd name="T6" fmla="*/ 12 w 104"/>
                  <a:gd name="T7" fmla="*/ 94 h 154"/>
                  <a:gd name="T8" fmla="*/ 12 w 104"/>
                  <a:gd name="T9" fmla="*/ 154 h 154"/>
                  <a:gd name="T10" fmla="*/ 0 w 104"/>
                  <a:gd name="T11" fmla="*/ 154 h 154"/>
                  <a:gd name="T12" fmla="*/ 0 w 104"/>
                  <a:gd name="T13" fmla="*/ 0 h 154"/>
                  <a:gd name="T14" fmla="*/ 52 w 104"/>
                  <a:gd name="T15" fmla="*/ 0 h 154"/>
                  <a:gd name="T16" fmla="*/ 12 w 104"/>
                  <a:gd name="T17" fmla="*/ 12 h 154"/>
                  <a:gd name="T18" fmla="*/ 12 w 104"/>
                  <a:gd name="T19" fmla="*/ 82 h 154"/>
                  <a:gd name="T20" fmla="*/ 50 w 104"/>
                  <a:gd name="T21" fmla="*/ 82 h 154"/>
                  <a:gd name="T22" fmla="*/ 92 w 104"/>
                  <a:gd name="T23" fmla="*/ 47 h 154"/>
                  <a:gd name="T24" fmla="*/ 50 w 104"/>
                  <a:gd name="T25" fmla="*/ 12 h 154"/>
                  <a:gd name="T26" fmla="*/ 12 w 104"/>
                  <a:gd name="T27" fmla="*/ 12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4" h="154">
                    <a:moveTo>
                      <a:pt x="52" y="0"/>
                    </a:moveTo>
                    <a:cubicBezTo>
                      <a:pt x="86" y="0"/>
                      <a:pt x="104" y="18"/>
                      <a:pt x="104" y="47"/>
                    </a:cubicBezTo>
                    <a:cubicBezTo>
                      <a:pt x="104" y="77"/>
                      <a:pt x="84" y="94"/>
                      <a:pt x="51" y="94"/>
                    </a:cubicBezTo>
                    <a:cubicBezTo>
                      <a:pt x="12" y="94"/>
                      <a:pt x="12" y="94"/>
                      <a:pt x="12" y="94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2" y="0"/>
                    </a:lnTo>
                    <a:close/>
                    <a:moveTo>
                      <a:pt x="12" y="12"/>
                    </a:moveTo>
                    <a:cubicBezTo>
                      <a:pt x="12" y="82"/>
                      <a:pt x="12" y="82"/>
                      <a:pt x="12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83" y="82"/>
                      <a:pt x="92" y="66"/>
                      <a:pt x="92" y="47"/>
                    </a:cubicBezTo>
                    <a:cubicBezTo>
                      <a:pt x="92" y="29"/>
                      <a:pt x="84" y="12"/>
                      <a:pt x="50" y="12"/>
                    </a:cubicBezTo>
                    <a:lnTo>
                      <a:pt x="12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550103" y="4363903"/>
                <a:ext cx="30163" cy="33338"/>
              </a:xfrm>
              <a:custGeom>
                <a:avLst/>
                <a:gdLst>
                  <a:gd name="T0" fmla="*/ 143 w 143"/>
                  <a:gd name="T1" fmla="*/ 79 h 158"/>
                  <a:gd name="T2" fmla="*/ 71 w 143"/>
                  <a:gd name="T3" fmla="*/ 158 h 158"/>
                  <a:gd name="T4" fmla="*/ 0 w 143"/>
                  <a:gd name="T5" fmla="*/ 79 h 158"/>
                  <a:gd name="T6" fmla="*/ 71 w 143"/>
                  <a:gd name="T7" fmla="*/ 0 h 158"/>
                  <a:gd name="T8" fmla="*/ 143 w 143"/>
                  <a:gd name="T9" fmla="*/ 79 h 158"/>
                  <a:gd name="T10" fmla="*/ 131 w 143"/>
                  <a:gd name="T11" fmla="*/ 79 h 158"/>
                  <a:gd name="T12" fmla="*/ 71 w 143"/>
                  <a:gd name="T13" fmla="*/ 11 h 158"/>
                  <a:gd name="T14" fmla="*/ 12 w 143"/>
                  <a:gd name="T15" fmla="*/ 79 h 158"/>
                  <a:gd name="T16" fmla="*/ 71 w 143"/>
                  <a:gd name="T17" fmla="*/ 147 h 158"/>
                  <a:gd name="T18" fmla="*/ 131 w 143"/>
                  <a:gd name="T19" fmla="*/ 7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3" h="158">
                    <a:moveTo>
                      <a:pt x="143" y="79"/>
                    </a:moveTo>
                    <a:cubicBezTo>
                      <a:pt x="143" y="131"/>
                      <a:pt x="120" y="158"/>
                      <a:pt x="71" y="158"/>
                    </a:cubicBezTo>
                    <a:cubicBezTo>
                      <a:pt x="23" y="158"/>
                      <a:pt x="0" y="131"/>
                      <a:pt x="0" y="79"/>
                    </a:cubicBezTo>
                    <a:cubicBezTo>
                      <a:pt x="0" y="27"/>
                      <a:pt x="23" y="0"/>
                      <a:pt x="71" y="0"/>
                    </a:cubicBezTo>
                    <a:cubicBezTo>
                      <a:pt x="120" y="0"/>
                      <a:pt x="143" y="27"/>
                      <a:pt x="143" y="79"/>
                    </a:cubicBezTo>
                    <a:close/>
                    <a:moveTo>
                      <a:pt x="131" y="79"/>
                    </a:moveTo>
                    <a:cubicBezTo>
                      <a:pt x="131" y="33"/>
                      <a:pt x="113" y="11"/>
                      <a:pt x="71" y="11"/>
                    </a:cubicBezTo>
                    <a:cubicBezTo>
                      <a:pt x="30" y="11"/>
                      <a:pt x="12" y="33"/>
                      <a:pt x="12" y="79"/>
                    </a:cubicBezTo>
                    <a:cubicBezTo>
                      <a:pt x="12" y="125"/>
                      <a:pt x="30" y="147"/>
                      <a:pt x="71" y="147"/>
                    </a:cubicBezTo>
                    <a:cubicBezTo>
                      <a:pt x="113" y="147"/>
                      <a:pt x="131" y="125"/>
                      <a:pt x="131" y="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586616" y="4363903"/>
                <a:ext cx="23813" cy="33338"/>
              </a:xfrm>
              <a:custGeom>
                <a:avLst/>
                <a:gdLst>
                  <a:gd name="T0" fmla="*/ 98 w 112"/>
                  <a:gd name="T1" fmla="*/ 154 h 154"/>
                  <a:gd name="T2" fmla="*/ 57 w 112"/>
                  <a:gd name="T3" fmla="*/ 90 h 154"/>
                  <a:gd name="T4" fmla="*/ 12 w 112"/>
                  <a:gd name="T5" fmla="*/ 90 h 154"/>
                  <a:gd name="T6" fmla="*/ 12 w 112"/>
                  <a:gd name="T7" fmla="*/ 154 h 154"/>
                  <a:gd name="T8" fmla="*/ 0 w 112"/>
                  <a:gd name="T9" fmla="*/ 154 h 154"/>
                  <a:gd name="T10" fmla="*/ 0 w 112"/>
                  <a:gd name="T11" fmla="*/ 0 h 154"/>
                  <a:gd name="T12" fmla="*/ 55 w 112"/>
                  <a:gd name="T13" fmla="*/ 0 h 154"/>
                  <a:gd name="T14" fmla="*/ 106 w 112"/>
                  <a:gd name="T15" fmla="*/ 44 h 154"/>
                  <a:gd name="T16" fmla="*/ 69 w 112"/>
                  <a:gd name="T17" fmla="*/ 88 h 154"/>
                  <a:gd name="T18" fmla="*/ 112 w 112"/>
                  <a:gd name="T19" fmla="*/ 154 h 154"/>
                  <a:gd name="T20" fmla="*/ 98 w 112"/>
                  <a:gd name="T21" fmla="*/ 154 h 154"/>
                  <a:gd name="T22" fmla="*/ 12 w 112"/>
                  <a:gd name="T23" fmla="*/ 11 h 154"/>
                  <a:gd name="T24" fmla="*/ 12 w 112"/>
                  <a:gd name="T25" fmla="*/ 79 h 154"/>
                  <a:gd name="T26" fmla="*/ 54 w 112"/>
                  <a:gd name="T27" fmla="*/ 79 h 154"/>
                  <a:gd name="T28" fmla="*/ 94 w 112"/>
                  <a:gd name="T29" fmla="*/ 45 h 154"/>
                  <a:gd name="T30" fmla="*/ 54 w 112"/>
                  <a:gd name="T31" fmla="*/ 11 h 154"/>
                  <a:gd name="T32" fmla="*/ 12 w 112"/>
                  <a:gd name="T33" fmla="*/ 11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54">
                    <a:moveTo>
                      <a:pt x="98" y="154"/>
                    </a:moveTo>
                    <a:cubicBezTo>
                      <a:pt x="57" y="90"/>
                      <a:pt x="57" y="90"/>
                      <a:pt x="57" y="90"/>
                    </a:cubicBezTo>
                    <a:cubicBezTo>
                      <a:pt x="12" y="90"/>
                      <a:pt x="12" y="90"/>
                      <a:pt x="12" y="90"/>
                    </a:cubicBezTo>
                    <a:cubicBezTo>
                      <a:pt x="12" y="154"/>
                      <a:pt x="12" y="154"/>
                      <a:pt x="12" y="154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88" y="0"/>
                      <a:pt x="106" y="16"/>
                      <a:pt x="106" y="44"/>
                    </a:cubicBezTo>
                    <a:cubicBezTo>
                      <a:pt x="106" y="76"/>
                      <a:pt x="82" y="86"/>
                      <a:pt x="69" y="88"/>
                    </a:cubicBezTo>
                    <a:cubicBezTo>
                      <a:pt x="112" y="154"/>
                      <a:pt x="112" y="154"/>
                      <a:pt x="112" y="154"/>
                    </a:cubicBezTo>
                    <a:lnTo>
                      <a:pt x="98" y="154"/>
                    </a:lnTo>
                    <a:close/>
                    <a:moveTo>
                      <a:pt x="12" y="11"/>
                    </a:moveTo>
                    <a:cubicBezTo>
                      <a:pt x="12" y="79"/>
                      <a:pt x="12" y="79"/>
                      <a:pt x="12" y="79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85" y="79"/>
                      <a:pt x="94" y="63"/>
                      <a:pt x="94" y="45"/>
                    </a:cubicBezTo>
                    <a:cubicBezTo>
                      <a:pt x="94" y="28"/>
                      <a:pt x="86" y="11"/>
                      <a:pt x="54" y="11"/>
                    </a:cubicBezTo>
                    <a:lnTo>
                      <a:pt x="12" y="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13603" y="4363903"/>
                <a:ext cx="26988" cy="33338"/>
              </a:xfrm>
              <a:custGeom>
                <a:avLst/>
                <a:gdLst>
                  <a:gd name="T0" fmla="*/ 17 w 17"/>
                  <a:gd name="T1" fmla="*/ 0 h 21"/>
                  <a:gd name="T2" fmla="*/ 17 w 17"/>
                  <a:gd name="T3" fmla="*/ 2 h 21"/>
                  <a:gd name="T4" fmla="*/ 10 w 17"/>
                  <a:gd name="T5" fmla="*/ 2 h 21"/>
                  <a:gd name="T6" fmla="*/ 10 w 17"/>
                  <a:gd name="T7" fmla="*/ 21 h 21"/>
                  <a:gd name="T8" fmla="*/ 8 w 17"/>
                  <a:gd name="T9" fmla="*/ 21 h 21"/>
                  <a:gd name="T10" fmla="*/ 8 w 17"/>
                  <a:gd name="T11" fmla="*/ 2 h 21"/>
                  <a:gd name="T12" fmla="*/ 0 w 17"/>
                  <a:gd name="T13" fmla="*/ 2 h 21"/>
                  <a:gd name="T14" fmla="*/ 0 w 17"/>
                  <a:gd name="T15" fmla="*/ 0 h 21"/>
                  <a:gd name="T16" fmla="*/ 17 w 17"/>
                  <a:gd name="T1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1">
                    <a:moveTo>
                      <a:pt x="17" y="0"/>
                    </a:moveTo>
                    <a:lnTo>
                      <a:pt x="17" y="2"/>
                    </a:lnTo>
                    <a:lnTo>
                      <a:pt x="10" y="2"/>
                    </a:lnTo>
                    <a:lnTo>
                      <a:pt x="10" y="21"/>
                    </a:lnTo>
                    <a:lnTo>
                      <a:pt x="8" y="21"/>
                    </a:lnTo>
                    <a:lnTo>
                      <a:pt x="8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86628" y="4043228"/>
                <a:ext cx="60325" cy="123825"/>
              </a:xfrm>
              <a:custGeom>
                <a:avLst/>
                <a:gdLst>
                  <a:gd name="T0" fmla="*/ 0 w 38"/>
                  <a:gd name="T1" fmla="*/ 0 h 78"/>
                  <a:gd name="T2" fmla="*/ 0 w 38"/>
                  <a:gd name="T3" fmla="*/ 18 h 78"/>
                  <a:gd name="T4" fmla="*/ 0 w 38"/>
                  <a:gd name="T5" fmla="*/ 78 h 78"/>
                  <a:gd name="T6" fmla="*/ 38 w 38"/>
                  <a:gd name="T7" fmla="*/ 39 h 78"/>
                  <a:gd name="T8" fmla="*/ 0 w 38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8">
                    <a:moveTo>
                      <a:pt x="0" y="0"/>
                    </a:moveTo>
                    <a:lnTo>
                      <a:pt x="0" y="18"/>
                    </a:lnTo>
                    <a:lnTo>
                      <a:pt x="0" y="78"/>
                    </a:lnTo>
                    <a:lnTo>
                      <a:pt x="38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86628" y="4043228"/>
                <a:ext cx="60325" cy="123825"/>
              </a:xfrm>
              <a:custGeom>
                <a:avLst/>
                <a:gdLst>
                  <a:gd name="T0" fmla="*/ 0 w 38"/>
                  <a:gd name="T1" fmla="*/ 0 h 78"/>
                  <a:gd name="T2" fmla="*/ 0 w 38"/>
                  <a:gd name="T3" fmla="*/ 18 h 78"/>
                  <a:gd name="T4" fmla="*/ 0 w 38"/>
                  <a:gd name="T5" fmla="*/ 78 h 78"/>
                  <a:gd name="T6" fmla="*/ 38 w 38"/>
                  <a:gd name="T7" fmla="*/ 39 h 78"/>
                  <a:gd name="T8" fmla="*/ 0 w 38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8">
                    <a:moveTo>
                      <a:pt x="0" y="0"/>
                    </a:moveTo>
                    <a:lnTo>
                      <a:pt x="0" y="18"/>
                    </a:lnTo>
                    <a:lnTo>
                      <a:pt x="0" y="78"/>
                    </a:lnTo>
                    <a:lnTo>
                      <a:pt x="38" y="39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50078" y="4503603"/>
                <a:ext cx="9525" cy="9525"/>
              </a:xfrm>
              <a:custGeom>
                <a:avLst/>
                <a:gdLst>
                  <a:gd name="T0" fmla="*/ 0 w 44"/>
                  <a:gd name="T1" fmla="*/ 0 h 44"/>
                  <a:gd name="T2" fmla="*/ 44 w 44"/>
                  <a:gd name="T3" fmla="*/ 44 h 44"/>
                  <a:gd name="T4" fmla="*/ 44 w 44"/>
                  <a:gd name="T5" fmla="*/ 18 h 44"/>
                  <a:gd name="T6" fmla="*/ 44 w 44"/>
                  <a:gd name="T7" fmla="*/ 18 h 44"/>
                  <a:gd name="T8" fmla="*/ 44 w 44"/>
                  <a:gd name="T9" fmla="*/ 18 h 44"/>
                  <a:gd name="T10" fmla="*/ 43 w 44"/>
                  <a:gd name="T11" fmla="*/ 18 h 44"/>
                  <a:gd name="T12" fmla="*/ 43 w 44"/>
                  <a:gd name="T13" fmla="*/ 18 h 44"/>
                  <a:gd name="T14" fmla="*/ 43 w 44"/>
                  <a:gd name="T15" fmla="*/ 18 h 44"/>
                  <a:gd name="T16" fmla="*/ 43 w 44"/>
                  <a:gd name="T17" fmla="*/ 18 h 44"/>
                  <a:gd name="T18" fmla="*/ 0 w 44"/>
                  <a:gd name="T1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0" y="0"/>
                    </a:moveTo>
                    <a:cubicBezTo>
                      <a:pt x="44" y="44"/>
                      <a:pt x="44" y="44"/>
                      <a:pt x="44" y="44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26" y="18"/>
                      <a:pt x="11" y="11"/>
                      <a:pt x="0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50078" y="4503603"/>
                <a:ext cx="9525" cy="3175"/>
              </a:xfrm>
              <a:custGeom>
                <a:avLst/>
                <a:gdLst>
                  <a:gd name="T0" fmla="*/ 45 w 45"/>
                  <a:gd name="T1" fmla="*/ 18 h 18"/>
                  <a:gd name="T2" fmla="*/ 45 w 45"/>
                  <a:gd name="T3" fmla="*/ 18 h 18"/>
                  <a:gd name="T4" fmla="*/ 45 w 45"/>
                  <a:gd name="T5" fmla="*/ 18 h 18"/>
                  <a:gd name="T6" fmla="*/ 45 w 45"/>
                  <a:gd name="T7" fmla="*/ 18 h 18"/>
                  <a:gd name="T8" fmla="*/ 45 w 45"/>
                  <a:gd name="T9" fmla="*/ 18 h 18"/>
                  <a:gd name="T10" fmla="*/ 44 w 45"/>
                  <a:gd name="T11" fmla="*/ 18 h 18"/>
                  <a:gd name="T12" fmla="*/ 45 w 45"/>
                  <a:gd name="T13" fmla="*/ 18 h 18"/>
                  <a:gd name="T14" fmla="*/ 44 w 45"/>
                  <a:gd name="T15" fmla="*/ 18 h 18"/>
                  <a:gd name="T16" fmla="*/ 44 w 45"/>
                  <a:gd name="T17" fmla="*/ 18 h 18"/>
                  <a:gd name="T18" fmla="*/ 44 w 45"/>
                  <a:gd name="T19" fmla="*/ 18 h 18"/>
                  <a:gd name="T20" fmla="*/ 44 w 45"/>
                  <a:gd name="T21" fmla="*/ 18 h 18"/>
                  <a:gd name="T22" fmla="*/ 0 w 45"/>
                  <a:gd name="T23" fmla="*/ 0 h 18"/>
                  <a:gd name="T24" fmla="*/ 0 w 45"/>
                  <a:gd name="T25" fmla="*/ 0 h 18"/>
                  <a:gd name="T26" fmla="*/ 1 w 45"/>
                  <a:gd name="T27" fmla="*/ 0 h 18"/>
                  <a:gd name="T28" fmla="*/ 44 w 45"/>
                  <a:gd name="T29" fmla="*/ 18 h 18"/>
                  <a:gd name="T30" fmla="*/ 0 w 45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" h="18">
                    <a:moveTo>
                      <a:pt x="45" y="18"/>
                    </a:move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18"/>
                      <a:pt x="45" y="18"/>
                      <a:pt x="45" y="18"/>
                    </a:cubicBezTo>
                    <a:moveTo>
                      <a:pt x="44" y="18"/>
                    </a:moveTo>
                    <a:cubicBezTo>
                      <a:pt x="44" y="18"/>
                      <a:pt x="44" y="18"/>
                      <a:pt x="45" y="18"/>
                    </a:cubicBezTo>
                    <a:cubicBezTo>
                      <a:pt x="44" y="18"/>
                      <a:pt x="44" y="18"/>
                      <a:pt x="44" y="18"/>
                    </a:cubicBezTo>
                    <a:moveTo>
                      <a:pt x="44" y="18"/>
                    </a:move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2" y="11"/>
                      <a:pt x="27" y="18"/>
                      <a:pt x="44" y="18"/>
                    </a:cubicBezTo>
                    <a:cubicBezTo>
                      <a:pt x="27" y="18"/>
                      <a:pt x="11" y="11"/>
                      <a:pt x="0" y="0"/>
                    </a:cubicBezTo>
                  </a:path>
                </a:pathLst>
              </a:cu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50078" y="4503603"/>
                <a:ext cx="1588" cy="1588"/>
              </a:xfrm>
              <a:prstGeom prst="rect">
                <a:avLst/>
              </a:pr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50078" y="45036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59603" y="4494078"/>
                <a:ext cx="533400" cy="215900"/>
              </a:xfrm>
              <a:custGeom>
                <a:avLst/>
                <a:gdLst>
                  <a:gd name="T0" fmla="*/ 2510 w 2510"/>
                  <a:gd name="T1" fmla="*/ 0 h 1015"/>
                  <a:gd name="T2" fmla="*/ 1536 w 2510"/>
                  <a:gd name="T3" fmla="*/ 0 h 1015"/>
                  <a:gd name="T4" fmla="*/ 1536 w 2510"/>
                  <a:gd name="T5" fmla="*/ 32 h 1015"/>
                  <a:gd name="T6" fmla="*/ 1536 w 2510"/>
                  <a:gd name="T7" fmla="*/ 64 h 1015"/>
                  <a:gd name="T8" fmla="*/ 0 w 2510"/>
                  <a:gd name="T9" fmla="*/ 64 h 1015"/>
                  <a:gd name="T10" fmla="*/ 0 w 2510"/>
                  <a:gd name="T11" fmla="*/ 90 h 1015"/>
                  <a:gd name="T12" fmla="*/ 925 w 2510"/>
                  <a:gd name="T13" fmla="*/ 1015 h 1015"/>
                  <a:gd name="T14" fmla="*/ 2510 w 2510"/>
                  <a:gd name="T15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10" h="1015">
                    <a:moveTo>
                      <a:pt x="2510" y="0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1536" y="32"/>
                      <a:pt x="1536" y="32"/>
                      <a:pt x="1536" y="32"/>
                    </a:cubicBezTo>
                    <a:cubicBezTo>
                      <a:pt x="1536" y="64"/>
                      <a:pt x="1536" y="64"/>
                      <a:pt x="1536" y="64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925" y="1015"/>
                      <a:pt x="925" y="1015"/>
                      <a:pt x="925" y="1015"/>
                    </a:cubicBezTo>
                    <a:cubicBezTo>
                      <a:pt x="1603" y="953"/>
                      <a:pt x="2186" y="561"/>
                      <a:pt x="2510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86628" y="4105140"/>
                <a:ext cx="263525" cy="388938"/>
              </a:xfrm>
              <a:custGeom>
                <a:avLst/>
                <a:gdLst>
                  <a:gd name="T0" fmla="*/ 288 w 1242"/>
                  <a:gd name="T1" fmla="*/ 0 h 1824"/>
                  <a:gd name="T2" fmla="*/ 288 w 1242"/>
                  <a:gd name="T3" fmla="*/ 0 h 1824"/>
                  <a:gd name="T4" fmla="*/ 0 w 1242"/>
                  <a:gd name="T5" fmla="*/ 289 h 1824"/>
                  <a:gd name="T6" fmla="*/ 0 w 1242"/>
                  <a:gd name="T7" fmla="*/ 1760 h 1824"/>
                  <a:gd name="T8" fmla="*/ 0 w 1242"/>
                  <a:gd name="T9" fmla="*/ 1792 h 1824"/>
                  <a:gd name="T10" fmla="*/ 0 w 1242"/>
                  <a:gd name="T11" fmla="*/ 1824 h 1824"/>
                  <a:gd name="T12" fmla="*/ 974 w 1242"/>
                  <a:gd name="T13" fmla="*/ 1824 h 1824"/>
                  <a:gd name="T14" fmla="*/ 1242 w 1242"/>
                  <a:gd name="T15" fmla="*/ 954 h 1824"/>
                  <a:gd name="T16" fmla="*/ 288 w 1242"/>
                  <a:gd name="T17" fmla="*/ 0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2" h="1824">
                    <a:moveTo>
                      <a:pt x="288" y="0"/>
                    </a:moveTo>
                    <a:cubicBezTo>
                      <a:pt x="288" y="0"/>
                      <a:pt x="288" y="0"/>
                      <a:pt x="288" y="0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0" y="1760"/>
                      <a:pt x="0" y="1760"/>
                      <a:pt x="0" y="1760"/>
                    </a:cubicBezTo>
                    <a:cubicBezTo>
                      <a:pt x="0" y="1792"/>
                      <a:pt x="0" y="1792"/>
                      <a:pt x="0" y="1792"/>
                    </a:cubicBezTo>
                    <a:cubicBezTo>
                      <a:pt x="0" y="1824"/>
                      <a:pt x="0" y="1824"/>
                      <a:pt x="0" y="1824"/>
                    </a:cubicBezTo>
                    <a:cubicBezTo>
                      <a:pt x="974" y="1824"/>
                      <a:pt x="974" y="1824"/>
                      <a:pt x="974" y="1824"/>
                    </a:cubicBezTo>
                    <a:cubicBezTo>
                      <a:pt x="1124" y="1565"/>
                      <a:pt x="1219" y="1269"/>
                      <a:pt x="1242" y="954"/>
                    </a:cubicBezTo>
                    <a:cubicBezTo>
                      <a:pt x="288" y="0"/>
                      <a:pt x="288" y="0"/>
                      <a:pt x="288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22565" y="3840028"/>
                <a:ext cx="869950" cy="871538"/>
              </a:xfrm>
              <a:prstGeom prst="ellipse">
                <a:avLst/>
              </a:prstGeom>
              <a:solidFill>
                <a:srgbClr val="F2BB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27378" y="4281353"/>
                <a:ext cx="234950" cy="80963"/>
              </a:xfrm>
              <a:custGeom>
                <a:avLst/>
                <a:gdLst>
                  <a:gd name="T0" fmla="*/ 0 w 148"/>
                  <a:gd name="T1" fmla="*/ 51 h 51"/>
                  <a:gd name="T2" fmla="*/ 148 w 148"/>
                  <a:gd name="T3" fmla="*/ 51 h 51"/>
                  <a:gd name="T4" fmla="*/ 113 w 148"/>
                  <a:gd name="T5" fmla="*/ 0 h 51"/>
                  <a:gd name="T6" fmla="*/ 0 w 148"/>
                  <a:gd name="T7" fmla="*/ 0 h 51"/>
                  <a:gd name="T8" fmla="*/ 0 w 148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51">
                    <a:moveTo>
                      <a:pt x="0" y="51"/>
                    </a:moveTo>
                    <a:lnTo>
                      <a:pt x="148" y="51"/>
                    </a:lnTo>
                    <a:lnTo>
                      <a:pt x="113" y="0"/>
                    </a:lnTo>
                    <a:lnTo>
                      <a:pt x="0" y="0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27378" y="4281353"/>
                <a:ext cx="234950" cy="80963"/>
              </a:xfrm>
              <a:custGeom>
                <a:avLst/>
                <a:gdLst>
                  <a:gd name="T0" fmla="*/ 0 w 148"/>
                  <a:gd name="T1" fmla="*/ 51 h 51"/>
                  <a:gd name="T2" fmla="*/ 148 w 148"/>
                  <a:gd name="T3" fmla="*/ 51 h 51"/>
                  <a:gd name="T4" fmla="*/ 113 w 148"/>
                  <a:gd name="T5" fmla="*/ 0 h 51"/>
                  <a:gd name="T6" fmla="*/ 0 w 148"/>
                  <a:gd name="T7" fmla="*/ 0 h 51"/>
                  <a:gd name="T8" fmla="*/ 0 w 148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51">
                    <a:moveTo>
                      <a:pt x="0" y="51"/>
                    </a:moveTo>
                    <a:lnTo>
                      <a:pt x="148" y="51"/>
                    </a:lnTo>
                    <a:lnTo>
                      <a:pt x="113" y="0"/>
                    </a:lnTo>
                    <a:lnTo>
                      <a:pt x="0" y="0"/>
                    </a:lnTo>
                    <a:lnTo>
                      <a:pt x="0" y="5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27378" y="4009891"/>
                <a:ext cx="98425" cy="147638"/>
              </a:xfrm>
              <a:custGeom>
                <a:avLst/>
                <a:gdLst>
                  <a:gd name="T0" fmla="*/ 62 w 62"/>
                  <a:gd name="T1" fmla="*/ 93 h 93"/>
                  <a:gd name="T2" fmla="*/ 0 w 62"/>
                  <a:gd name="T3" fmla="*/ 0 h 93"/>
                  <a:gd name="T4" fmla="*/ 0 w 62"/>
                  <a:gd name="T5" fmla="*/ 93 h 93"/>
                  <a:gd name="T6" fmla="*/ 62 w 62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93">
                    <a:moveTo>
                      <a:pt x="62" y="93"/>
                    </a:moveTo>
                    <a:lnTo>
                      <a:pt x="0" y="0"/>
                    </a:lnTo>
                    <a:lnTo>
                      <a:pt x="0" y="93"/>
                    </a:lnTo>
                    <a:lnTo>
                      <a:pt x="62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27378" y="4009891"/>
                <a:ext cx="98425" cy="147638"/>
              </a:xfrm>
              <a:custGeom>
                <a:avLst/>
                <a:gdLst>
                  <a:gd name="T0" fmla="*/ 62 w 62"/>
                  <a:gd name="T1" fmla="*/ 93 h 93"/>
                  <a:gd name="T2" fmla="*/ 0 w 62"/>
                  <a:gd name="T3" fmla="*/ 0 h 93"/>
                  <a:gd name="T4" fmla="*/ 0 w 62"/>
                  <a:gd name="T5" fmla="*/ 93 h 93"/>
                  <a:gd name="T6" fmla="*/ 62 w 62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93">
                    <a:moveTo>
                      <a:pt x="62" y="93"/>
                    </a:moveTo>
                    <a:lnTo>
                      <a:pt x="0" y="0"/>
                    </a:lnTo>
                    <a:lnTo>
                      <a:pt x="0" y="93"/>
                    </a:lnTo>
                    <a:lnTo>
                      <a:pt x="62" y="9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27378" y="4157528"/>
                <a:ext cx="179388" cy="123825"/>
              </a:xfrm>
              <a:custGeom>
                <a:avLst/>
                <a:gdLst>
                  <a:gd name="T0" fmla="*/ 0 w 113"/>
                  <a:gd name="T1" fmla="*/ 78 h 78"/>
                  <a:gd name="T2" fmla="*/ 113 w 113"/>
                  <a:gd name="T3" fmla="*/ 78 h 78"/>
                  <a:gd name="T4" fmla="*/ 62 w 113"/>
                  <a:gd name="T5" fmla="*/ 0 h 78"/>
                  <a:gd name="T6" fmla="*/ 0 w 113"/>
                  <a:gd name="T7" fmla="*/ 0 h 78"/>
                  <a:gd name="T8" fmla="*/ 0 w 113"/>
                  <a:gd name="T9" fmla="*/ 78 h 78"/>
                  <a:gd name="T10" fmla="*/ 19 w 113"/>
                  <a:gd name="T11" fmla="*/ 74 h 78"/>
                  <a:gd name="T12" fmla="*/ 19 w 113"/>
                  <a:gd name="T13" fmla="*/ 74 h 78"/>
                  <a:gd name="T14" fmla="*/ 19 w 113"/>
                  <a:gd name="T15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78">
                    <a:moveTo>
                      <a:pt x="0" y="78"/>
                    </a:moveTo>
                    <a:lnTo>
                      <a:pt x="113" y="78"/>
                    </a:lnTo>
                    <a:lnTo>
                      <a:pt x="62" y="0"/>
                    </a:lnTo>
                    <a:lnTo>
                      <a:pt x="0" y="0"/>
                    </a:lnTo>
                    <a:lnTo>
                      <a:pt x="0" y="78"/>
                    </a:lnTo>
                    <a:close/>
                    <a:moveTo>
                      <a:pt x="19" y="74"/>
                    </a:moveTo>
                    <a:lnTo>
                      <a:pt x="19" y="74"/>
                    </a:lnTo>
                    <a:lnTo>
                      <a:pt x="19" y="74"/>
                    </a:lnTo>
                    <a:close/>
                  </a:path>
                </a:pathLst>
              </a:cu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27378" y="4157528"/>
                <a:ext cx="179388" cy="123825"/>
              </a:xfrm>
              <a:custGeom>
                <a:avLst/>
                <a:gdLst>
                  <a:gd name="T0" fmla="*/ 0 w 113"/>
                  <a:gd name="T1" fmla="*/ 78 h 78"/>
                  <a:gd name="T2" fmla="*/ 113 w 113"/>
                  <a:gd name="T3" fmla="*/ 78 h 78"/>
                  <a:gd name="T4" fmla="*/ 62 w 113"/>
                  <a:gd name="T5" fmla="*/ 0 h 78"/>
                  <a:gd name="T6" fmla="*/ 0 w 113"/>
                  <a:gd name="T7" fmla="*/ 0 h 78"/>
                  <a:gd name="T8" fmla="*/ 0 w 113"/>
                  <a:gd name="T9" fmla="*/ 78 h 78"/>
                  <a:gd name="T10" fmla="*/ 19 w 113"/>
                  <a:gd name="T11" fmla="*/ 74 h 78"/>
                  <a:gd name="T12" fmla="*/ 19 w 113"/>
                  <a:gd name="T13" fmla="*/ 74 h 78"/>
                  <a:gd name="T14" fmla="*/ 19 w 113"/>
                  <a:gd name="T15" fmla="*/ 7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78">
                    <a:moveTo>
                      <a:pt x="0" y="78"/>
                    </a:moveTo>
                    <a:lnTo>
                      <a:pt x="113" y="78"/>
                    </a:lnTo>
                    <a:lnTo>
                      <a:pt x="62" y="0"/>
                    </a:lnTo>
                    <a:lnTo>
                      <a:pt x="0" y="0"/>
                    </a:lnTo>
                    <a:lnTo>
                      <a:pt x="0" y="78"/>
                    </a:lnTo>
                    <a:moveTo>
                      <a:pt x="19" y="74"/>
                    </a:moveTo>
                    <a:lnTo>
                      <a:pt x="19" y="74"/>
                    </a:lnTo>
                    <a:lnTo>
                      <a:pt x="19" y="7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43228" y="3984491"/>
                <a:ext cx="184150" cy="419100"/>
              </a:xfrm>
              <a:custGeom>
                <a:avLst/>
                <a:gdLst>
                  <a:gd name="T0" fmla="*/ 769 w 865"/>
                  <a:gd name="T1" fmla="*/ 1968 h 1968"/>
                  <a:gd name="T2" fmla="*/ 865 w 865"/>
                  <a:gd name="T3" fmla="*/ 1776 h 1968"/>
                  <a:gd name="T4" fmla="*/ 865 w 865"/>
                  <a:gd name="T5" fmla="*/ 816 h 1968"/>
                  <a:gd name="T6" fmla="*/ 865 w 865"/>
                  <a:gd name="T7" fmla="*/ 48 h 1968"/>
                  <a:gd name="T8" fmla="*/ 865 w 865"/>
                  <a:gd name="T9" fmla="*/ 44 h 1968"/>
                  <a:gd name="T10" fmla="*/ 864 w 865"/>
                  <a:gd name="T11" fmla="*/ 40 h 1968"/>
                  <a:gd name="T12" fmla="*/ 863 w 865"/>
                  <a:gd name="T13" fmla="*/ 36 h 1968"/>
                  <a:gd name="T14" fmla="*/ 862 w 865"/>
                  <a:gd name="T15" fmla="*/ 33 h 1968"/>
                  <a:gd name="T16" fmla="*/ 859 w 865"/>
                  <a:gd name="T17" fmla="*/ 25 h 1968"/>
                  <a:gd name="T18" fmla="*/ 855 w 865"/>
                  <a:gd name="T19" fmla="*/ 18 h 1968"/>
                  <a:gd name="T20" fmla="*/ 851 w 865"/>
                  <a:gd name="T21" fmla="*/ 14 h 1968"/>
                  <a:gd name="T22" fmla="*/ 848 w 865"/>
                  <a:gd name="T23" fmla="*/ 12 h 1968"/>
                  <a:gd name="T24" fmla="*/ 845 w 865"/>
                  <a:gd name="T25" fmla="*/ 9 h 1968"/>
                  <a:gd name="T26" fmla="*/ 842 w 865"/>
                  <a:gd name="T27" fmla="*/ 7 h 1968"/>
                  <a:gd name="T28" fmla="*/ 839 w 865"/>
                  <a:gd name="T29" fmla="*/ 5 h 1968"/>
                  <a:gd name="T30" fmla="*/ 835 w 865"/>
                  <a:gd name="T31" fmla="*/ 3 h 1968"/>
                  <a:gd name="T32" fmla="*/ 831 w 865"/>
                  <a:gd name="T33" fmla="*/ 2 h 1968"/>
                  <a:gd name="T34" fmla="*/ 826 w 865"/>
                  <a:gd name="T35" fmla="*/ 1 h 1968"/>
                  <a:gd name="T36" fmla="*/ 821 w 865"/>
                  <a:gd name="T37" fmla="*/ 0 h 1968"/>
                  <a:gd name="T38" fmla="*/ 817 w 865"/>
                  <a:gd name="T39" fmla="*/ 0 h 1968"/>
                  <a:gd name="T40" fmla="*/ 813 w 865"/>
                  <a:gd name="T41" fmla="*/ 0 h 1968"/>
                  <a:gd name="T42" fmla="*/ 809 w 865"/>
                  <a:gd name="T43" fmla="*/ 1 h 1968"/>
                  <a:gd name="T44" fmla="*/ 805 w 865"/>
                  <a:gd name="T45" fmla="*/ 2 h 1968"/>
                  <a:gd name="T46" fmla="*/ 802 w 865"/>
                  <a:gd name="T47" fmla="*/ 3 h 1968"/>
                  <a:gd name="T48" fmla="*/ 794 w 865"/>
                  <a:gd name="T49" fmla="*/ 6 h 1968"/>
                  <a:gd name="T50" fmla="*/ 787 w 865"/>
                  <a:gd name="T51" fmla="*/ 10 h 1968"/>
                  <a:gd name="T52" fmla="*/ 783 w 865"/>
                  <a:gd name="T53" fmla="*/ 14 h 1968"/>
                  <a:gd name="T54" fmla="*/ 781 w 865"/>
                  <a:gd name="T55" fmla="*/ 17 h 1968"/>
                  <a:gd name="T56" fmla="*/ 778 w 865"/>
                  <a:gd name="T57" fmla="*/ 20 h 1968"/>
                  <a:gd name="T58" fmla="*/ 776 w 865"/>
                  <a:gd name="T59" fmla="*/ 23 h 1968"/>
                  <a:gd name="T60" fmla="*/ 774 w 865"/>
                  <a:gd name="T61" fmla="*/ 26 h 1968"/>
                  <a:gd name="T62" fmla="*/ 772 w 865"/>
                  <a:gd name="T63" fmla="*/ 30 h 1968"/>
                  <a:gd name="T64" fmla="*/ 0 w 865"/>
                  <a:gd name="T65" fmla="*/ 1968 h 1968"/>
                  <a:gd name="T66" fmla="*/ 769 w 865"/>
                  <a:gd name="T67" fmla="*/ 297 h 1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65" h="1968">
                    <a:moveTo>
                      <a:pt x="769" y="297"/>
                    </a:moveTo>
                    <a:cubicBezTo>
                      <a:pt x="769" y="1968"/>
                      <a:pt x="769" y="1968"/>
                      <a:pt x="769" y="1968"/>
                    </a:cubicBezTo>
                    <a:cubicBezTo>
                      <a:pt x="865" y="1968"/>
                      <a:pt x="865" y="1968"/>
                      <a:pt x="865" y="1968"/>
                    </a:cubicBezTo>
                    <a:cubicBezTo>
                      <a:pt x="865" y="1776"/>
                      <a:pt x="865" y="1776"/>
                      <a:pt x="865" y="1776"/>
                    </a:cubicBezTo>
                    <a:cubicBezTo>
                      <a:pt x="865" y="1392"/>
                      <a:pt x="865" y="1392"/>
                      <a:pt x="865" y="1392"/>
                    </a:cubicBezTo>
                    <a:cubicBezTo>
                      <a:pt x="865" y="816"/>
                      <a:pt x="865" y="816"/>
                      <a:pt x="865" y="816"/>
                    </a:cubicBezTo>
                    <a:cubicBezTo>
                      <a:pt x="865" y="120"/>
                      <a:pt x="865" y="120"/>
                      <a:pt x="865" y="120"/>
                    </a:cubicBezTo>
                    <a:cubicBezTo>
                      <a:pt x="865" y="48"/>
                      <a:pt x="865" y="48"/>
                      <a:pt x="865" y="48"/>
                    </a:cubicBezTo>
                    <a:cubicBezTo>
                      <a:pt x="865" y="48"/>
                      <a:pt x="865" y="48"/>
                      <a:pt x="865" y="48"/>
                    </a:cubicBezTo>
                    <a:cubicBezTo>
                      <a:pt x="865" y="47"/>
                      <a:pt x="865" y="45"/>
                      <a:pt x="865" y="44"/>
                    </a:cubicBezTo>
                    <a:cubicBezTo>
                      <a:pt x="865" y="44"/>
                      <a:pt x="865" y="43"/>
                      <a:pt x="865" y="43"/>
                    </a:cubicBezTo>
                    <a:cubicBezTo>
                      <a:pt x="865" y="42"/>
                      <a:pt x="864" y="41"/>
                      <a:pt x="864" y="40"/>
                    </a:cubicBezTo>
                    <a:cubicBezTo>
                      <a:pt x="864" y="39"/>
                      <a:pt x="864" y="39"/>
                      <a:pt x="864" y="38"/>
                    </a:cubicBezTo>
                    <a:cubicBezTo>
                      <a:pt x="864" y="37"/>
                      <a:pt x="864" y="37"/>
                      <a:pt x="863" y="36"/>
                    </a:cubicBezTo>
                    <a:cubicBezTo>
                      <a:pt x="863" y="35"/>
                      <a:pt x="863" y="34"/>
                      <a:pt x="863" y="33"/>
                    </a:cubicBezTo>
                    <a:cubicBezTo>
                      <a:pt x="862" y="33"/>
                      <a:pt x="862" y="33"/>
                      <a:pt x="862" y="33"/>
                    </a:cubicBezTo>
                    <a:cubicBezTo>
                      <a:pt x="862" y="30"/>
                      <a:pt x="860" y="27"/>
                      <a:pt x="859" y="25"/>
                    </a:cubicBezTo>
                    <a:cubicBezTo>
                      <a:pt x="859" y="25"/>
                      <a:pt x="859" y="25"/>
                      <a:pt x="859" y="25"/>
                    </a:cubicBezTo>
                    <a:cubicBezTo>
                      <a:pt x="858" y="23"/>
                      <a:pt x="858" y="22"/>
                      <a:pt x="857" y="21"/>
                    </a:cubicBezTo>
                    <a:cubicBezTo>
                      <a:pt x="856" y="20"/>
                      <a:pt x="855" y="19"/>
                      <a:pt x="855" y="18"/>
                    </a:cubicBezTo>
                    <a:cubicBezTo>
                      <a:pt x="854" y="17"/>
                      <a:pt x="854" y="17"/>
                      <a:pt x="854" y="17"/>
                    </a:cubicBezTo>
                    <a:cubicBezTo>
                      <a:pt x="853" y="16"/>
                      <a:pt x="852" y="15"/>
                      <a:pt x="851" y="14"/>
                    </a:cubicBezTo>
                    <a:cubicBezTo>
                      <a:pt x="851" y="14"/>
                      <a:pt x="851" y="14"/>
                      <a:pt x="851" y="14"/>
                    </a:cubicBezTo>
                    <a:cubicBezTo>
                      <a:pt x="850" y="13"/>
                      <a:pt x="849" y="12"/>
                      <a:pt x="848" y="12"/>
                    </a:cubicBezTo>
                    <a:cubicBezTo>
                      <a:pt x="847" y="11"/>
                      <a:pt x="847" y="11"/>
                      <a:pt x="847" y="11"/>
                    </a:cubicBezTo>
                    <a:cubicBezTo>
                      <a:pt x="847" y="10"/>
                      <a:pt x="846" y="10"/>
                      <a:pt x="845" y="9"/>
                    </a:cubicBezTo>
                    <a:cubicBezTo>
                      <a:pt x="845" y="9"/>
                      <a:pt x="844" y="9"/>
                      <a:pt x="844" y="8"/>
                    </a:cubicBezTo>
                    <a:cubicBezTo>
                      <a:pt x="843" y="8"/>
                      <a:pt x="843" y="8"/>
                      <a:pt x="842" y="7"/>
                    </a:cubicBezTo>
                    <a:cubicBezTo>
                      <a:pt x="841" y="7"/>
                      <a:pt x="840" y="6"/>
                      <a:pt x="839" y="6"/>
                    </a:cubicBezTo>
                    <a:cubicBezTo>
                      <a:pt x="839" y="5"/>
                      <a:pt x="839" y="5"/>
                      <a:pt x="839" y="5"/>
                    </a:cubicBezTo>
                    <a:cubicBezTo>
                      <a:pt x="837" y="5"/>
                      <a:pt x="836" y="4"/>
                      <a:pt x="835" y="4"/>
                    </a:cubicBezTo>
                    <a:cubicBezTo>
                      <a:pt x="835" y="3"/>
                      <a:pt x="835" y="3"/>
                      <a:pt x="835" y="3"/>
                    </a:cubicBezTo>
                    <a:cubicBezTo>
                      <a:pt x="834" y="3"/>
                      <a:pt x="834" y="3"/>
                      <a:pt x="834" y="3"/>
                    </a:cubicBezTo>
                    <a:cubicBezTo>
                      <a:pt x="833" y="3"/>
                      <a:pt x="832" y="2"/>
                      <a:pt x="831" y="2"/>
                    </a:cubicBezTo>
                    <a:cubicBezTo>
                      <a:pt x="830" y="2"/>
                      <a:pt x="829" y="2"/>
                      <a:pt x="829" y="2"/>
                    </a:cubicBezTo>
                    <a:cubicBezTo>
                      <a:pt x="828" y="1"/>
                      <a:pt x="827" y="1"/>
                      <a:pt x="826" y="1"/>
                    </a:cubicBezTo>
                    <a:cubicBezTo>
                      <a:pt x="825" y="1"/>
                      <a:pt x="824" y="1"/>
                      <a:pt x="824" y="1"/>
                    </a:cubicBezTo>
                    <a:cubicBezTo>
                      <a:pt x="823" y="0"/>
                      <a:pt x="822" y="0"/>
                      <a:pt x="821" y="0"/>
                    </a:cubicBezTo>
                    <a:cubicBezTo>
                      <a:pt x="820" y="0"/>
                      <a:pt x="819" y="0"/>
                      <a:pt x="818" y="0"/>
                    </a:cubicBezTo>
                    <a:cubicBezTo>
                      <a:pt x="818" y="0"/>
                      <a:pt x="817" y="0"/>
                      <a:pt x="817" y="0"/>
                    </a:cubicBezTo>
                    <a:cubicBezTo>
                      <a:pt x="817" y="0"/>
                      <a:pt x="817" y="0"/>
                      <a:pt x="817" y="0"/>
                    </a:cubicBezTo>
                    <a:cubicBezTo>
                      <a:pt x="816" y="0"/>
                      <a:pt x="814" y="0"/>
                      <a:pt x="813" y="0"/>
                    </a:cubicBezTo>
                    <a:cubicBezTo>
                      <a:pt x="813" y="0"/>
                      <a:pt x="812" y="0"/>
                      <a:pt x="812" y="0"/>
                    </a:cubicBezTo>
                    <a:cubicBezTo>
                      <a:pt x="811" y="0"/>
                      <a:pt x="810" y="1"/>
                      <a:pt x="809" y="1"/>
                    </a:cubicBezTo>
                    <a:cubicBezTo>
                      <a:pt x="808" y="1"/>
                      <a:pt x="808" y="1"/>
                      <a:pt x="807" y="1"/>
                    </a:cubicBezTo>
                    <a:cubicBezTo>
                      <a:pt x="806" y="1"/>
                      <a:pt x="806" y="1"/>
                      <a:pt x="805" y="2"/>
                    </a:cubicBezTo>
                    <a:cubicBezTo>
                      <a:pt x="804" y="2"/>
                      <a:pt x="803" y="2"/>
                      <a:pt x="802" y="2"/>
                    </a:cubicBezTo>
                    <a:cubicBezTo>
                      <a:pt x="802" y="3"/>
                      <a:pt x="802" y="3"/>
                      <a:pt x="802" y="3"/>
                    </a:cubicBezTo>
                    <a:cubicBezTo>
                      <a:pt x="799" y="3"/>
                      <a:pt x="796" y="5"/>
                      <a:pt x="794" y="6"/>
                    </a:cubicBezTo>
                    <a:cubicBezTo>
                      <a:pt x="794" y="6"/>
                      <a:pt x="794" y="6"/>
                      <a:pt x="794" y="6"/>
                    </a:cubicBezTo>
                    <a:cubicBezTo>
                      <a:pt x="792" y="7"/>
                      <a:pt x="791" y="8"/>
                      <a:pt x="790" y="8"/>
                    </a:cubicBezTo>
                    <a:cubicBezTo>
                      <a:pt x="789" y="9"/>
                      <a:pt x="788" y="10"/>
                      <a:pt x="787" y="10"/>
                    </a:cubicBezTo>
                    <a:cubicBezTo>
                      <a:pt x="786" y="11"/>
                      <a:pt x="786" y="11"/>
                      <a:pt x="786" y="11"/>
                    </a:cubicBezTo>
                    <a:cubicBezTo>
                      <a:pt x="785" y="12"/>
                      <a:pt x="784" y="13"/>
                      <a:pt x="783" y="14"/>
                    </a:cubicBezTo>
                    <a:cubicBezTo>
                      <a:pt x="783" y="14"/>
                      <a:pt x="783" y="14"/>
                      <a:pt x="783" y="14"/>
                    </a:cubicBezTo>
                    <a:cubicBezTo>
                      <a:pt x="782" y="15"/>
                      <a:pt x="781" y="16"/>
                      <a:pt x="781" y="17"/>
                    </a:cubicBezTo>
                    <a:cubicBezTo>
                      <a:pt x="780" y="18"/>
                      <a:pt x="780" y="18"/>
                      <a:pt x="780" y="18"/>
                    </a:cubicBezTo>
                    <a:cubicBezTo>
                      <a:pt x="779" y="18"/>
                      <a:pt x="779" y="19"/>
                      <a:pt x="778" y="20"/>
                    </a:cubicBezTo>
                    <a:cubicBezTo>
                      <a:pt x="778" y="20"/>
                      <a:pt x="777" y="21"/>
                      <a:pt x="777" y="21"/>
                    </a:cubicBezTo>
                    <a:cubicBezTo>
                      <a:pt x="777" y="22"/>
                      <a:pt x="777" y="22"/>
                      <a:pt x="776" y="23"/>
                    </a:cubicBezTo>
                    <a:cubicBezTo>
                      <a:pt x="776" y="24"/>
                      <a:pt x="775" y="25"/>
                      <a:pt x="775" y="26"/>
                    </a:cubicBezTo>
                    <a:cubicBezTo>
                      <a:pt x="774" y="26"/>
                      <a:pt x="774" y="26"/>
                      <a:pt x="774" y="26"/>
                    </a:cubicBezTo>
                    <a:cubicBezTo>
                      <a:pt x="774" y="28"/>
                      <a:pt x="773" y="29"/>
                      <a:pt x="773" y="30"/>
                    </a:cubicBezTo>
                    <a:cubicBezTo>
                      <a:pt x="772" y="30"/>
                      <a:pt x="772" y="30"/>
                      <a:pt x="772" y="30"/>
                    </a:cubicBezTo>
                    <a:cubicBezTo>
                      <a:pt x="4" y="1950"/>
                      <a:pt x="4" y="1950"/>
                      <a:pt x="4" y="1950"/>
                    </a:cubicBezTo>
                    <a:cubicBezTo>
                      <a:pt x="1" y="1956"/>
                      <a:pt x="0" y="1964"/>
                      <a:pt x="0" y="1968"/>
                    </a:cubicBezTo>
                    <a:cubicBezTo>
                      <a:pt x="100" y="1968"/>
                      <a:pt x="100" y="1968"/>
                      <a:pt x="100" y="1968"/>
                    </a:cubicBezTo>
                    <a:cubicBezTo>
                      <a:pt x="769" y="297"/>
                      <a:pt x="769" y="297"/>
                      <a:pt x="769" y="297"/>
                    </a:cubicBezTo>
                  </a:path>
                </a:pathLst>
              </a:custGeom>
              <a:solidFill>
                <a:srgbClr val="242C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2428" y="4443278"/>
                <a:ext cx="509588" cy="41275"/>
              </a:xfrm>
              <a:custGeom>
                <a:avLst/>
                <a:gdLst>
                  <a:gd name="T0" fmla="*/ 0 w 321"/>
                  <a:gd name="T1" fmla="*/ 0 h 26"/>
                  <a:gd name="T2" fmla="*/ 13 w 321"/>
                  <a:gd name="T3" fmla="*/ 26 h 26"/>
                  <a:gd name="T4" fmla="*/ 296 w 321"/>
                  <a:gd name="T5" fmla="*/ 26 h 26"/>
                  <a:gd name="T6" fmla="*/ 321 w 321"/>
                  <a:gd name="T7" fmla="*/ 0 h 26"/>
                  <a:gd name="T8" fmla="*/ 0 w 32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26">
                    <a:moveTo>
                      <a:pt x="0" y="0"/>
                    </a:moveTo>
                    <a:lnTo>
                      <a:pt x="13" y="26"/>
                    </a:lnTo>
                    <a:lnTo>
                      <a:pt x="296" y="26"/>
                    </a:lnTo>
                    <a:lnTo>
                      <a:pt x="32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92428" y="4443278"/>
                <a:ext cx="509588" cy="41275"/>
              </a:xfrm>
              <a:custGeom>
                <a:avLst/>
                <a:gdLst>
                  <a:gd name="T0" fmla="*/ 0 w 321"/>
                  <a:gd name="T1" fmla="*/ 0 h 26"/>
                  <a:gd name="T2" fmla="*/ 13 w 321"/>
                  <a:gd name="T3" fmla="*/ 26 h 26"/>
                  <a:gd name="T4" fmla="*/ 296 w 321"/>
                  <a:gd name="T5" fmla="*/ 26 h 26"/>
                  <a:gd name="T6" fmla="*/ 321 w 321"/>
                  <a:gd name="T7" fmla="*/ 0 h 26"/>
                  <a:gd name="T8" fmla="*/ 0 w 321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26">
                    <a:moveTo>
                      <a:pt x="0" y="0"/>
                    </a:moveTo>
                    <a:lnTo>
                      <a:pt x="13" y="26"/>
                    </a:lnTo>
                    <a:lnTo>
                      <a:pt x="296" y="26"/>
                    </a:lnTo>
                    <a:lnTo>
                      <a:pt x="32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71790" y="4403591"/>
                <a:ext cx="571500" cy="20638"/>
              </a:xfrm>
              <a:custGeom>
                <a:avLst/>
                <a:gdLst>
                  <a:gd name="T0" fmla="*/ 360 w 360"/>
                  <a:gd name="T1" fmla="*/ 0 h 13"/>
                  <a:gd name="T2" fmla="*/ 161 w 360"/>
                  <a:gd name="T3" fmla="*/ 0 h 13"/>
                  <a:gd name="T4" fmla="*/ 148 w 360"/>
                  <a:gd name="T5" fmla="*/ 0 h 13"/>
                  <a:gd name="T6" fmla="*/ 58 w 360"/>
                  <a:gd name="T7" fmla="*/ 0 h 13"/>
                  <a:gd name="T8" fmla="*/ 45 w 360"/>
                  <a:gd name="T9" fmla="*/ 0 h 13"/>
                  <a:gd name="T10" fmla="*/ 0 w 360"/>
                  <a:gd name="T11" fmla="*/ 0 h 13"/>
                  <a:gd name="T12" fmla="*/ 6 w 360"/>
                  <a:gd name="T13" fmla="*/ 13 h 13"/>
                  <a:gd name="T14" fmla="*/ 347 w 360"/>
                  <a:gd name="T15" fmla="*/ 13 h 13"/>
                  <a:gd name="T16" fmla="*/ 360 w 360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13">
                    <a:moveTo>
                      <a:pt x="360" y="0"/>
                    </a:moveTo>
                    <a:lnTo>
                      <a:pt x="161" y="0"/>
                    </a:lnTo>
                    <a:lnTo>
                      <a:pt x="148" y="0"/>
                    </a:lnTo>
                    <a:lnTo>
                      <a:pt x="58" y="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6" y="13"/>
                    </a:lnTo>
                    <a:lnTo>
                      <a:pt x="347" y="13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71790" y="4403591"/>
                <a:ext cx="571500" cy="20638"/>
              </a:xfrm>
              <a:custGeom>
                <a:avLst/>
                <a:gdLst>
                  <a:gd name="T0" fmla="*/ 360 w 360"/>
                  <a:gd name="T1" fmla="*/ 0 h 13"/>
                  <a:gd name="T2" fmla="*/ 161 w 360"/>
                  <a:gd name="T3" fmla="*/ 0 h 13"/>
                  <a:gd name="T4" fmla="*/ 148 w 360"/>
                  <a:gd name="T5" fmla="*/ 0 h 13"/>
                  <a:gd name="T6" fmla="*/ 58 w 360"/>
                  <a:gd name="T7" fmla="*/ 0 h 13"/>
                  <a:gd name="T8" fmla="*/ 45 w 360"/>
                  <a:gd name="T9" fmla="*/ 0 h 13"/>
                  <a:gd name="T10" fmla="*/ 0 w 360"/>
                  <a:gd name="T11" fmla="*/ 0 h 13"/>
                  <a:gd name="T12" fmla="*/ 6 w 360"/>
                  <a:gd name="T13" fmla="*/ 13 h 13"/>
                  <a:gd name="T14" fmla="*/ 347 w 360"/>
                  <a:gd name="T15" fmla="*/ 13 h 13"/>
                  <a:gd name="T16" fmla="*/ 360 w 360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0" h="13">
                    <a:moveTo>
                      <a:pt x="360" y="0"/>
                    </a:moveTo>
                    <a:lnTo>
                      <a:pt x="161" y="0"/>
                    </a:lnTo>
                    <a:lnTo>
                      <a:pt x="148" y="0"/>
                    </a:lnTo>
                    <a:lnTo>
                      <a:pt x="58" y="0"/>
                    </a:lnTo>
                    <a:lnTo>
                      <a:pt x="45" y="0"/>
                    </a:lnTo>
                    <a:lnTo>
                      <a:pt x="0" y="0"/>
                    </a:lnTo>
                    <a:lnTo>
                      <a:pt x="6" y="13"/>
                    </a:lnTo>
                    <a:lnTo>
                      <a:pt x="347" y="13"/>
                    </a:lnTo>
                    <a:lnTo>
                      <a:pt x="36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81315" y="4424228"/>
                <a:ext cx="541338" cy="19050"/>
              </a:xfrm>
              <a:custGeom>
                <a:avLst/>
                <a:gdLst>
                  <a:gd name="T0" fmla="*/ 341 w 341"/>
                  <a:gd name="T1" fmla="*/ 0 h 12"/>
                  <a:gd name="T2" fmla="*/ 0 w 341"/>
                  <a:gd name="T3" fmla="*/ 0 h 12"/>
                  <a:gd name="T4" fmla="*/ 7 w 341"/>
                  <a:gd name="T5" fmla="*/ 12 h 12"/>
                  <a:gd name="T6" fmla="*/ 328 w 341"/>
                  <a:gd name="T7" fmla="*/ 12 h 12"/>
                  <a:gd name="T8" fmla="*/ 341 w 34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12">
                    <a:moveTo>
                      <a:pt x="341" y="0"/>
                    </a:moveTo>
                    <a:lnTo>
                      <a:pt x="0" y="0"/>
                    </a:lnTo>
                    <a:lnTo>
                      <a:pt x="7" y="12"/>
                    </a:lnTo>
                    <a:lnTo>
                      <a:pt x="328" y="12"/>
                    </a:lnTo>
                    <a:lnTo>
                      <a:pt x="341" y="0"/>
                    </a:lnTo>
                    <a:close/>
                  </a:path>
                </a:pathLst>
              </a:custGeom>
              <a:solidFill>
                <a:srgbClr val="86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81315" y="4424228"/>
                <a:ext cx="541338" cy="19050"/>
              </a:xfrm>
              <a:custGeom>
                <a:avLst/>
                <a:gdLst>
                  <a:gd name="T0" fmla="*/ 341 w 341"/>
                  <a:gd name="T1" fmla="*/ 0 h 12"/>
                  <a:gd name="T2" fmla="*/ 0 w 341"/>
                  <a:gd name="T3" fmla="*/ 0 h 12"/>
                  <a:gd name="T4" fmla="*/ 7 w 341"/>
                  <a:gd name="T5" fmla="*/ 12 h 12"/>
                  <a:gd name="T6" fmla="*/ 328 w 341"/>
                  <a:gd name="T7" fmla="*/ 12 h 12"/>
                  <a:gd name="T8" fmla="*/ 341 w 34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12">
                    <a:moveTo>
                      <a:pt x="341" y="0"/>
                    </a:moveTo>
                    <a:lnTo>
                      <a:pt x="0" y="0"/>
                    </a:lnTo>
                    <a:lnTo>
                      <a:pt x="7" y="12"/>
                    </a:lnTo>
                    <a:lnTo>
                      <a:pt x="328" y="12"/>
                    </a:lnTo>
                    <a:lnTo>
                      <a:pt x="3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557540" y="4275003"/>
                <a:ext cx="0" cy="0"/>
              </a:xfrm>
              <a:prstGeom prst="line">
                <a:avLst/>
              </a:prstGeom>
              <a:noFill/>
              <a:ln w="0" cap="rnd">
                <a:solidFill>
                  <a:srgbClr val="6DBEC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57540" y="4709978"/>
                <a:ext cx="26988" cy="1588"/>
              </a:xfrm>
              <a:custGeom>
                <a:avLst/>
                <a:gdLst>
                  <a:gd name="T0" fmla="*/ 2 w 129"/>
                  <a:gd name="T1" fmla="*/ 4 h 4"/>
                  <a:gd name="T2" fmla="*/ 6 w 129"/>
                  <a:gd name="T3" fmla="*/ 4 h 4"/>
                  <a:gd name="T4" fmla="*/ 0 w 129"/>
                  <a:gd name="T5" fmla="*/ 4 h 4"/>
                  <a:gd name="T6" fmla="*/ 8 w 129"/>
                  <a:gd name="T7" fmla="*/ 4 h 4"/>
                  <a:gd name="T8" fmla="*/ 10 w 129"/>
                  <a:gd name="T9" fmla="*/ 4 h 4"/>
                  <a:gd name="T10" fmla="*/ 12 w 129"/>
                  <a:gd name="T11" fmla="*/ 4 h 4"/>
                  <a:gd name="T12" fmla="*/ 14 w 129"/>
                  <a:gd name="T13" fmla="*/ 4 h 4"/>
                  <a:gd name="T14" fmla="*/ 17 w 129"/>
                  <a:gd name="T15" fmla="*/ 4 h 4"/>
                  <a:gd name="T16" fmla="*/ 19 w 129"/>
                  <a:gd name="T17" fmla="*/ 4 h 4"/>
                  <a:gd name="T18" fmla="*/ 21 w 129"/>
                  <a:gd name="T19" fmla="*/ 4 h 4"/>
                  <a:gd name="T20" fmla="*/ 24 w 129"/>
                  <a:gd name="T21" fmla="*/ 4 h 4"/>
                  <a:gd name="T22" fmla="*/ 26 w 129"/>
                  <a:gd name="T23" fmla="*/ 4 h 4"/>
                  <a:gd name="T24" fmla="*/ 28 w 129"/>
                  <a:gd name="T25" fmla="*/ 4 h 4"/>
                  <a:gd name="T26" fmla="*/ 31 w 129"/>
                  <a:gd name="T27" fmla="*/ 4 h 4"/>
                  <a:gd name="T28" fmla="*/ 33 w 129"/>
                  <a:gd name="T29" fmla="*/ 4 h 4"/>
                  <a:gd name="T30" fmla="*/ 35 w 129"/>
                  <a:gd name="T31" fmla="*/ 4 h 4"/>
                  <a:gd name="T32" fmla="*/ 37 w 129"/>
                  <a:gd name="T33" fmla="*/ 4 h 4"/>
                  <a:gd name="T34" fmla="*/ 39 w 129"/>
                  <a:gd name="T35" fmla="*/ 4 h 4"/>
                  <a:gd name="T36" fmla="*/ 42 w 129"/>
                  <a:gd name="T37" fmla="*/ 4 h 4"/>
                  <a:gd name="T38" fmla="*/ 44 w 129"/>
                  <a:gd name="T39" fmla="*/ 4 h 4"/>
                  <a:gd name="T40" fmla="*/ 49 w 129"/>
                  <a:gd name="T41" fmla="*/ 4 h 4"/>
                  <a:gd name="T42" fmla="*/ 51 w 129"/>
                  <a:gd name="T43" fmla="*/ 3 h 4"/>
                  <a:gd name="T44" fmla="*/ 53 w 129"/>
                  <a:gd name="T45" fmla="*/ 3 h 4"/>
                  <a:gd name="T46" fmla="*/ 55 w 129"/>
                  <a:gd name="T47" fmla="*/ 3 h 4"/>
                  <a:gd name="T48" fmla="*/ 57 w 129"/>
                  <a:gd name="T49" fmla="*/ 3 h 4"/>
                  <a:gd name="T50" fmla="*/ 60 w 129"/>
                  <a:gd name="T51" fmla="*/ 3 h 4"/>
                  <a:gd name="T52" fmla="*/ 62 w 129"/>
                  <a:gd name="T53" fmla="*/ 3 h 4"/>
                  <a:gd name="T54" fmla="*/ 67 w 129"/>
                  <a:gd name="T55" fmla="*/ 3 h 4"/>
                  <a:gd name="T56" fmla="*/ 69 w 129"/>
                  <a:gd name="T57" fmla="*/ 3 h 4"/>
                  <a:gd name="T58" fmla="*/ 71 w 129"/>
                  <a:gd name="T59" fmla="*/ 3 h 4"/>
                  <a:gd name="T60" fmla="*/ 73 w 129"/>
                  <a:gd name="T61" fmla="*/ 3 h 4"/>
                  <a:gd name="T62" fmla="*/ 75 w 129"/>
                  <a:gd name="T63" fmla="*/ 3 h 4"/>
                  <a:gd name="T64" fmla="*/ 78 w 129"/>
                  <a:gd name="T65" fmla="*/ 3 h 4"/>
                  <a:gd name="T66" fmla="*/ 80 w 129"/>
                  <a:gd name="T67" fmla="*/ 3 h 4"/>
                  <a:gd name="T68" fmla="*/ 85 w 129"/>
                  <a:gd name="T69" fmla="*/ 2 h 4"/>
                  <a:gd name="T70" fmla="*/ 87 w 129"/>
                  <a:gd name="T71" fmla="*/ 2 h 4"/>
                  <a:gd name="T72" fmla="*/ 91 w 129"/>
                  <a:gd name="T73" fmla="*/ 2 h 4"/>
                  <a:gd name="T74" fmla="*/ 93 w 129"/>
                  <a:gd name="T75" fmla="*/ 2 h 4"/>
                  <a:gd name="T76" fmla="*/ 98 w 129"/>
                  <a:gd name="T77" fmla="*/ 2 h 4"/>
                  <a:gd name="T78" fmla="*/ 102 w 129"/>
                  <a:gd name="T79" fmla="*/ 2 h 4"/>
                  <a:gd name="T80" fmla="*/ 105 w 129"/>
                  <a:gd name="T81" fmla="*/ 2 h 4"/>
                  <a:gd name="T82" fmla="*/ 109 w 129"/>
                  <a:gd name="T83" fmla="*/ 1 h 4"/>
                  <a:gd name="T84" fmla="*/ 111 w 129"/>
                  <a:gd name="T85" fmla="*/ 1 h 4"/>
                  <a:gd name="T86" fmla="*/ 116 w 129"/>
                  <a:gd name="T87" fmla="*/ 1 h 4"/>
                  <a:gd name="T88" fmla="*/ 122 w 129"/>
                  <a:gd name="T89" fmla="*/ 1 h 4"/>
                  <a:gd name="T90" fmla="*/ 127 w 129"/>
                  <a:gd name="T91" fmla="*/ 0 h 4"/>
                  <a:gd name="T92" fmla="*/ 129 w 129"/>
                  <a:gd name="T9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9" h="4">
                    <a:moveTo>
                      <a:pt x="2" y="4"/>
                    </a:moveTo>
                    <a:cubicBezTo>
                      <a:pt x="2" y="4"/>
                      <a:pt x="3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moveTo>
                      <a:pt x="6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4"/>
                      <a:pt x="6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8" y="4"/>
                    </a:moveTo>
                    <a:cubicBezTo>
                      <a:pt x="8" y="4"/>
                      <a:pt x="7" y="4"/>
                      <a:pt x="7" y="4"/>
                    </a:cubicBezTo>
                    <a:cubicBezTo>
                      <a:pt x="7" y="4"/>
                      <a:pt x="8" y="4"/>
                      <a:pt x="8" y="4"/>
                    </a:cubicBezTo>
                    <a:moveTo>
                      <a:pt x="10" y="4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moveTo>
                      <a:pt x="12" y="4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4"/>
                      <a:pt x="12" y="4"/>
                    </a:cubicBezTo>
                    <a:moveTo>
                      <a:pt x="14" y="4"/>
                    </a:moveTo>
                    <a:cubicBezTo>
                      <a:pt x="14" y="4"/>
                      <a:pt x="14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moveTo>
                      <a:pt x="17" y="4"/>
                    </a:moveTo>
                    <a:cubicBezTo>
                      <a:pt x="17" y="4"/>
                      <a:pt x="17" y="4"/>
                      <a:pt x="16" y="4"/>
                    </a:cubicBezTo>
                    <a:cubicBezTo>
                      <a:pt x="17" y="4"/>
                      <a:pt x="17" y="4"/>
                      <a:pt x="17" y="4"/>
                    </a:cubicBezTo>
                    <a:moveTo>
                      <a:pt x="19" y="4"/>
                    </a:move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9" y="4"/>
                    </a:cubicBezTo>
                    <a:moveTo>
                      <a:pt x="21" y="4"/>
                    </a:move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4"/>
                      <a:pt x="21" y="4"/>
                    </a:cubicBezTo>
                    <a:moveTo>
                      <a:pt x="24" y="4"/>
                    </a:moveTo>
                    <a:cubicBezTo>
                      <a:pt x="24" y="4"/>
                      <a:pt x="23" y="4"/>
                      <a:pt x="23" y="4"/>
                    </a:cubicBezTo>
                    <a:cubicBezTo>
                      <a:pt x="23" y="4"/>
                      <a:pt x="24" y="4"/>
                      <a:pt x="24" y="4"/>
                    </a:cubicBezTo>
                    <a:moveTo>
                      <a:pt x="26" y="4"/>
                    </a:move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6" y="4"/>
                      <a:pt x="26" y="4"/>
                    </a:cubicBezTo>
                    <a:moveTo>
                      <a:pt x="28" y="4"/>
                    </a:moveTo>
                    <a:cubicBezTo>
                      <a:pt x="28" y="4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moveTo>
                      <a:pt x="31" y="4"/>
                    </a:move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30" y="4"/>
                      <a:pt x="31" y="4"/>
                    </a:cubicBezTo>
                    <a:moveTo>
                      <a:pt x="33" y="4"/>
                    </a:move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2" y="4"/>
                      <a:pt x="33" y="4"/>
                    </a:cubicBezTo>
                    <a:moveTo>
                      <a:pt x="35" y="4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5" y="4"/>
                      <a:pt x="35" y="4"/>
                      <a:pt x="35" y="4"/>
                    </a:cubicBezTo>
                    <a:moveTo>
                      <a:pt x="37" y="4"/>
                    </a:moveTo>
                    <a:cubicBezTo>
                      <a:pt x="37" y="4"/>
                      <a:pt x="37" y="4"/>
                      <a:pt x="37" y="4"/>
                    </a:cubicBezTo>
                    <a:cubicBezTo>
                      <a:pt x="37" y="4"/>
                      <a:pt x="37" y="4"/>
                      <a:pt x="37" y="4"/>
                    </a:cubicBezTo>
                    <a:moveTo>
                      <a:pt x="39" y="4"/>
                    </a:move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moveTo>
                      <a:pt x="42" y="4"/>
                    </a:moveTo>
                    <a:cubicBezTo>
                      <a:pt x="42" y="4"/>
                      <a:pt x="42" y="4"/>
                      <a:pt x="41" y="4"/>
                    </a:cubicBezTo>
                    <a:cubicBezTo>
                      <a:pt x="41" y="4"/>
                      <a:pt x="42" y="4"/>
                      <a:pt x="42" y="4"/>
                    </a:cubicBezTo>
                    <a:moveTo>
                      <a:pt x="44" y="4"/>
                    </a:moveTo>
                    <a:cubicBezTo>
                      <a:pt x="44" y="4"/>
                      <a:pt x="44" y="4"/>
                      <a:pt x="43" y="4"/>
                    </a:cubicBezTo>
                    <a:cubicBezTo>
                      <a:pt x="44" y="4"/>
                      <a:pt x="44" y="4"/>
                      <a:pt x="44" y="4"/>
                    </a:cubicBezTo>
                    <a:moveTo>
                      <a:pt x="49" y="4"/>
                    </a:moveTo>
                    <a:cubicBezTo>
                      <a:pt x="48" y="4"/>
                      <a:pt x="48" y="4"/>
                      <a:pt x="48" y="4"/>
                    </a:cubicBezTo>
                    <a:cubicBezTo>
                      <a:pt x="48" y="4"/>
                      <a:pt x="48" y="4"/>
                      <a:pt x="49" y="4"/>
                    </a:cubicBezTo>
                    <a:moveTo>
                      <a:pt x="51" y="3"/>
                    </a:moveTo>
                    <a:cubicBezTo>
                      <a:pt x="51" y="3"/>
                      <a:pt x="50" y="3"/>
                      <a:pt x="50" y="3"/>
                    </a:cubicBezTo>
                    <a:cubicBezTo>
                      <a:pt x="50" y="3"/>
                      <a:pt x="51" y="3"/>
                      <a:pt x="51" y="3"/>
                    </a:cubicBezTo>
                    <a:moveTo>
                      <a:pt x="53" y="3"/>
                    </a:moveTo>
                    <a:cubicBezTo>
                      <a:pt x="53" y="3"/>
                      <a:pt x="53" y="3"/>
                      <a:pt x="53" y="3"/>
                    </a:cubicBezTo>
                    <a:cubicBezTo>
                      <a:pt x="53" y="3"/>
                      <a:pt x="53" y="3"/>
                      <a:pt x="53" y="3"/>
                    </a:cubicBezTo>
                    <a:moveTo>
                      <a:pt x="55" y="3"/>
                    </a:move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3"/>
                      <a:pt x="55" y="3"/>
                    </a:cubicBezTo>
                    <a:moveTo>
                      <a:pt x="57" y="3"/>
                    </a:moveTo>
                    <a:cubicBezTo>
                      <a:pt x="57" y="3"/>
                      <a:pt x="57" y="3"/>
                      <a:pt x="57" y="3"/>
                    </a:cubicBezTo>
                    <a:cubicBezTo>
                      <a:pt x="57" y="3"/>
                      <a:pt x="57" y="3"/>
                      <a:pt x="57" y="3"/>
                    </a:cubicBezTo>
                    <a:moveTo>
                      <a:pt x="60" y="3"/>
                    </a:moveTo>
                    <a:cubicBezTo>
                      <a:pt x="60" y="3"/>
                      <a:pt x="60" y="3"/>
                      <a:pt x="59" y="3"/>
                    </a:cubicBezTo>
                    <a:cubicBezTo>
                      <a:pt x="60" y="3"/>
                      <a:pt x="60" y="3"/>
                      <a:pt x="60" y="3"/>
                    </a:cubicBezTo>
                    <a:moveTo>
                      <a:pt x="62" y="3"/>
                    </a:moveTo>
                    <a:cubicBezTo>
                      <a:pt x="62" y="3"/>
                      <a:pt x="62" y="3"/>
                      <a:pt x="62" y="3"/>
                    </a:cubicBezTo>
                    <a:cubicBezTo>
                      <a:pt x="62" y="3"/>
                      <a:pt x="62" y="3"/>
                      <a:pt x="62" y="3"/>
                    </a:cubicBezTo>
                    <a:moveTo>
                      <a:pt x="67" y="3"/>
                    </a:moveTo>
                    <a:cubicBezTo>
                      <a:pt x="66" y="3"/>
                      <a:pt x="66" y="3"/>
                      <a:pt x="66" y="3"/>
                    </a:cubicBezTo>
                    <a:cubicBezTo>
                      <a:pt x="66" y="3"/>
                      <a:pt x="66" y="3"/>
                      <a:pt x="67" y="3"/>
                    </a:cubicBezTo>
                    <a:moveTo>
                      <a:pt x="69" y="3"/>
                    </a:moveTo>
                    <a:cubicBezTo>
                      <a:pt x="69" y="3"/>
                      <a:pt x="68" y="3"/>
                      <a:pt x="68" y="3"/>
                    </a:cubicBezTo>
                    <a:cubicBezTo>
                      <a:pt x="68" y="3"/>
                      <a:pt x="69" y="3"/>
                      <a:pt x="69" y="3"/>
                    </a:cubicBezTo>
                    <a:moveTo>
                      <a:pt x="71" y="3"/>
                    </a:move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3"/>
                      <a:pt x="71" y="3"/>
                    </a:cubicBezTo>
                    <a:moveTo>
                      <a:pt x="73" y="3"/>
                    </a:moveTo>
                    <a:cubicBezTo>
                      <a:pt x="73" y="3"/>
                      <a:pt x="73" y="3"/>
                      <a:pt x="73" y="3"/>
                    </a:cubicBezTo>
                    <a:cubicBezTo>
                      <a:pt x="73" y="3"/>
                      <a:pt x="73" y="3"/>
                      <a:pt x="73" y="3"/>
                    </a:cubicBezTo>
                    <a:moveTo>
                      <a:pt x="75" y="3"/>
                    </a:moveTo>
                    <a:cubicBezTo>
                      <a:pt x="75" y="3"/>
                      <a:pt x="75" y="3"/>
                      <a:pt x="75" y="3"/>
                    </a:cubicBezTo>
                    <a:cubicBezTo>
                      <a:pt x="75" y="3"/>
                      <a:pt x="75" y="3"/>
                      <a:pt x="75" y="3"/>
                    </a:cubicBezTo>
                    <a:moveTo>
                      <a:pt x="78" y="3"/>
                    </a:moveTo>
                    <a:cubicBezTo>
                      <a:pt x="78" y="3"/>
                      <a:pt x="78" y="3"/>
                      <a:pt x="77" y="3"/>
                    </a:cubicBezTo>
                    <a:cubicBezTo>
                      <a:pt x="78" y="3"/>
                      <a:pt x="78" y="3"/>
                      <a:pt x="78" y="3"/>
                    </a:cubicBezTo>
                    <a:moveTo>
                      <a:pt x="80" y="3"/>
                    </a:move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0" y="3"/>
                      <a:pt x="80" y="3"/>
                    </a:cubicBezTo>
                    <a:moveTo>
                      <a:pt x="85" y="2"/>
                    </a:moveTo>
                    <a:cubicBezTo>
                      <a:pt x="84" y="2"/>
                      <a:pt x="84" y="2"/>
                      <a:pt x="84" y="2"/>
                    </a:cubicBezTo>
                    <a:cubicBezTo>
                      <a:pt x="84" y="2"/>
                      <a:pt x="84" y="2"/>
                      <a:pt x="85" y="2"/>
                    </a:cubicBezTo>
                    <a:moveTo>
                      <a:pt x="87" y="2"/>
                    </a:moveTo>
                    <a:cubicBezTo>
                      <a:pt x="87" y="2"/>
                      <a:pt x="86" y="2"/>
                      <a:pt x="86" y="2"/>
                    </a:cubicBezTo>
                    <a:cubicBezTo>
                      <a:pt x="86" y="2"/>
                      <a:pt x="87" y="2"/>
                      <a:pt x="87" y="2"/>
                    </a:cubicBezTo>
                    <a:moveTo>
                      <a:pt x="91" y="2"/>
                    </a:moveTo>
                    <a:cubicBezTo>
                      <a:pt x="91" y="2"/>
                      <a:pt x="91" y="2"/>
                      <a:pt x="91" y="2"/>
                    </a:cubicBezTo>
                    <a:cubicBezTo>
                      <a:pt x="91" y="2"/>
                      <a:pt x="91" y="2"/>
                      <a:pt x="91" y="2"/>
                    </a:cubicBezTo>
                    <a:moveTo>
                      <a:pt x="93" y="2"/>
                    </a:move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moveTo>
                      <a:pt x="98" y="2"/>
                    </a:moveTo>
                    <a:cubicBezTo>
                      <a:pt x="98" y="2"/>
                      <a:pt x="98" y="2"/>
                      <a:pt x="98" y="2"/>
                    </a:cubicBezTo>
                    <a:cubicBezTo>
                      <a:pt x="98" y="2"/>
                      <a:pt x="98" y="2"/>
                      <a:pt x="98" y="2"/>
                    </a:cubicBezTo>
                    <a:moveTo>
                      <a:pt x="102" y="2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moveTo>
                      <a:pt x="105" y="2"/>
                    </a:moveTo>
                    <a:cubicBezTo>
                      <a:pt x="104" y="2"/>
                      <a:pt x="104" y="2"/>
                      <a:pt x="104" y="2"/>
                    </a:cubicBezTo>
                    <a:cubicBezTo>
                      <a:pt x="104" y="2"/>
                      <a:pt x="105" y="2"/>
                      <a:pt x="105" y="2"/>
                    </a:cubicBezTo>
                    <a:moveTo>
                      <a:pt x="109" y="1"/>
                    </a:moveTo>
                    <a:cubicBezTo>
                      <a:pt x="109" y="1"/>
                      <a:pt x="109" y="1"/>
                      <a:pt x="109" y="1"/>
                    </a:cubicBezTo>
                    <a:cubicBezTo>
                      <a:pt x="109" y="1"/>
                      <a:pt x="109" y="1"/>
                      <a:pt x="109" y="1"/>
                    </a:cubicBezTo>
                    <a:moveTo>
                      <a:pt x="111" y="1"/>
                    </a:moveTo>
                    <a:cubicBezTo>
                      <a:pt x="111" y="1"/>
                      <a:pt x="111" y="1"/>
                      <a:pt x="111" y="1"/>
                    </a:cubicBezTo>
                    <a:cubicBezTo>
                      <a:pt x="111" y="1"/>
                      <a:pt x="111" y="1"/>
                      <a:pt x="111" y="1"/>
                    </a:cubicBezTo>
                    <a:moveTo>
                      <a:pt x="116" y="1"/>
                    </a:moveTo>
                    <a:cubicBezTo>
                      <a:pt x="116" y="1"/>
                      <a:pt x="116" y="1"/>
                      <a:pt x="116" y="1"/>
                    </a:cubicBezTo>
                    <a:cubicBezTo>
                      <a:pt x="116" y="1"/>
                      <a:pt x="116" y="1"/>
                      <a:pt x="116" y="1"/>
                    </a:cubicBezTo>
                    <a:moveTo>
                      <a:pt x="122" y="1"/>
                    </a:moveTo>
                    <a:cubicBezTo>
                      <a:pt x="122" y="1"/>
                      <a:pt x="122" y="1"/>
                      <a:pt x="122" y="1"/>
                    </a:cubicBezTo>
                    <a:cubicBezTo>
                      <a:pt x="122" y="1"/>
                      <a:pt x="122" y="1"/>
                      <a:pt x="122" y="1"/>
                    </a:cubicBezTo>
                    <a:moveTo>
                      <a:pt x="127" y="0"/>
                    </a:moveTo>
                    <a:cubicBezTo>
                      <a:pt x="127" y="0"/>
                      <a:pt x="127" y="0"/>
                      <a:pt x="127" y="0"/>
                    </a:cubicBezTo>
                    <a:cubicBezTo>
                      <a:pt x="127" y="0"/>
                      <a:pt x="127" y="0"/>
                      <a:pt x="127" y="0"/>
                    </a:cubicBezTo>
                    <a:moveTo>
                      <a:pt x="129" y="0"/>
                    </a:move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0"/>
                      <a:pt x="129" y="0"/>
                      <a:pt x="129" y="0"/>
                    </a:cubicBezTo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13065" y="3989253"/>
                <a:ext cx="652463" cy="722313"/>
              </a:xfrm>
              <a:custGeom>
                <a:avLst/>
                <a:gdLst>
                  <a:gd name="T0" fmla="*/ 1000 w 3069"/>
                  <a:gd name="T1" fmla="*/ 1 h 3396"/>
                  <a:gd name="T2" fmla="*/ 1002 w 3069"/>
                  <a:gd name="T3" fmla="*/ 5 h 3396"/>
                  <a:gd name="T4" fmla="*/ 1005 w 3069"/>
                  <a:gd name="T5" fmla="*/ 13 h 3396"/>
                  <a:gd name="T6" fmla="*/ 1006 w 3069"/>
                  <a:gd name="T7" fmla="*/ 16 h 3396"/>
                  <a:gd name="T8" fmla="*/ 1007 w 3069"/>
                  <a:gd name="T9" fmla="*/ 20 h 3396"/>
                  <a:gd name="T10" fmla="*/ 1008 w 3069"/>
                  <a:gd name="T11" fmla="*/ 24 h 3396"/>
                  <a:gd name="T12" fmla="*/ 1008 w 3069"/>
                  <a:gd name="T13" fmla="*/ 28 h 3396"/>
                  <a:gd name="T14" fmla="*/ 1472 w 3069"/>
                  <a:gd name="T15" fmla="*/ 796 h 3396"/>
                  <a:gd name="T16" fmla="*/ 2112 w 3069"/>
                  <a:gd name="T17" fmla="*/ 1756 h 3396"/>
                  <a:gd name="T18" fmla="*/ 1008 w 3069"/>
                  <a:gd name="T19" fmla="*/ 1756 h 3396"/>
                  <a:gd name="T20" fmla="*/ 2496 w 3069"/>
                  <a:gd name="T21" fmla="*/ 1948 h 3396"/>
                  <a:gd name="T22" fmla="*/ 2304 w 3069"/>
                  <a:gd name="T23" fmla="*/ 2140 h 3396"/>
                  <a:gd name="T24" fmla="*/ 0 w 3069"/>
                  <a:gd name="T25" fmla="*/ 2332 h 3396"/>
                  <a:gd name="T26" fmla="*/ 1062 w 3069"/>
                  <a:gd name="T27" fmla="*/ 3394 h 3396"/>
                  <a:gd name="T28" fmla="*/ 1149 w 3069"/>
                  <a:gd name="T29" fmla="*/ 3396 h 3396"/>
                  <a:gd name="T30" fmla="*/ 1152 w 3069"/>
                  <a:gd name="T31" fmla="*/ 3396 h 3396"/>
                  <a:gd name="T32" fmla="*/ 1154 w 3069"/>
                  <a:gd name="T33" fmla="*/ 3396 h 3396"/>
                  <a:gd name="T34" fmla="*/ 1156 w 3069"/>
                  <a:gd name="T35" fmla="*/ 3396 h 3396"/>
                  <a:gd name="T36" fmla="*/ 1159 w 3069"/>
                  <a:gd name="T37" fmla="*/ 3396 h 3396"/>
                  <a:gd name="T38" fmla="*/ 1161 w 3069"/>
                  <a:gd name="T39" fmla="*/ 3396 h 3396"/>
                  <a:gd name="T40" fmla="*/ 1163 w 3069"/>
                  <a:gd name="T41" fmla="*/ 3396 h 3396"/>
                  <a:gd name="T42" fmla="*/ 1165 w 3069"/>
                  <a:gd name="T43" fmla="*/ 3396 h 3396"/>
                  <a:gd name="T44" fmla="*/ 1168 w 3069"/>
                  <a:gd name="T45" fmla="*/ 3396 h 3396"/>
                  <a:gd name="T46" fmla="*/ 1170 w 3069"/>
                  <a:gd name="T47" fmla="*/ 3396 h 3396"/>
                  <a:gd name="T48" fmla="*/ 1172 w 3069"/>
                  <a:gd name="T49" fmla="*/ 3396 h 3396"/>
                  <a:gd name="T50" fmla="*/ 1174 w 3069"/>
                  <a:gd name="T51" fmla="*/ 3396 h 3396"/>
                  <a:gd name="T52" fmla="*/ 1177 w 3069"/>
                  <a:gd name="T53" fmla="*/ 3396 h 3396"/>
                  <a:gd name="T54" fmla="*/ 1179 w 3069"/>
                  <a:gd name="T55" fmla="*/ 3396 h 3396"/>
                  <a:gd name="T56" fmla="*/ 1181 w 3069"/>
                  <a:gd name="T57" fmla="*/ 3396 h 3396"/>
                  <a:gd name="T58" fmla="*/ 1184 w 3069"/>
                  <a:gd name="T59" fmla="*/ 3396 h 3396"/>
                  <a:gd name="T60" fmla="*/ 1186 w 3069"/>
                  <a:gd name="T61" fmla="*/ 3396 h 3396"/>
                  <a:gd name="T62" fmla="*/ 1188 w 3069"/>
                  <a:gd name="T63" fmla="*/ 3396 h 3396"/>
                  <a:gd name="T64" fmla="*/ 1190 w 3069"/>
                  <a:gd name="T65" fmla="*/ 3396 h 3396"/>
                  <a:gd name="T66" fmla="*/ 1192 w 3069"/>
                  <a:gd name="T67" fmla="*/ 3396 h 3396"/>
                  <a:gd name="T68" fmla="*/ 1197 w 3069"/>
                  <a:gd name="T69" fmla="*/ 3396 h 3396"/>
                  <a:gd name="T70" fmla="*/ 1199 w 3069"/>
                  <a:gd name="T71" fmla="*/ 3395 h 3396"/>
                  <a:gd name="T72" fmla="*/ 1202 w 3069"/>
                  <a:gd name="T73" fmla="*/ 3395 h 3396"/>
                  <a:gd name="T74" fmla="*/ 1204 w 3069"/>
                  <a:gd name="T75" fmla="*/ 3395 h 3396"/>
                  <a:gd name="T76" fmla="*/ 1206 w 3069"/>
                  <a:gd name="T77" fmla="*/ 3395 h 3396"/>
                  <a:gd name="T78" fmla="*/ 1208 w 3069"/>
                  <a:gd name="T79" fmla="*/ 3395 h 3396"/>
                  <a:gd name="T80" fmla="*/ 1211 w 3069"/>
                  <a:gd name="T81" fmla="*/ 3395 h 3396"/>
                  <a:gd name="T82" fmla="*/ 1215 w 3069"/>
                  <a:gd name="T83" fmla="*/ 3395 h 3396"/>
                  <a:gd name="T84" fmla="*/ 1217 w 3069"/>
                  <a:gd name="T85" fmla="*/ 3395 h 3396"/>
                  <a:gd name="T86" fmla="*/ 1220 w 3069"/>
                  <a:gd name="T87" fmla="*/ 3395 h 3396"/>
                  <a:gd name="T88" fmla="*/ 1222 w 3069"/>
                  <a:gd name="T89" fmla="*/ 3395 h 3396"/>
                  <a:gd name="T90" fmla="*/ 1224 w 3069"/>
                  <a:gd name="T91" fmla="*/ 3395 h 3396"/>
                  <a:gd name="T92" fmla="*/ 1226 w 3069"/>
                  <a:gd name="T93" fmla="*/ 3395 h 3396"/>
                  <a:gd name="T94" fmla="*/ 1229 w 3069"/>
                  <a:gd name="T95" fmla="*/ 3395 h 3396"/>
                  <a:gd name="T96" fmla="*/ 1233 w 3069"/>
                  <a:gd name="T97" fmla="*/ 3394 h 3396"/>
                  <a:gd name="T98" fmla="*/ 1235 w 3069"/>
                  <a:gd name="T99" fmla="*/ 3394 h 3396"/>
                  <a:gd name="T100" fmla="*/ 1240 w 3069"/>
                  <a:gd name="T101" fmla="*/ 3394 h 3396"/>
                  <a:gd name="T102" fmla="*/ 1242 w 3069"/>
                  <a:gd name="T103" fmla="*/ 3394 h 3396"/>
                  <a:gd name="T104" fmla="*/ 1247 w 3069"/>
                  <a:gd name="T105" fmla="*/ 3394 h 3396"/>
                  <a:gd name="T106" fmla="*/ 1251 w 3069"/>
                  <a:gd name="T107" fmla="*/ 3394 h 3396"/>
                  <a:gd name="T108" fmla="*/ 1253 w 3069"/>
                  <a:gd name="T109" fmla="*/ 3394 h 3396"/>
                  <a:gd name="T110" fmla="*/ 1258 w 3069"/>
                  <a:gd name="T111" fmla="*/ 3393 h 3396"/>
                  <a:gd name="T112" fmla="*/ 1260 w 3069"/>
                  <a:gd name="T113" fmla="*/ 3393 h 3396"/>
                  <a:gd name="T114" fmla="*/ 1265 w 3069"/>
                  <a:gd name="T115" fmla="*/ 3393 h 3396"/>
                  <a:gd name="T116" fmla="*/ 1271 w 3069"/>
                  <a:gd name="T117" fmla="*/ 3393 h 3396"/>
                  <a:gd name="T118" fmla="*/ 1276 w 3069"/>
                  <a:gd name="T119" fmla="*/ 3392 h 3396"/>
                  <a:gd name="T120" fmla="*/ 1278 w 3069"/>
                  <a:gd name="T121" fmla="*/ 3392 h 3396"/>
                  <a:gd name="T122" fmla="*/ 2949 w 3069"/>
                  <a:gd name="T123" fmla="*/ 2332 h 3396"/>
                  <a:gd name="T124" fmla="*/ 1665 w 3069"/>
                  <a:gd name="T125" fmla="*/ 666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69" h="3396">
                    <a:moveTo>
                      <a:pt x="999" y="0"/>
                    </a:moveTo>
                    <a:cubicBezTo>
                      <a:pt x="999" y="0"/>
                      <a:pt x="999" y="1"/>
                      <a:pt x="1000" y="1"/>
                    </a:cubicBezTo>
                    <a:cubicBezTo>
                      <a:pt x="1000" y="1"/>
                      <a:pt x="1000" y="1"/>
                      <a:pt x="1000" y="1"/>
                    </a:cubicBezTo>
                    <a:cubicBezTo>
                      <a:pt x="1001" y="2"/>
                      <a:pt x="1001" y="3"/>
                      <a:pt x="1002" y="5"/>
                    </a:cubicBezTo>
                    <a:cubicBezTo>
                      <a:pt x="1002" y="5"/>
                      <a:pt x="1002" y="5"/>
                      <a:pt x="1002" y="5"/>
                    </a:cubicBezTo>
                    <a:cubicBezTo>
                      <a:pt x="1003" y="7"/>
                      <a:pt x="1005" y="10"/>
                      <a:pt x="1005" y="13"/>
                    </a:cubicBezTo>
                    <a:cubicBezTo>
                      <a:pt x="1006" y="13"/>
                      <a:pt x="1006" y="13"/>
                      <a:pt x="1006" y="13"/>
                    </a:cubicBezTo>
                    <a:cubicBezTo>
                      <a:pt x="1006" y="14"/>
                      <a:pt x="1006" y="15"/>
                      <a:pt x="1006" y="16"/>
                    </a:cubicBezTo>
                    <a:cubicBezTo>
                      <a:pt x="1007" y="17"/>
                      <a:pt x="1007" y="17"/>
                      <a:pt x="1007" y="18"/>
                    </a:cubicBezTo>
                    <a:cubicBezTo>
                      <a:pt x="1007" y="19"/>
                      <a:pt x="1007" y="19"/>
                      <a:pt x="1007" y="20"/>
                    </a:cubicBezTo>
                    <a:cubicBezTo>
                      <a:pt x="1007" y="21"/>
                      <a:pt x="1008" y="22"/>
                      <a:pt x="1008" y="23"/>
                    </a:cubicBezTo>
                    <a:cubicBezTo>
                      <a:pt x="1008" y="23"/>
                      <a:pt x="1008" y="24"/>
                      <a:pt x="1008" y="24"/>
                    </a:cubicBezTo>
                    <a:cubicBezTo>
                      <a:pt x="1008" y="25"/>
                      <a:pt x="1008" y="27"/>
                      <a:pt x="1008" y="28"/>
                    </a:cubicBezTo>
                    <a:cubicBezTo>
                      <a:pt x="1008" y="28"/>
                      <a:pt x="1008" y="28"/>
                      <a:pt x="1008" y="28"/>
                    </a:cubicBezTo>
                    <a:cubicBezTo>
                      <a:pt x="1008" y="100"/>
                      <a:pt x="1008" y="100"/>
                      <a:pt x="1008" y="100"/>
                    </a:cubicBezTo>
                    <a:cubicBezTo>
                      <a:pt x="1472" y="796"/>
                      <a:pt x="1472" y="796"/>
                      <a:pt x="1472" y="796"/>
                    </a:cubicBezTo>
                    <a:cubicBezTo>
                      <a:pt x="1856" y="1372"/>
                      <a:pt x="1856" y="1372"/>
                      <a:pt x="1856" y="1372"/>
                    </a:cubicBezTo>
                    <a:cubicBezTo>
                      <a:pt x="2112" y="1756"/>
                      <a:pt x="2112" y="1756"/>
                      <a:pt x="2112" y="1756"/>
                    </a:cubicBezTo>
                    <a:cubicBezTo>
                      <a:pt x="1008" y="1756"/>
                      <a:pt x="1008" y="1756"/>
                      <a:pt x="1008" y="1756"/>
                    </a:cubicBezTo>
                    <a:cubicBezTo>
                      <a:pt x="1008" y="1756"/>
                      <a:pt x="1008" y="1756"/>
                      <a:pt x="1008" y="1756"/>
                    </a:cubicBezTo>
                    <a:cubicBezTo>
                      <a:pt x="1008" y="1948"/>
                      <a:pt x="1008" y="1948"/>
                      <a:pt x="1008" y="1948"/>
                    </a:cubicBezTo>
                    <a:cubicBezTo>
                      <a:pt x="2496" y="1948"/>
                      <a:pt x="2496" y="1948"/>
                      <a:pt x="2496" y="1948"/>
                    </a:cubicBezTo>
                    <a:cubicBezTo>
                      <a:pt x="2400" y="2044"/>
                      <a:pt x="2400" y="2044"/>
                      <a:pt x="2400" y="2044"/>
                    </a:cubicBezTo>
                    <a:cubicBezTo>
                      <a:pt x="2304" y="2140"/>
                      <a:pt x="2304" y="2140"/>
                      <a:pt x="2304" y="2140"/>
                    </a:cubicBezTo>
                    <a:cubicBezTo>
                      <a:pt x="2111" y="2332"/>
                      <a:pt x="2111" y="2332"/>
                      <a:pt x="2111" y="2332"/>
                    </a:cubicBezTo>
                    <a:cubicBezTo>
                      <a:pt x="0" y="2332"/>
                      <a:pt x="0" y="2332"/>
                      <a:pt x="0" y="2332"/>
                    </a:cubicBezTo>
                    <a:cubicBezTo>
                      <a:pt x="988" y="3320"/>
                      <a:pt x="988" y="3320"/>
                      <a:pt x="988" y="3320"/>
                    </a:cubicBezTo>
                    <a:cubicBezTo>
                      <a:pt x="1062" y="3394"/>
                      <a:pt x="1062" y="3394"/>
                      <a:pt x="1062" y="3394"/>
                    </a:cubicBezTo>
                    <a:cubicBezTo>
                      <a:pt x="1091" y="3395"/>
                      <a:pt x="1120" y="3396"/>
                      <a:pt x="1149" y="3396"/>
                    </a:cubicBezTo>
                    <a:cubicBezTo>
                      <a:pt x="1149" y="3396"/>
                      <a:pt x="1149" y="3396"/>
                      <a:pt x="1149" y="3396"/>
                    </a:cubicBezTo>
                    <a:cubicBezTo>
                      <a:pt x="1150" y="3396"/>
                      <a:pt x="1150" y="3396"/>
                      <a:pt x="1151" y="3396"/>
                    </a:cubicBezTo>
                    <a:cubicBezTo>
                      <a:pt x="1151" y="3396"/>
                      <a:pt x="1152" y="3396"/>
                      <a:pt x="1152" y="3396"/>
                    </a:cubicBezTo>
                    <a:cubicBezTo>
                      <a:pt x="1152" y="3396"/>
                      <a:pt x="1152" y="3396"/>
                      <a:pt x="1152" y="3396"/>
                    </a:cubicBezTo>
                    <a:cubicBezTo>
                      <a:pt x="1153" y="3396"/>
                      <a:pt x="1153" y="3396"/>
                      <a:pt x="1154" y="3396"/>
                    </a:cubicBezTo>
                    <a:cubicBezTo>
                      <a:pt x="1154" y="3396"/>
                      <a:pt x="1154" y="3396"/>
                      <a:pt x="1155" y="3396"/>
                    </a:cubicBezTo>
                    <a:cubicBezTo>
                      <a:pt x="1155" y="3396"/>
                      <a:pt x="1156" y="3396"/>
                      <a:pt x="1156" y="3396"/>
                    </a:cubicBezTo>
                    <a:cubicBezTo>
                      <a:pt x="1156" y="3396"/>
                      <a:pt x="1157" y="3396"/>
                      <a:pt x="1157" y="3396"/>
                    </a:cubicBezTo>
                    <a:cubicBezTo>
                      <a:pt x="1157" y="3396"/>
                      <a:pt x="1158" y="3396"/>
                      <a:pt x="1159" y="3396"/>
                    </a:cubicBezTo>
                    <a:cubicBezTo>
                      <a:pt x="1159" y="3396"/>
                      <a:pt x="1159" y="3396"/>
                      <a:pt x="1159" y="3396"/>
                    </a:cubicBezTo>
                    <a:cubicBezTo>
                      <a:pt x="1160" y="3396"/>
                      <a:pt x="1160" y="3396"/>
                      <a:pt x="1161" y="3396"/>
                    </a:cubicBezTo>
                    <a:cubicBezTo>
                      <a:pt x="1161" y="3396"/>
                      <a:pt x="1161" y="3396"/>
                      <a:pt x="1161" y="3396"/>
                    </a:cubicBezTo>
                    <a:cubicBezTo>
                      <a:pt x="1162" y="3396"/>
                      <a:pt x="1162" y="3396"/>
                      <a:pt x="1163" y="3396"/>
                    </a:cubicBezTo>
                    <a:cubicBezTo>
                      <a:pt x="1163" y="3396"/>
                      <a:pt x="1163" y="3396"/>
                      <a:pt x="1163" y="3396"/>
                    </a:cubicBezTo>
                    <a:cubicBezTo>
                      <a:pt x="1164" y="3396"/>
                      <a:pt x="1165" y="3396"/>
                      <a:pt x="1165" y="3396"/>
                    </a:cubicBezTo>
                    <a:cubicBezTo>
                      <a:pt x="1166" y="3396"/>
                      <a:pt x="1166" y="3396"/>
                      <a:pt x="1166" y="3396"/>
                    </a:cubicBezTo>
                    <a:cubicBezTo>
                      <a:pt x="1166" y="3396"/>
                      <a:pt x="1167" y="3396"/>
                      <a:pt x="1168" y="3396"/>
                    </a:cubicBezTo>
                    <a:cubicBezTo>
                      <a:pt x="1168" y="3396"/>
                      <a:pt x="1168" y="3396"/>
                      <a:pt x="1168" y="3396"/>
                    </a:cubicBezTo>
                    <a:cubicBezTo>
                      <a:pt x="1169" y="3396"/>
                      <a:pt x="1169" y="3396"/>
                      <a:pt x="1170" y="3396"/>
                    </a:cubicBezTo>
                    <a:cubicBezTo>
                      <a:pt x="1170" y="3396"/>
                      <a:pt x="1170" y="3396"/>
                      <a:pt x="1170" y="3396"/>
                    </a:cubicBezTo>
                    <a:cubicBezTo>
                      <a:pt x="1171" y="3396"/>
                      <a:pt x="1172" y="3396"/>
                      <a:pt x="1172" y="3396"/>
                    </a:cubicBezTo>
                    <a:cubicBezTo>
                      <a:pt x="1172" y="3396"/>
                      <a:pt x="1173" y="3396"/>
                      <a:pt x="1173" y="3396"/>
                    </a:cubicBezTo>
                    <a:cubicBezTo>
                      <a:pt x="1173" y="3396"/>
                      <a:pt x="1174" y="3396"/>
                      <a:pt x="1174" y="3396"/>
                    </a:cubicBezTo>
                    <a:cubicBezTo>
                      <a:pt x="1174" y="3396"/>
                      <a:pt x="1175" y="3396"/>
                      <a:pt x="1175" y="3396"/>
                    </a:cubicBezTo>
                    <a:cubicBezTo>
                      <a:pt x="1176" y="3396"/>
                      <a:pt x="1176" y="3396"/>
                      <a:pt x="1177" y="3396"/>
                    </a:cubicBezTo>
                    <a:cubicBezTo>
                      <a:pt x="1177" y="3396"/>
                      <a:pt x="1177" y="3396"/>
                      <a:pt x="1177" y="3396"/>
                    </a:cubicBezTo>
                    <a:cubicBezTo>
                      <a:pt x="1178" y="3396"/>
                      <a:pt x="1178" y="3396"/>
                      <a:pt x="1179" y="3396"/>
                    </a:cubicBezTo>
                    <a:cubicBezTo>
                      <a:pt x="1179" y="3396"/>
                      <a:pt x="1179" y="3396"/>
                      <a:pt x="1180" y="3396"/>
                    </a:cubicBezTo>
                    <a:cubicBezTo>
                      <a:pt x="1180" y="3396"/>
                      <a:pt x="1181" y="3396"/>
                      <a:pt x="1181" y="3396"/>
                    </a:cubicBezTo>
                    <a:cubicBezTo>
                      <a:pt x="1181" y="3396"/>
                      <a:pt x="1181" y="3396"/>
                      <a:pt x="1182" y="3396"/>
                    </a:cubicBezTo>
                    <a:cubicBezTo>
                      <a:pt x="1182" y="3396"/>
                      <a:pt x="1183" y="3396"/>
                      <a:pt x="1184" y="3396"/>
                    </a:cubicBezTo>
                    <a:cubicBezTo>
                      <a:pt x="1184" y="3396"/>
                      <a:pt x="1184" y="3396"/>
                      <a:pt x="1184" y="3396"/>
                    </a:cubicBezTo>
                    <a:cubicBezTo>
                      <a:pt x="1185" y="3396"/>
                      <a:pt x="1185" y="3396"/>
                      <a:pt x="1186" y="3396"/>
                    </a:cubicBezTo>
                    <a:cubicBezTo>
                      <a:pt x="1186" y="3396"/>
                      <a:pt x="1186" y="3396"/>
                      <a:pt x="1186" y="3396"/>
                    </a:cubicBezTo>
                    <a:cubicBezTo>
                      <a:pt x="1187" y="3396"/>
                      <a:pt x="1187" y="3396"/>
                      <a:pt x="1188" y="3396"/>
                    </a:cubicBezTo>
                    <a:cubicBezTo>
                      <a:pt x="1188" y="3396"/>
                      <a:pt x="1188" y="3396"/>
                      <a:pt x="1188" y="3396"/>
                    </a:cubicBezTo>
                    <a:cubicBezTo>
                      <a:pt x="1189" y="3396"/>
                      <a:pt x="1190" y="3396"/>
                      <a:pt x="1190" y="3396"/>
                    </a:cubicBezTo>
                    <a:cubicBezTo>
                      <a:pt x="1191" y="3396"/>
                      <a:pt x="1191" y="3396"/>
                      <a:pt x="1191" y="3396"/>
                    </a:cubicBezTo>
                    <a:cubicBezTo>
                      <a:pt x="1191" y="3396"/>
                      <a:pt x="1192" y="3396"/>
                      <a:pt x="1192" y="3396"/>
                    </a:cubicBezTo>
                    <a:cubicBezTo>
                      <a:pt x="1193" y="3396"/>
                      <a:pt x="1193" y="3396"/>
                      <a:pt x="1193" y="3396"/>
                    </a:cubicBezTo>
                    <a:cubicBezTo>
                      <a:pt x="1194" y="3396"/>
                      <a:pt x="1196" y="3396"/>
                      <a:pt x="1197" y="3396"/>
                    </a:cubicBezTo>
                    <a:cubicBezTo>
                      <a:pt x="1197" y="3396"/>
                      <a:pt x="1197" y="3396"/>
                      <a:pt x="1198" y="3396"/>
                    </a:cubicBezTo>
                    <a:cubicBezTo>
                      <a:pt x="1198" y="3395"/>
                      <a:pt x="1199" y="3395"/>
                      <a:pt x="1199" y="3395"/>
                    </a:cubicBezTo>
                    <a:cubicBezTo>
                      <a:pt x="1199" y="3395"/>
                      <a:pt x="1200" y="3395"/>
                      <a:pt x="1200" y="3395"/>
                    </a:cubicBezTo>
                    <a:cubicBezTo>
                      <a:pt x="1200" y="3395"/>
                      <a:pt x="1201" y="3395"/>
                      <a:pt x="1202" y="3395"/>
                    </a:cubicBezTo>
                    <a:cubicBezTo>
                      <a:pt x="1202" y="3395"/>
                      <a:pt x="1202" y="3395"/>
                      <a:pt x="1202" y="3395"/>
                    </a:cubicBezTo>
                    <a:cubicBezTo>
                      <a:pt x="1203" y="3395"/>
                      <a:pt x="1203" y="3395"/>
                      <a:pt x="1204" y="3395"/>
                    </a:cubicBezTo>
                    <a:cubicBezTo>
                      <a:pt x="1204" y="3395"/>
                      <a:pt x="1204" y="3395"/>
                      <a:pt x="1204" y="3395"/>
                    </a:cubicBezTo>
                    <a:cubicBezTo>
                      <a:pt x="1205" y="3395"/>
                      <a:pt x="1205" y="3395"/>
                      <a:pt x="1206" y="3395"/>
                    </a:cubicBezTo>
                    <a:cubicBezTo>
                      <a:pt x="1206" y="3395"/>
                      <a:pt x="1206" y="3395"/>
                      <a:pt x="1206" y="3395"/>
                    </a:cubicBezTo>
                    <a:cubicBezTo>
                      <a:pt x="1207" y="3395"/>
                      <a:pt x="1208" y="3395"/>
                      <a:pt x="1208" y="3395"/>
                    </a:cubicBezTo>
                    <a:cubicBezTo>
                      <a:pt x="1209" y="3395"/>
                      <a:pt x="1209" y="3395"/>
                      <a:pt x="1209" y="3395"/>
                    </a:cubicBezTo>
                    <a:cubicBezTo>
                      <a:pt x="1209" y="3395"/>
                      <a:pt x="1210" y="3395"/>
                      <a:pt x="1211" y="3395"/>
                    </a:cubicBezTo>
                    <a:cubicBezTo>
                      <a:pt x="1211" y="3395"/>
                      <a:pt x="1211" y="3395"/>
                      <a:pt x="1211" y="3395"/>
                    </a:cubicBezTo>
                    <a:cubicBezTo>
                      <a:pt x="1212" y="3395"/>
                      <a:pt x="1214" y="3395"/>
                      <a:pt x="1215" y="3395"/>
                    </a:cubicBezTo>
                    <a:cubicBezTo>
                      <a:pt x="1215" y="3395"/>
                      <a:pt x="1215" y="3395"/>
                      <a:pt x="1216" y="3395"/>
                    </a:cubicBezTo>
                    <a:cubicBezTo>
                      <a:pt x="1216" y="3395"/>
                      <a:pt x="1217" y="3395"/>
                      <a:pt x="1217" y="3395"/>
                    </a:cubicBezTo>
                    <a:cubicBezTo>
                      <a:pt x="1217" y="3395"/>
                      <a:pt x="1218" y="3395"/>
                      <a:pt x="1218" y="3395"/>
                    </a:cubicBezTo>
                    <a:cubicBezTo>
                      <a:pt x="1218" y="3395"/>
                      <a:pt x="1219" y="3395"/>
                      <a:pt x="1220" y="3395"/>
                    </a:cubicBezTo>
                    <a:cubicBezTo>
                      <a:pt x="1220" y="3395"/>
                      <a:pt x="1220" y="3395"/>
                      <a:pt x="1220" y="3395"/>
                    </a:cubicBezTo>
                    <a:cubicBezTo>
                      <a:pt x="1221" y="3395"/>
                      <a:pt x="1221" y="3395"/>
                      <a:pt x="1222" y="3395"/>
                    </a:cubicBezTo>
                    <a:cubicBezTo>
                      <a:pt x="1222" y="3395"/>
                      <a:pt x="1222" y="3395"/>
                      <a:pt x="1222" y="3395"/>
                    </a:cubicBezTo>
                    <a:cubicBezTo>
                      <a:pt x="1223" y="3395"/>
                      <a:pt x="1223" y="3395"/>
                      <a:pt x="1224" y="3395"/>
                    </a:cubicBezTo>
                    <a:cubicBezTo>
                      <a:pt x="1224" y="3395"/>
                      <a:pt x="1224" y="3395"/>
                      <a:pt x="1224" y="3395"/>
                    </a:cubicBezTo>
                    <a:cubicBezTo>
                      <a:pt x="1225" y="3395"/>
                      <a:pt x="1226" y="3395"/>
                      <a:pt x="1226" y="3395"/>
                    </a:cubicBezTo>
                    <a:cubicBezTo>
                      <a:pt x="1227" y="3395"/>
                      <a:pt x="1227" y="3395"/>
                      <a:pt x="1227" y="3395"/>
                    </a:cubicBezTo>
                    <a:cubicBezTo>
                      <a:pt x="1227" y="3395"/>
                      <a:pt x="1228" y="3395"/>
                      <a:pt x="1229" y="3395"/>
                    </a:cubicBezTo>
                    <a:cubicBezTo>
                      <a:pt x="1229" y="3395"/>
                      <a:pt x="1229" y="3395"/>
                      <a:pt x="1229" y="3395"/>
                    </a:cubicBezTo>
                    <a:cubicBezTo>
                      <a:pt x="1230" y="3395"/>
                      <a:pt x="1232" y="3394"/>
                      <a:pt x="1233" y="3394"/>
                    </a:cubicBezTo>
                    <a:cubicBezTo>
                      <a:pt x="1233" y="3394"/>
                      <a:pt x="1233" y="3394"/>
                      <a:pt x="1234" y="3394"/>
                    </a:cubicBezTo>
                    <a:cubicBezTo>
                      <a:pt x="1234" y="3394"/>
                      <a:pt x="1235" y="3394"/>
                      <a:pt x="1235" y="3394"/>
                    </a:cubicBezTo>
                    <a:cubicBezTo>
                      <a:pt x="1235" y="3394"/>
                      <a:pt x="1236" y="3394"/>
                      <a:pt x="1236" y="3394"/>
                    </a:cubicBezTo>
                    <a:cubicBezTo>
                      <a:pt x="1237" y="3394"/>
                      <a:pt x="1238" y="3394"/>
                      <a:pt x="1240" y="3394"/>
                    </a:cubicBezTo>
                    <a:cubicBezTo>
                      <a:pt x="1240" y="3394"/>
                      <a:pt x="1240" y="3394"/>
                      <a:pt x="1240" y="3394"/>
                    </a:cubicBezTo>
                    <a:cubicBezTo>
                      <a:pt x="1241" y="3394"/>
                      <a:pt x="1241" y="3394"/>
                      <a:pt x="1242" y="3394"/>
                    </a:cubicBezTo>
                    <a:cubicBezTo>
                      <a:pt x="1242" y="3394"/>
                      <a:pt x="1242" y="3394"/>
                      <a:pt x="1242" y="3394"/>
                    </a:cubicBezTo>
                    <a:cubicBezTo>
                      <a:pt x="1244" y="3394"/>
                      <a:pt x="1245" y="3394"/>
                      <a:pt x="1247" y="3394"/>
                    </a:cubicBezTo>
                    <a:cubicBezTo>
                      <a:pt x="1247" y="3394"/>
                      <a:pt x="1247" y="3394"/>
                      <a:pt x="1247" y="3394"/>
                    </a:cubicBezTo>
                    <a:cubicBezTo>
                      <a:pt x="1248" y="3394"/>
                      <a:pt x="1250" y="3394"/>
                      <a:pt x="1251" y="3394"/>
                    </a:cubicBezTo>
                    <a:cubicBezTo>
                      <a:pt x="1251" y="3394"/>
                      <a:pt x="1251" y="3394"/>
                      <a:pt x="1251" y="3394"/>
                    </a:cubicBezTo>
                    <a:cubicBezTo>
                      <a:pt x="1252" y="3394"/>
                      <a:pt x="1253" y="3394"/>
                      <a:pt x="1253" y="3394"/>
                    </a:cubicBezTo>
                    <a:cubicBezTo>
                      <a:pt x="1253" y="3394"/>
                      <a:pt x="1253" y="3394"/>
                      <a:pt x="1254" y="3394"/>
                    </a:cubicBezTo>
                    <a:cubicBezTo>
                      <a:pt x="1255" y="3393"/>
                      <a:pt x="1256" y="3393"/>
                      <a:pt x="1258" y="3393"/>
                    </a:cubicBezTo>
                    <a:cubicBezTo>
                      <a:pt x="1258" y="3393"/>
                      <a:pt x="1258" y="3393"/>
                      <a:pt x="1258" y="3393"/>
                    </a:cubicBezTo>
                    <a:cubicBezTo>
                      <a:pt x="1259" y="3393"/>
                      <a:pt x="1259" y="3393"/>
                      <a:pt x="1260" y="3393"/>
                    </a:cubicBezTo>
                    <a:cubicBezTo>
                      <a:pt x="1260" y="3393"/>
                      <a:pt x="1260" y="3393"/>
                      <a:pt x="1260" y="3393"/>
                    </a:cubicBezTo>
                    <a:cubicBezTo>
                      <a:pt x="1262" y="3393"/>
                      <a:pt x="1263" y="3393"/>
                      <a:pt x="1265" y="3393"/>
                    </a:cubicBezTo>
                    <a:cubicBezTo>
                      <a:pt x="1265" y="3393"/>
                      <a:pt x="1265" y="3393"/>
                      <a:pt x="1265" y="3393"/>
                    </a:cubicBezTo>
                    <a:cubicBezTo>
                      <a:pt x="1267" y="3393"/>
                      <a:pt x="1269" y="3393"/>
                      <a:pt x="1271" y="3393"/>
                    </a:cubicBezTo>
                    <a:cubicBezTo>
                      <a:pt x="1271" y="3393"/>
                      <a:pt x="1271" y="3393"/>
                      <a:pt x="1271" y="3393"/>
                    </a:cubicBezTo>
                    <a:cubicBezTo>
                      <a:pt x="1273" y="3392"/>
                      <a:pt x="1274" y="3392"/>
                      <a:pt x="1276" y="3392"/>
                    </a:cubicBezTo>
                    <a:cubicBezTo>
                      <a:pt x="1276" y="3392"/>
                      <a:pt x="1276" y="3392"/>
                      <a:pt x="1276" y="3392"/>
                    </a:cubicBezTo>
                    <a:cubicBezTo>
                      <a:pt x="1277" y="3392"/>
                      <a:pt x="1277" y="3392"/>
                      <a:pt x="1278" y="3392"/>
                    </a:cubicBezTo>
                    <a:cubicBezTo>
                      <a:pt x="1278" y="3392"/>
                      <a:pt x="1278" y="3392"/>
                      <a:pt x="1278" y="3392"/>
                    </a:cubicBezTo>
                    <a:cubicBezTo>
                      <a:pt x="1999" y="3348"/>
                      <a:pt x="2619" y="2931"/>
                      <a:pt x="2949" y="2332"/>
                    </a:cubicBezTo>
                    <a:cubicBezTo>
                      <a:pt x="2995" y="2248"/>
                      <a:pt x="3035" y="2161"/>
                      <a:pt x="3069" y="2070"/>
                    </a:cubicBezTo>
                    <a:cubicBezTo>
                      <a:pt x="1665" y="666"/>
                      <a:pt x="1665" y="666"/>
                      <a:pt x="1665" y="666"/>
                    </a:cubicBezTo>
                    <a:cubicBezTo>
                      <a:pt x="999" y="0"/>
                      <a:pt x="999" y="0"/>
                      <a:pt x="999" y="0"/>
                    </a:cubicBezTo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25803" y="4157528"/>
                <a:ext cx="80963" cy="123825"/>
              </a:xfrm>
              <a:custGeom>
                <a:avLst/>
                <a:gdLst>
                  <a:gd name="T0" fmla="*/ 0 w 51"/>
                  <a:gd name="T1" fmla="*/ 0 h 78"/>
                  <a:gd name="T2" fmla="*/ 3 w 51"/>
                  <a:gd name="T3" fmla="*/ 5 h 78"/>
                  <a:gd name="T4" fmla="*/ 51 w 51"/>
                  <a:gd name="T5" fmla="*/ 78 h 78"/>
                  <a:gd name="T6" fmla="*/ 0 w 51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0" y="0"/>
                    </a:moveTo>
                    <a:lnTo>
                      <a:pt x="3" y="5"/>
                    </a:lnTo>
                    <a:lnTo>
                      <a:pt x="51" y="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AC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25803" y="4157528"/>
                <a:ext cx="80963" cy="123825"/>
              </a:xfrm>
              <a:custGeom>
                <a:avLst/>
                <a:gdLst>
                  <a:gd name="T0" fmla="*/ 0 w 51"/>
                  <a:gd name="T1" fmla="*/ 0 h 78"/>
                  <a:gd name="T2" fmla="*/ 3 w 51"/>
                  <a:gd name="T3" fmla="*/ 5 h 78"/>
                  <a:gd name="T4" fmla="*/ 51 w 51"/>
                  <a:gd name="T5" fmla="*/ 78 h 78"/>
                  <a:gd name="T6" fmla="*/ 0 w 51"/>
                  <a:gd name="T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8">
                    <a:moveTo>
                      <a:pt x="0" y="0"/>
                    </a:moveTo>
                    <a:lnTo>
                      <a:pt x="3" y="5"/>
                    </a:lnTo>
                    <a:lnTo>
                      <a:pt x="51" y="7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25790" y="3989253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13065" y="4443278"/>
                <a:ext cx="488950" cy="41275"/>
              </a:xfrm>
              <a:custGeom>
                <a:avLst/>
                <a:gdLst>
                  <a:gd name="T0" fmla="*/ 308 w 308"/>
                  <a:gd name="T1" fmla="*/ 0 h 26"/>
                  <a:gd name="T2" fmla="*/ 308 w 308"/>
                  <a:gd name="T3" fmla="*/ 0 h 26"/>
                  <a:gd name="T4" fmla="*/ 283 w 308"/>
                  <a:gd name="T5" fmla="*/ 26 h 26"/>
                  <a:gd name="T6" fmla="*/ 132 w 308"/>
                  <a:gd name="T7" fmla="*/ 26 h 26"/>
                  <a:gd name="T8" fmla="*/ 0 w 308"/>
                  <a:gd name="T9" fmla="*/ 26 h 26"/>
                  <a:gd name="T10" fmla="*/ 283 w 308"/>
                  <a:gd name="T11" fmla="*/ 26 h 26"/>
                  <a:gd name="T12" fmla="*/ 308 w 308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26">
                    <a:moveTo>
                      <a:pt x="308" y="0"/>
                    </a:moveTo>
                    <a:lnTo>
                      <a:pt x="308" y="0"/>
                    </a:lnTo>
                    <a:lnTo>
                      <a:pt x="283" y="26"/>
                    </a:lnTo>
                    <a:lnTo>
                      <a:pt x="132" y="26"/>
                    </a:lnTo>
                    <a:lnTo>
                      <a:pt x="0" y="26"/>
                    </a:lnTo>
                    <a:lnTo>
                      <a:pt x="283" y="26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rgbClr val="F7D6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13065" y="4443278"/>
                <a:ext cx="488950" cy="41275"/>
              </a:xfrm>
              <a:custGeom>
                <a:avLst/>
                <a:gdLst>
                  <a:gd name="T0" fmla="*/ 308 w 308"/>
                  <a:gd name="T1" fmla="*/ 0 h 26"/>
                  <a:gd name="T2" fmla="*/ 308 w 308"/>
                  <a:gd name="T3" fmla="*/ 0 h 26"/>
                  <a:gd name="T4" fmla="*/ 283 w 308"/>
                  <a:gd name="T5" fmla="*/ 26 h 26"/>
                  <a:gd name="T6" fmla="*/ 132 w 308"/>
                  <a:gd name="T7" fmla="*/ 26 h 26"/>
                  <a:gd name="T8" fmla="*/ 0 w 308"/>
                  <a:gd name="T9" fmla="*/ 26 h 26"/>
                  <a:gd name="T10" fmla="*/ 283 w 308"/>
                  <a:gd name="T11" fmla="*/ 26 h 26"/>
                  <a:gd name="T12" fmla="*/ 308 w 308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8" h="26">
                    <a:moveTo>
                      <a:pt x="308" y="0"/>
                    </a:moveTo>
                    <a:lnTo>
                      <a:pt x="308" y="0"/>
                    </a:lnTo>
                    <a:lnTo>
                      <a:pt x="283" y="26"/>
                    </a:lnTo>
                    <a:lnTo>
                      <a:pt x="132" y="26"/>
                    </a:lnTo>
                    <a:lnTo>
                      <a:pt x="0" y="26"/>
                    </a:lnTo>
                    <a:lnTo>
                      <a:pt x="283" y="26"/>
                    </a:lnTo>
                    <a:lnTo>
                      <a:pt x="30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63865" y="4047991"/>
                <a:ext cx="142875" cy="355600"/>
              </a:xfrm>
              <a:custGeom>
                <a:avLst/>
                <a:gdLst>
                  <a:gd name="T0" fmla="*/ 90 w 90"/>
                  <a:gd name="T1" fmla="*/ 0 h 224"/>
                  <a:gd name="T2" fmla="*/ 0 w 90"/>
                  <a:gd name="T3" fmla="*/ 224 h 224"/>
                  <a:gd name="T4" fmla="*/ 19 w 90"/>
                  <a:gd name="T5" fmla="*/ 224 h 224"/>
                  <a:gd name="T6" fmla="*/ 90 w 90"/>
                  <a:gd name="T7" fmla="*/ 224 h 224"/>
                  <a:gd name="T8" fmla="*/ 90 w 90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24">
                    <a:moveTo>
                      <a:pt x="90" y="0"/>
                    </a:moveTo>
                    <a:lnTo>
                      <a:pt x="0" y="224"/>
                    </a:lnTo>
                    <a:lnTo>
                      <a:pt x="19" y="224"/>
                    </a:lnTo>
                    <a:lnTo>
                      <a:pt x="90" y="224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EB9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63865" y="4047991"/>
                <a:ext cx="142875" cy="355600"/>
              </a:xfrm>
              <a:custGeom>
                <a:avLst/>
                <a:gdLst>
                  <a:gd name="T0" fmla="*/ 90 w 90"/>
                  <a:gd name="T1" fmla="*/ 0 h 224"/>
                  <a:gd name="T2" fmla="*/ 0 w 90"/>
                  <a:gd name="T3" fmla="*/ 224 h 224"/>
                  <a:gd name="T4" fmla="*/ 19 w 90"/>
                  <a:gd name="T5" fmla="*/ 224 h 224"/>
                  <a:gd name="T6" fmla="*/ 90 w 90"/>
                  <a:gd name="T7" fmla="*/ 224 h 224"/>
                  <a:gd name="T8" fmla="*/ 90 w 90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24">
                    <a:moveTo>
                      <a:pt x="90" y="0"/>
                    </a:moveTo>
                    <a:lnTo>
                      <a:pt x="0" y="224"/>
                    </a:lnTo>
                    <a:lnTo>
                      <a:pt x="19" y="224"/>
                    </a:lnTo>
                    <a:lnTo>
                      <a:pt x="90" y="224"/>
                    </a:lnTo>
                    <a:lnTo>
                      <a:pt x="9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63865" y="4047991"/>
                <a:ext cx="142875" cy="355600"/>
              </a:xfrm>
              <a:custGeom>
                <a:avLst/>
                <a:gdLst>
                  <a:gd name="T0" fmla="*/ 90 w 90"/>
                  <a:gd name="T1" fmla="*/ 0 h 224"/>
                  <a:gd name="T2" fmla="*/ 0 w 90"/>
                  <a:gd name="T3" fmla="*/ 224 h 224"/>
                  <a:gd name="T4" fmla="*/ 90 w 90"/>
                  <a:gd name="T5" fmla="*/ 0 h 224"/>
                  <a:gd name="T6" fmla="*/ 90 w 90"/>
                  <a:gd name="T7" fmla="*/ 224 h 224"/>
                  <a:gd name="T8" fmla="*/ 90 w 90"/>
                  <a:gd name="T9" fmla="*/ 153 h 224"/>
                  <a:gd name="T10" fmla="*/ 90 w 90"/>
                  <a:gd name="T11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224">
                    <a:moveTo>
                      <a:pt x="90" y="0"/>
                    </a:moveTo>
                    <a:lnTo>
                      <a:pt x="0" y="224"/>
                    </a:lnTo>
                    <a:lnTo>
                      <a:pt x="90" y="0"/>
                    </a:lnTo>
                    <a:lnTo>
                      <a:pt x="90" y="224"/>
                    </a:lnTo>
                    <a:lnTo>
                      <a:pt x="90" y="153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2325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363865" y="4047991"/>
                <a:ext cx="142875" cy="355600"/>
              </a:xfrm>
              <a:custGeom>
                <a:avLst/>
                <a:gdLst>
                  <a:gd name="T0" fmla="*/ 90 w 90"/>
                  <a:gd name="T1" fmla="*/ 0 h 224"/>
                  <a:gd name="T2" fmla="*/ 0 w 90"/>
                  <a:gd name="T3" fmla="*/ 224 h 224"/>
                  <a:gd name="T4" fmla="*/ 90 w 90"/>
                  <a:gd name="T5" fmla="*/ 0 h 224"/>
                  <a:gd name="T6" fmla="*/ 90 w 90"/>
                  <a:gd name="T7" fmla="*/ 224 h 224"/>
                  <a:gd name="T8" fmla="*/ 90 w 90"/>
                  <a:gd name="T9" fmla="*/ 153 h 224"/>
                  <a:gd name="T10" fmla="*/ 90 w 90"/>
                  <a:gd name="T11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224">
                    <a:moveTo>
                      <a:pt x="90" y="0"/>
                    </a:moveTo>
                    <a:lnTo>
                      <a:pt x="0" y="224"/>
                    </a:lnTo>
                    <a:lnTo>
                      <a:pt x="90" y="0"/>
                    </a:lnTo>
                    <a:lnTo>
                      <a:pt x="90" y="224"/>
                    </a:lnTo>
                    <a:lnTo>
                      <a:pt x="90" y="153"/>
                    </a:lnTo>
                    <a:lnTo>
                      <a:pt x="9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289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3336966" y="1072476"/>
            <a:ext cx="249381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268188" y="2816299"/>
            <a:ext cx="4500748" cy="983805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102658" y="3106784"/>
            <a:ext cx="301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54CC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本年工作回顾</a:t>
            </a:r>
            <a:endParaRPr lang="zh-CN" altLang="en-US" sz="3600" b="1" dirty="0">
              <a:solidFill>
                <a:srgbClr val="54CC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4208779" y="2816299"/>
            <a:ext cx="80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2826132" y="4847566"/>
            <a:ext cx="3441389" cy="7953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2849882" y="5684818"/>
            <a:ext cx="34413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2849882" y="4782293"/>
            <a:ext cx="344138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1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59102" y="1289341"/>
            <a:ext cx="7976468" cy="1376330"/>
            <a:chOff x="852709" y="5009914"/>
            <a:chExt cx="10635290" cy="1835106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1712626" y="5216411"/>
              <a:ext cx="9214985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6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赠可编辑商务图标</a:t>
              </a:r>
            </a:p>
          </p:txBody>
        </p:sp>
      </p:grpSp>
      <p:sp>
        <p:nvSpPr>
          <p:cNvPr id="5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2948695" y="3327647"/>
            <a:ext cx="22606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38" y="2990147"/>
            <a:ext cx="663750" cy="675000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95" y="2990147"/>
            <a:ext cx="652500" cy="708750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195" y="2990147"/>
            <a:ext cx="652500" cy="708750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195" y="2990147"/>
            <a:ext cx="652500" cy="708750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38" y="4011286"/>
            <a:ext cx="663750" cy="663750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0570" y="4036397"/>
            <a:ext cx="663750" cy="686250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1195" y="4058897"/>
            <a:ext cx="652500" cy="663750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0570" y="4070147"/>
            <a:ext cx="697500" cy="641250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7238" y="5021175"/>
            <a:ext cx="641250" cy="652500"/>
          </a:xfrm>
          <a:prstGeom prst="rect">
            <a:avLst/>
          </a:prstGeom>
        </p:spPr>
      </p:pic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0124" y="5021175"/>
            <a:ext cx="675000" cy="720000"/>
          </a:xfrm>
          <a:prstGeom prst="rect">
            <a:avLst/>
          </a:prstGeom>
        </p:spPr>
      </p:pic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2222" y="5021175"/>
            <a:ext cx="843750" cy="731250"/>
          </a:xfrm>
          <a:prstGeom prst="rect">
            <a:avLst/>
          </a:prstGeom>
        </p:spPr>
      </p:pic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3070" y="5021175"/>
            <a:ext cx="675000" cy="742500"/>
          </a:xfrm>
          <a:prstGeom prst="rect">
            <a:avLst/>
          </a:prstGeom>
        </p:spPr>
      </p:pic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28108" y="2900635"/>
            <a:ext cx="753750" cy="855000"/>
          </a:xfrm>
          <a:prstGeom prst="rect">
            <a:avLst/>
          </a:prstGeom>
        </p:spPr>
      </p:pic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065" y="5077425"/>
            <a:ext cx="663750" cy="663750"/>
          </a:xfrm>
          <a:prstGeom prst="rect">
            <a:avLst/>
          </a:pr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5255" y="2985010"/>
            <a:ext cx="720000" cy="675000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87627" y="4058897"/>
            <a:ext cx="663750" cy="697500"/>
          </a:xfrm>
          <a:prstGeom prst="rect">
            <a:avLst/>
          </a:prstGeom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65168" y="5009925"/>
            <a:ext cx="675000" cy="675000"/>
          </a:xfrm>
          <a:prstGeom prst="rect">
            <a:avLst/>
          </a:prstGeom>
        </p:spPr>
      </p:pic>
      <p:pic>
        <p:nvPicPr>
          <p:cNvPr id="23" name="出自【趣你的PPT】(微信:qunideppt)：最优质的PPT资源库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15815" y="4036397"/>
            <a:ext cx="86625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7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oup 210出自【趣你的PPT】(微信:qunideppt)：最优质的PPT资源库"/>
          <p:cNvGrpSpPr/>
          <p:nvPr/>
        </p:nvGrpSpPr>
        <p:grpSpPr>
          <a:xfrm>
            <a:off x="560314" y="3033559"/>
            <a:ext cx="7975256" cy="2858821"/>
            <a:chOff x="560314" y="2843554"/>
            <a:chExt cx="7975256" cy="2858821"/>
          </a:xfrm>
        </p:grpSpPr>
        <p:grpSp>
          <p:nvGrpSpPr>
            <p:cNvPr id="2" name="组合 1"/>
            <p:cNvGrpSpPr/>
            <p:nvPr/>
          </p:nvGrpSpPr>
          <p:grpSpPr>
            <a:xfrm>
              <a:off x="5530282" y="5183262"/>
              <a:ext cx="519113" cy="519113"/>
              <a:chOff x="6230938" y="5297488"/>
              <a:chExt cx="692150" cy="692150"/>
            </a:xfrm>
          </p:grpSpPr>
          <p:sp>
            <p:nvSpPr>
              <p:cNvPr id="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30938" y="5297488"/>
                <a:ext cx="692150" cy="692150"/>
              </a:xfrm>
              <a:prstGeom prst="ellipse">
                <a:avLst/>
              </a:prstGeom>
              <a:solidFill>
                <a:srgbClr val="D4C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18263" y="5365750"/>
                <a:ext cx="444500" cy="538162"/>
              </a:xfrm>
              <a:custGeom>
                <a:avLst/>
                <a:gdLst>
                  <a:gd name="T0" fmla="*/ 70 w 118"/>
                  <a:gd name="T1" fmla="*/ 60 h 143"/>
                  <a:gd name="T2" fmla="*/ 35 w 118"/>
                  <a:gd name="T3" fmla="*/ 99 h 143"/>
                  <a:gd name="T4" fmla="*/ 35 w 118"/>
                  <a:gd name="T5" fmla="*/ 96 h 143"/>
                  <a:gd name="T6" fmla="*/ 26 w 118"/>
                  <a:gd name="T7" fmla="*/ 11 h 143"/>
                  <a:gd name="T8" fmla="*/ 18 w 118"/>
                  <a:gd name="T9" fmla="*/ 97 h 143"/>
                  <a:gd name="T10" fmla="*/ 19 w 118"/>
                  <a:gd name="T11" fmla="*/ 117 h 143"/>
                  <a:gd name="T12" fmla="*/ 10 w 118"/>
                  <a:gd name="T13" fmla="*/ 136 h 143"/>
                  <a:gd name="T14" fmla="*/ 32 w 118"/>
                  <a:gd name="T15" fmla="*/ 129 h 143"/>
                  <a:gd name="T16" fmla="*/ 94 w 118"/>
                  <a:gd name="T17" fmla="*/ 68 h 143"/>
                  <a:gd name="T18" fmla="*/ 20 w 118"/>
                  <a:gd name="T19" fmla="*/ 67 h 143"/>
                  <a:gd name="T20" fmla="*/ 13 w 118"/>
                  <a:gd name="T21" fmla="*/ 23 h 143"/>
                  <a:gd name="T22" fmla="*/ 16 w 118"/>
                  <a:gd name="T23" fmla="*/ 23 h 143"/>
                  <a:gd name="T24" fmla="*/ 20 w 118"/>
                  <a:gd name="T25" fmla="*/ 67 h 143"/>
                  <a:gd name="T26" fmla="*/ 26 w 118"/>
                  <a:gd name="T27" fmla="*/ 75 h 143"/>
                  <a:gd name="T28" fmla="*/ 25 w 118"/>
                  <a:gd name="T29" fmla="*/ 18 h 143"/>
                  <a:gd name="T30" fmla="*/ 27 w 118"/>
                  <a:gd name="T31" fmla="*/ 18 h 143"/>
                  <a:gd name="T32" fmla="*/ 32 w 118"/>
                  <a:gd name="T33" fmla="*/ 67 h 143"/>
                  <a:gd name="T34" fmla="*/ 31 w 118"/>
                  <a:gd name="T35" fmla="*/ 66 h 143"/>
                  <a:gd name="T36" fmla="*/ 38 w 118"/>
                  <a:gd name="T37" fmla="*/ 22 h 143"/>
                  <a:gd name="T38" fmla="*/ 33 w 118"/>
                  <a:gd name="T39" fmla="*/ 66 h 143"/>
                  <a:gd name="T40" fmla="*/ 46 w 118"/>
                  <a:gd name="T41" fmla="*/ 98 h 143"/>
                  <a:gd name="T42" fmla="*/ 78 w 118"/>
                  <a:gd name="T43" fmla="*/ 66 h 143"/>
                  <a:gd name="T44" fmla="*/ 48 w 118"/>
                  <a:gd name="T45" fmla="*/ 99 h 143"/>
                  <a:gd name="T46" fmla="*/ 46 w 118"/>
                  <a:gd name="T47" fmla="*/ 99 h 143"/>
                  <a:gd name="T48" fmla="*/ 44 w 118"/>
                  <a:gd name="T49" fmla="*/ 109 h 143"/>
                  <a:gd name="T50" fmla="*/ 87 w 118"/>
                  <a:gd name="T51" fmla="*/ 72 h 143"/>
                  <a:gd name="T52" fmla="*/ 89 w 118"/>
                  <a:gd name="T53" fmla="*/ 74 h 143"/>
                  <a:gd name="T54" fmla="*/ 44 w 118"/>
                  <a:gd name="T55" fmla="*/ 109 h 143"/>
                  <a:gd name="T56" fmla="*/ 55 w 118"/>
                  <a:gd name="T57" fmla="*/ 109 h 143"/>
                  <a:gd name="T58" fmla="*/ 54 w 118"/>
                  <a:gd name="T59" fmla="*/ 109 h 143"/>
                  <a:gd name="T60" fmla="*/ 91 w 118"/>
                  <a:gd name="T61" fmla="*/ 84 h 143"/>
                  <a:gd name="T62" fmla="*/ 92 w 118"/>
                  <a:gd name="T63" fmla="*/ 86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8" h="143">
                    <a:moveTo>
                      <a:pt x="94" y="68"/>
                    </a:moveTo>
                    <a:cubicBezTo>
                      <a:pt x="94" y="68"/>
                      <a:pt x="86" y="42"/>
                      <a:pt x="70" y="60"/>
                    </a:cubicBezTo>
                    <a:cubicBezTo>
                      <a:pt x="60" y="71"/>
                      <a:pt x="46" y="88"/>
                      <a:pt x="35" y="100"/>
                    </a:cubicBezTo>
                    <a:cubicBezTo>
                      <a:pt x="35" y="100"/>
                      <a:pt x="35" y="99"/>
                      <a:pt x="35" y="99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36" y="88"/>
                      <a:pt x="44" y="46"/>
                      <a:pt x="48" y="24"/>
                    </a:cubicBezTo>
                    <a:cubicBezTo>
                      <a:pt x="52" y="0"/>
                      <a:pt x="26" y="11"/>
                      <a:pt x="26" y="11"/>
                    </a:cubicBezTo>
                    <a:cubicBezTo>
                      <a:pt x="26" y="11"/>
                      <a:pt x="0" y="0"/>
                      <a:pt x="4" y="24"/>
                    </a:cubicBezTo>
                    <a:cubicBezTo>
                      <a:pt x="9" y="48"/>
                      <a:pt x="18" y="95"/>
                      <a:pt x="18" y="97"/>
                    </a:cubicBezTo>
                    <a:cubicBezTo>
                      <a:pt x="18" y="99"/>
                      <a:pt x="13" y="113"/>
                      <a:pt x="15" y="115"/>
                    </a:cubicBezTo>
                    <a:cubicBezTo>
                      <a:pt x="16" y="116"/>
                      <a:pt x="17" y="117"/>
                      <a:pt x="19" y="117"/>
                    </a:cubicBezTo>
                    <a:cubicBezTo>
                      <a:pt x="14" y="120"/>
                      <a:pt x="6" y="123"/>
                      <a:pt x="6" y="126"/>
                    </a:cubicBezTo>
                    <a:cubicBezTo>
                      <a:pt x="5" y="129"/>
                      <a:pt x="6" y="131"/>
                      <a:pt x="10" y="136"/>
                    </a:cubicBezTo>
                    <a:cubicBezTo>
                      <a:pt x="15" y="141"/>
                      <a:pt x="16" y="142"/>
                      <a:pt x="19" y="143"/>
                    </a:cubicBezTo>
                    <a:cubicBezTo>
                      <a:pt x="23" y="143"/>
                      <a:pt x="31" y="130"/>
                      <a:pt x="32" y="129"/>
                    </a:cubicBezTo>
                    <a:cubicBezTo>
                      <a:pt x="34" y="128"/>
                      <a:pt x="76" y="106"/>
                      <a:pt x="97" y="94"/>
                    </a:cubicBezTo>
                    <a:cubicBezTo>
                      <a:pt x="118" y="82"/>
                      <a:pt x="94" y="68"/>
                      <a:pt x="94" y="68"/>
                    </a:cubicBezTo>
                    <a:close/>
                    <a:moveTo>
                      <a:pt x="20" y="67"/>
                    </a:moveTo>
                    <a:cubicBezTo>
                      <a:pt x="20" y="67"/>
                      <a:pt x="20" y="67"/>
                      <a:pt x="20" y="67"/>
                    </a:cubicBezTo>
                    <a:cubicBezTo>
                      <a:pt x="19" y="67"/>
                      <a:pt x="19" y="67"/>
                      <a:pt x="19" y="66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2"/>
                      <a:pt x="14" y="22"/>
                      <a:pt x="14" y="22"/>
                    </a:cubicBezTo>
                    <a:cubicBezTo>
                      <a:pt x="15" y="22"/>
                      <a:pt x="15" y="22"/>
                      <a:pt x="16" y="23"/>
                    </a:cubicBezTo>
                    <a:cubicBezTo>
                      <a:pt x="21" y="66"/>
                      <a:pt x="21" y="66"/>
                      <a:pt x="21" y="66"/>
                    </a:cubicBezTo>
                    <a:cubicBezTo>
                      <a:pt x="21" y="66"/>
                      <a:pt x="21" y="67"/>
                      <a:pt x="20" y="67"/>
                    </a:cubicBezTo>
                    <a:close/>
                    <a:moveTo>
                      <a:pt x="27" y="74"/>
                    </a:moveTo>
                    <a:cubicBezTo>
                      <a:pt x="27" y="75"/>
                      <a:pt x="27" y="75"/>
                      <a:pt x="26" y="75"/>
                    </a:cubicBezTo>
                    <a:cubicBezTo>
                      <a:pt x="25" y="75"/>
                      <a:pt x="25" y="75"/>
                      <a:pt x="25" y="74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7"/>
                      <a:pt x="25" y="17"/>
                      <a:pt x="26" y="17"/>
                    </a:cubicBezTo>
                    <a:cubicBezTo>
                      <a:pt x="27" y="17"/>
                      <a:pt x="27" y="17"/>
                      <a:pt x="27" y="18"/>
                    </a:cubicBezTo>
                    <a:lnTo>
                      <a:pt x="27" y="74"/>
                    </a:lnTo>
                    <a:close/>
                    <a:moveTo>
                      <a:pt x="32" y="67"/>
                    </a:moveTo>
                    <a:cubicBezTo>
                      <a:pt x="32" y="67"/>
                      <a:pt x="32" y="67"/>
                      <a:pt x="32" y="67"/>
                    </a:cubicBezTo>
                    <a:cubicBezTo>
                      <a:pt x="31" y="67"/>
                      <a:pt x="31" y="66"/>
                      <a:pt x="31" y="66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7" y="22"/>
                      <a:pt x="37" y="22"/>
                      <a:pt x="38" y="22"/>
                    </a:cubicBezTo>
                    <a:cubicBezTo>
                      <a:pt x="39" y="22"/>
                      <a:pt x="39" y="22"/>
                      <a:pt x="39" y="23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3" y="67"/>
                      <a:pt x="33" y="67"/>
                      <a:pt x="32" y="67"/>
                    </a:cubicBezTo>
                    <a:close/>
                    <a:moveTo>
                      <a:pt x="46" y="98"/>
                    </a:move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6"/>
                      <a:pt x="77" y="66"/>
                      <a:pt x="78" y="66"/>
                    </a:cubicBezTo>
                    <a:cubicBezTo>
                      <a:pt x="78" y="67"/>
                      <a:pt x="78" y="67"/>
                      <a:pt x="78" y="68"/>
                    </a:cubicBezTo>
                    <a:cubicBezTo>
                      <a:pt x="48" y="99"/>
                      <a:pt x="48" y="99"/>
                      <a:pt x="48" y="99"/>
                    </a:cubicBezTo>
                    <a:cubicBezTo>
                      <a:pt x="47" y="100"/>
                      <a:pt x="47" y="100"/>
                      <a:pt x="46" y="99"/>
                    </a:cubicBezTo>
                    <a:cubicBezTo>
                      <a:pt x="46" y="99"/>
                      <a:pt x="46" y="99"/>
                      <a:pt x="46" y="99"/>
                    </a:cubicBezTo>
                    <a:cubicBezTo>
                      <a:pt x="46" y="99"/>
                      <a:pt x="46" y="98"/>
                      <a:pt x="46" y="98"/>
                    </a:cubicBezTo>
                    <a:close/>
                    <a:moveTo>
                      <a:pt x="44" y="109"/>
                    </a:moveTo>
                    <a:cubicBezTo>
                      <a:pt x="43" y="109"/>
                      <a:pt x="43" y="108"/>
                      <a:pt x="44" y="107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8" y="72"/>
                      <a:pt x="89" y="72"/>
                      <a:pt x="89" y="72"/>
                    </a:cubicBezTo>
                    <a:cubicBezTo>
                      <a:pt x="89" y="73"/>
                      <a:pt x="89" y="74"/>
                      <a:pt x="89" y="74"/>
                    </a:cubicBezTo>
                    <a:cubicBezTo>
                      <a:pt x="45" y="109"/>
                      <a:pt x="45" y="109"/>
                      <a:pt x="45" y="109"/>
                    </a:cubicBezTo>
                    <a:cubicBezTo>
                      <a:pt x="45" y="110"/>
                      <a:pt x="44" y="110"/>
                      <a:pt x="44" y="109"/>
                    </a:cubicBezTo>
                    <a:close/>
                    <a:moveTo>
                      <a:pt x="92" y="86"/>
                    </a:moveTo>
                    <a:cubicBezTo>
                      <a:pt x="55" y="109"/>
                      <a:pt x="55" y="109"/>
                      <a:pt x="55" y="109"/>
                    </a:cubicBezTo>
                    <a:cubicBezTo>
                      <a:pt x="55" y="109"/>
                      <a:pt x="54" y="109"/>
                      <a:pt x="54" y="109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3" y="108"/>
                      <a:pt x="54" y="107"/>
                      <a:pt x="54" y="107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2" y="84"/>
                      <a:pt x="93" y="84"/>
                      <a:pt x="93" y="85"/>
                    </a:cubicBezTo>
                    <a:cubicBezTo>
                      <a:pt x="93" y="85"/>
                      <a:pt x="93" y="86"/>
                      <a:pt x="92" y="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359801" y="5183262"/>
              <a:ext cx="519113" cy="519113"/>
              <a:chOff x="6997700" y="5297488"/>
              <a:chExt cx="692150" cy="692150"/>
            </a:xfrm>
          </p:grpSpPr>
          <p:sp>
            <p:nvSpPr>
              <p:cNvPr id="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997700" y="5297488"/>
                <a:ext cx="692150" cy="692150"/>
              </a:xfrm>
              <a:prstGeom prst="ellipse">
                <a:avLst/>
              </a:prstGeom>
              <a:solidFill>
                <a:srgbClr val="EE5D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102475" y="5418138"/>
                <a:ext cx="488950" cy="444500"/>
              </a:xfrm>
              <a:custGeom>
                <a:avLst/>
                <a:gdLst>
                  <a:gd name="T0" fmla="*/ 100 w 130"/>
                  <a:gd name="T1" fmla="*/ 26 h 118"/>
                  <a:gd name="T2" fmla="*/ 93 w 130"/>
                  <a:gd name="T3" fmla="*/ 29 h 118"/>
                  <a:gd name="T4" fmla="*/ 80 w 130"/>
                  <a:gd name="T5" fmla="*/ 12 h 118"/>
                  <a:gd name="T6" fmla="*/ 54 w 130"/>
                  <a:gd name="T7" fmla="*/ 31 h 118"/>
                  <a:gd name="T8" fmla="*/ 49 w 130"/>
                  <a:gd name="T9" fmla="*/ 29 h 118"/>
                  <a:gd name="T10" fmla="*/ 85 w 130"/>
                  <a:gd name="T11" fmla="*/ 8 h 118"/>
                  <a:gd name="T12" fmla="*/ 43 w 130"/>
                  <a:gd name="T13" fmla="*/ 22 h 118"/>
                  <a:gd name="T14" fmla="*/ 11 w 130"/>
                  <a:gd name="T15" fmla="*/ 13 h 118"/>
                  <a:gd name="T16" fmla="*/ 12 w 130"/>
                  <a:gd name="T17" fmla="*/ 15 h 118"/>
                  <a:gd name="T18" fmla="*/ 38 w 130"/>
                  <a:gd name="T19" fmla="*/ 26 h 118"/>
                  <a:gd name="T20" fmla="*/ 18 w 130"/>
                  <a:gd name="T21" fmla="*/ 37 h 118"/>
                  <a:gd name="T22" fmla="*/ 21 w 130"/>
                  <a:gd name="T23" fmla="*/ 39 h 118"/>
                  <a:gd name="T24" fmla="*/ 33 w 130"/>
                  <a:gd name="T25" fmla="*/ 54 h 118"/>
                  <a:gd name="T26" fmla="*/ 45 w 130"/>
                  <a:gd name="T27" fmla="*/ 82 h 118"/>
                  <a:gd name="T28" fmla="*/ 49 w 130"/>
                  <a:gd name="T29" fmla="*/ 73 h 118"/>
                  <a:gd name="T30" fmla="*/ 54 w 130"/>
                  <a:gd name="T31" fmla="*/ 59 h 118"/>
                  <a:gd name="T32" fmla="*/ 54 w 130"/>
                  <a:gd name="T33" fmla="*/ 59 h 118"/>
                  <a:gd name="T34" fmla="*/ 64 w 130"/>
                  <a:gd name="T35" fmla="*/ 69 h 118"/>
                  <a:gd name="T36" fmla="*/ 42 w 130"/>
                  <a:gd name="T37" fmla="*/ 116 h 118"/>
                  <a:gd name="T38" fmla="*/ 66 w 130"/>
                  <a:gd name="T39" fmla="*/ 76 h 118"/>
                  <a:gd name="T40" fmla="*/ 83 w 130"/>
                  <a:gd name="T41" fmla="*/ 118 h 118"/>
                  <a:gd name="T42" fmla="*/ 76 w 130"/>
                  <a:gd name="T43" fmla="*/ 68 h 118"/>
                  <a:gd name="T44" fmla="*/ 81 w 130"/>
                  <a:gd name="T45" fmla="*/ 67 h 118"/>
                  <a:gd name="T46" fmla="*/ 85 w 130"/>
                  <a:gd name="T47" fmla="*/ 50 h 118"/>
                  <a:gd name="T48" fmla="*/ 89 w 130"/>
                  <a:gd name="T49" fmla="*/ 86 h 118"/>
                  <a:gd name="T50" fmla="*/ 90 w 130"/>
                  <a:gd name="T51" fmla="*/ 47 h 118"/>
                  <a:gd name="T52" fmla="*/ 107 w 130"/>
                  <a:gd name="T53" fmla="*/ 39 h 118"/>
                  <a:gd name="T54" fmla="*/ 124 w 130"/>
                  <a:gd name="T55" fmla="*/ 60 h 118"/>
                  <a:gd name="T56" fmla="*/ 108 w 130"/>
                  <a:gd name="T57" fmla="*/ 35 h 118"/>
                  <a:gd name="T58" fmla="*/ 102 w 130"/>
                  <a:gd name="T59" fmla="*/ 29 h 118"/>
                  <a:gd name="T60" fmla="*/ 46 w 130"/>
                  <a:gd name="T61" fmla="*/ 36 h 118"/>
                  <a:gd name="T62" fmla="*/ 46 w 130"/>
                  <a:gd name="T63" fmla="*/ 36 h 118"/>
                  <a:gd name="T64" fmla="*/ 37 w 130"/>
                  <a:gd name="T65" fmla="*/ 53 h 118"/>
                  <a:gd name="T66" fmla="*/ 43 w 130"/>
                  <a:gd name="T67" fmla="*/ 48 h 118"/>
                  <a:gd name="T68" fmla="*/ 47 w 130"/>
                  <a:gd name="T69" fmla="*/ 72 h 118"/>
                  <a:gd name="T70" fmla="*/ 45 w 130"/>
                  <a:gd name="T71" fmla="*/ 47 h 118"/>
                  <a:gd name="T72" fmla="*/ 46 w 130"/>
                  <a:gd name="T73" fmla="*/ 36 h 118"/>
                  <a:gd name="T74" fmla="*/ 46 w 130"/>
                  <a:gd name="T75" fmla="*/ 37 h 118"/>
                  <a:gd name="T76" fmla="*/ 55 w 130"/>
                  <a:gd name="T77" fmla="*/ 49 h 118"/>
                  <a:gd name="T78" fmla="*/ 56 w 130"/>
                  <a:gd name="T79" fmla="*/ 46 h 118"/>
                  <a:gd name="T80" fmla="*/ 60 w 130"/>
                  <a:gd name="T81" fmla="*/ 40 h 118"/>
                  <a:gd name="T82" fmla="*/ 71 w 130"/>
                  <a:gd name="T83" fmla="*/ 69 h 118"/>
                  <a:gd name="T84" fmla="*/ 72 w 130"/>
                  <a:gd name="T85" fmla="*/ 68 h 118"/>
                  <a:gd name="T86" fmla="*/ 71 w 130"/>
                  <a:gd name="T87" fmla="*/ 69 h 118"/>
                  <a:gd name="T88" fmla="*/ 68 w 130"/>
                  <a:gd name="T89" fmla="*/ 64 h 118"/>
                  <a:gd name="T90" fmla="*/ 59 w 130"/>
                  <a:gd name="T91" fmla="*/ 50 h 118"/>
                  <a:gd name="T92" fmla="*/ 67 w 130"/>
                  <a:gd name="T93" fmla="*/ 46 h 118"/>
                  <a:gd name="T94" fmla="*/ 72 w 130"/>
                  <a:gd name="T95" fmla="*/ 60 h 118"/>
                  <a:gd name="T96" fmla="*/ 70 w 130"/>
                  <a:gd name="T97" fmla="*/ 43 h 118"/>
                  <a:gd name="T98" fmla="*/ 71 w 130"/>
                  <a:gd name="T99" fmla="*/ 39 h 118"/>
                  <a:gd name="T100" fmla="*/ 74 w 130"/>
                  <a:gd name="T101" fmla="*/ 50 h 118"/>
                  <a:gd name="T102" fmla="*/ 80 w 130"/>
                  <a:gd name="T103" fmla="*/ 32 h 118"/>
                  <a:gd name="T104" fmla="*/ 63 w 130"/>
                  <a:gd name="T105" fmla="*/ 36 h 118"/>
                  <a:gd name="T106" fmla="*/ 64 w 130"/>
                  <a:gd name="T107" fmla="*/ 21 h 118"/>
                  <a:gd name="T108" fmla="*/ 85 w 130"/>
                  <a:gd name="T109" fmla="*/ 2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" h="118">
                    <a:moveTo>
                      <a:pt x="130" y="26"/>
                    </a:moveTo>
                    <a:cubicBezTo>
                      <a:pt x="122" y="20"/>
                      <a:pt x="109" y="20"/>
                      <a:pt x="100" y="26"/>
                    </a:cubicBezTo>
                    <a:cubicBezTo>
                      <a:pt x="97" y="27"/>
                      <a:pt x="95" y="29"/>
                      <a:pt x="93" y="30"/>
                    </a:cubicBezTo>
                    <a:cubicBezTo>
                      <a:pt x="93" y="30"/>
                      <a:pt x="93" y="29"/>
                      <a:pt x="93" y="29"/>
                    </a:cubicBezTo>
                    <a:cubicBezTo>
                      <a:pt x="92" y="25"/>
                      <a:pt x="91" y="22"/>
                      <a:pt x="89" y="19"/>
                    </a:cubicBezTo>
                    <a:cubicBezTo>
                      <a:pt x="87" y="15"/>
                      <a:pt x="84" y="13"/>
                      <a:pt x="80" y="12"/>
                    </a:cubicBezTo>
                    <a:cubicBezTo>
                      <a:pt x="73" y="11"/>
                      <a:pt x="66" y="15"/>
                      <a:pt x="62" y="20"/>
                    </a:cubicBezTo>
                    <a:cubicBezTo>
                      <a:pt x="59" y="23"/>
                      <a:pt x="56" y="27"/>
                      <a:pt x="54" y="31"/>
                    </a:cubicBezTo>
                    <a:cubicBezTo>
                      <a:pt x="53" y="31"/>
                      <a:pt x="51" y="31"/>
                      <a:pt x="50" y="30"/>
                    </a:cubicBezTo>
                    <a:cubicBezTo>
                      <a:pt x="50" y="30"/>
                      <a:pt x="49" y="29"/>
                      <a:pt x="49" y="29"/>
                    </a:cubicBezTo>
                    <a:cubicBezTo>
                      <a:pt x="50" y="22"/>
                      <a:pt x="53" y="14"/>
                      <a:pt x="58" y="10"/>
                    </a:cubicBezTo>
                    <a:cubicBezTo>
                      <a:pt x="65" y="3"/>
                      <a:pt x="76" y="3"/>
                      <a:pt x="85" y="8"/>
                    </a:cubicBezTo>
                    <a:cubicBezTo>
                      <a:pt x="77" y="2"/>
                      <a:pt x="65" y="0"/>
                      <a:pt x="56" y="6"/>
                    </a:cubicBezTo>
                    <a:cubicBezTo>
                      <a:pt x="50" y="10"/>
                      <a:pt x="46" y="16"/>
                      <a:pt x="43" y="22"/>
                    </a:cubicBezTo>
                    <a:cubicBezTo>
                      <a:pt x="38" y="18"/>
                      <a:pt x="33" y="15"/>
                      <a:pt x="27" y="13"/>
                    </a:cubicBezTo>
                    <a:cubicBezTo>
                      <a:pt x="22" y="12"/>
                      <a:pt x="16" y="11"/>
                      <a:pt x="11" y="13"/>
                    </a:cubicBezTo>
                    <a:cubicBezTo>
                      <a:pt x="6" y="15"/>
                      <a:pt x="2" y="19"/>
                      <a:pt x="0" y="23"/>
                    </a:cubicBezTo>
                    <a:cubicBezTo>
                      <a:pt x="3" y="19"/>
                      <a:pt x="7" y="16"/>
                      <a:pt x="12" y="15"/>
                    </a:cubicBezTo>
                    <a:cubicBezTo>
                      <a:pt x="16" y="14"/>
                      <a:pt x="21" y="15"/>
                      <a:pt x="25" y="17"/>
                    </a:cubicBezTo>
                    <a:cubicBezTo>
                      <a:pt x="30" y="19"/>
                      <a:pt x="34" y="22"/>
                      <a:pt x="38" y="26"/>
                    </a:cubicBezTo>
                    <a:cubicBezTo>
                      <a:pt x="35" y="26"/>
                      <a:pt x="32" y="26"/>
                      <a:pt x="29" y="28"/>
                    </a:cubicBezTo>
                    <a:cubicBezTo>
                      <a:pt x="24" y="29"/>
                      <a:pt x="21" y="33"/>
                      <a:pt x="18" y="37"/>
                    </a:cubicBezTo>
                    <a:cubicBezTo>
                      <a:pt x="12" y="45"/>
                      <a:pt x="10" y="55"/>
                      <a:pt x="12" y="64"/>
                    </a:cubicBezTo>
                    <a:cubicBezTo>
                      <a:pt x="11" y="55"/>
                      <a:pt x="15" y="46"/>
                      <a:pt x="21" y="39"/>
                    </a:cubicBezTo>
                    <a:cubicBezTo>
                      <a:pt x="25" y="34"/>
                      <a:pt x="32" y="32"/>
                      <a:pt x="38" y="33"/>
                    </a:cubicBezTo>
                    <a:cubicBezTo>
                      <a:pt x="33" y="39"/>
                      <a:pt x="31" y="47"/>
                      <a:pt x="33" y="54"/>
                    </a:cubicBezTo>
                    <a:cubicBezTo>
                      <a:pt x="35" y="62"/>
                      <a:pt x="41" y="68"/>
                      <a:pt x="47" y="72"/>
                    </a:cubicBezTo>
                    <a:cubicBezTo>
                      <a:pt x="46" y="75"/>
                      <a:pt x="46" y="79"/>
                      <a:pt x="45" y="82"/>
                    </a:cubicBezTo>
                    <a:cubicBezTo>
                      <a:pt x="46" y="79"/>
                      <a:pt x="47" y="76"/>
                      <a:pt x="48" y="73"/>
                    </a:cubicBezTo>
                    <a:cubicBezTo>
                      <a:pt x="48" y="73"/>
                      <a:pt x="49" y="73"/>
                      <a:pt x="49" y="73"/>
                    </a:cubicBezTo>
                    <a:cubicBezTo>
                      <a:pt x="49" y="73"/>
                      <a:pt x="48" y="73"/>
                      <a:pt x="48" y="73"/>
                    </a:cubicBezTo>
                    <a:cubicBezTo>
                      <a:pt x="50" y="68"/>
                      <a:pt x="52" y="64"/>
                      <a:pt x="54" y="59"/>
                    </a:cubicBezTo>
                    <a:cubicBezTo>
                      <a:pt x="54" y="60"/>
                      <a:pt x="55" y="60"/>
                      <a:pt x="55" y="60"/>
                    </a:cubicBezTo>
                    <a:cubicBezTo>
                      <a:pt x="55" y="60"/>
                      <a:pt x="54" y="60"/>
                      <a:pt x="54" y="59"/>
                    </a:cubicBezTo>
                    <a:cubicBezTo>
                      <a:pt x="55" y="57"/>
                      <a:pt x="56" y="55"/>
                      <a:pt x="57" y="54"/>
                    </a:cubicBezTo>
                    <a:cubicBezTo>
                      <a:pt x="60" y="58"/>
                      <a:pt x="62" y="63"/>
                      <a:pt x="64" y="69"/>
                    </a:cubicBezTo>
                    <a:cubicBezTo>
                      <a:pt x="63" y="70"/>
                      <a:pt x="62" y="71"/>
                      <a:pt x="62" y="72"/>
                    </a:cubicBezTo>
                    <a:cubicBezTo>
                      <a:pt x="52" y="84"/>
                      <a:pt x="43" y="98"/>
                      <a:pt x="42" y="116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4" y="103"/>
                      <a:pt x="59" y="89"/>
                      <a:pt x="66" y="76"/>
                    </a:cubicBezTo>
                    <a:cubicBezTo>
                      <a:pt x="70" y="90"/>
                      <a:pt x="71" y="104"/>
                      <a:pt x="70" y="118"/>
                    </a:cubicBezTo>
                    <a:cubicBezTo>
                      <a:pt x="83" y="118"/>
                      <a:pt x="83" y="118"/>
                      <a:pt x="83" y="118"/>
                    </a:cubicBezTo>
                    <a:cubicBezTo>
                      <a:pt x="82" y="106"/>
                      <a:pt x="80" y="93"/>
                      <a:pt x="76" y="80"/>
                    </a:cubicBezTo>
                    <a:cubicBezTo>
                      <a:pt x="75" y="76"/>
                      <a:pt x="76" y="72"/>
                      <a:pt x="76" y="68"/>
                    </a:cubicBezTo>
                    <a:cubicBezTo>
                      <a:pt x="76" y="66"/>
                      <a:pt x="78" y="60"/>
                      <a:pt x="78" y="60"/>
                    </a:cubicBezTo>
                    <a:cubicBezTo>
                      <a:pt x="78" y="60"/>
                      <a:pt x="80" y="65"/>
                      <a:pt x="81" y="67"/>
                    </a:cubicBezTo>
                    <a:cubicBezTo>
                      <a:pt x="80" y="64"/>
                      <a:pt x="79" y="61"/>
                      <a:pt x="78" y="58"/>
                    </a:cubicBezTo>
                    <a:cubicBezTo>
                      <a:pt x="80" y="56"/>
                      <a:pt x="83" y="53"/>
                      <a:pt x="85" y="50"/>
                    </a:cubicBezTo>
                    <a:cubicBezTo>
                      <a:pt x="89" y="53"/>
                      <a:pt x="93" y="58"/>
                      <a:pt x="94" y="63"/>
                    </a:cubicBezTo>
                    <a:cubicBezTo>
                      <a:pt x="96" y="71"/>
                      <a:pt x="94" y="80"/>
                      <a:pt x="89" y="86"/>
                    </a:cubicBezTo>
                    <a:cubicBezTo>
                      <a:pt x="95" y="80"/>
                      <a:pt x="99" y="72"/>
                      <a:pt x="98" y="63"/>
                    </a:cubicBezTo>
                    <a:cubicBezTo>
                      <a:pt x="97" y="57"/>
                      <a:pt x="94" y="52"/>
                      <a:pt x="90" y="47"/>
                    </a:cubicBezTo>
                    <a:cubicBezTo>
                      <a:pt x="91" y="46"/>
                      <a:pt x="91" y="45"/>
                      <a:pt x="91" y="43"/>
                    </a:cubicBezTo>
                    <a:cubicBezTo>
                      <a:pt x="96" y="40"/>
                      <a:pt x="101" y="38"/>
                      <a:pt x="107" y="39"/>
                    </a:cubicBezTo>
                    <a:cubicBezTo>
                      <a:pt x="112" y="39"/>
                      <a:pt x="116" y="42"/>
                      <a:pt x="119" y="46"/>
                    </a:cubicBezTo>
                    <a:cubicBezTo>
                      <a:pt x="122" y="49"/>
                      <a:pt x="123" y="55"/>
                      <a:pt x="124" y="60"/>
                    </a:cubicBezTo>
                    <a:cubicBezTo>
                      <a:pt x="124" y="55"/>
                      <a:pt x="123" y="49"/>
                      <a:pt x="121" y="44"/>
                    </a:cubicBezTo>
                    <a:cubicBezTo>
                      <a:pt x="118" y="40"/>
                      <a:pt x="113" y="36"/>
                      <a:pt x="108" y="35"/>
                    </a:cubicBezTo>
                    <a:cubicBezTo>
                      <a:pt x="104" y="34"/>
                      <a:pt x="100" y="34"/>
                      <a:pt x="96" y="34"/>
                    </a:cubicBezTo>
                    <a:cubicBezTo>
                      <a:pt x="98" y="33"/>
                      <a:pt x="100" y="31"/>
                      <a:pt x="102" y="29"/>
                    </a:cubicBezTo>
                    <a:cubicBezTo>
                      <a:pt x="110" y="23"/>
                      <a:pt x="121" y="21"/>
                      <a:pt x="130" y="26"/>
                    </a:cubicBezTo>
                    <a:close/>
                    <a:moveTo>
                      <a:pt x="46" y="36"/>
                    </a:move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lose/>
                    <a:moveTo>
                      <a:pt x="47" y="72"/>
                    </a:moveTo>
                    <a:cubicBezTo>
                      <a:pt x="41" y="67"/>
                      <a:pt x="37" y="60"/>
                      <a:pt x="37" y="53"/>
                    </a:cubicBezTo>
                    <a:cubicBezTo>
                      <a:pt x="36" y="48"/>
                      <a:pt x="38" y="43"/>
                      <a:pt x="41" y="39"/>
                    </a:cubicBezTo>
                    <a:cubicBezTo>
                      <a:pt x="41" y="42"/>
                      <a:pt x="41" y="45"/>
                      <a:pt x="43" y="48"/>
                    </a:cubicBezTo>
                    <a:cubicBezTo>
                      <a:pt x="45" y="52"/>
                      <a:pt x="48" y="55"/>
                      <a:pt x="51" y="58"/>
                    </a:cubicBezTo>
                    <a:cubicBezTo>
                      <a:pt x="49" y="62"/>
                      <a:pt x="48" y="67"/>
                      <a:pt x="47" y="72"/>
                    </a:cubicBezTo>
                    <a:close/>
                    <a:moveTo>
                      <a:pt x="51" y="57"/>
                    </a:moveTo>
                    <a:cubicBezTo>
                      <a:pt x="48" y="54"/>
                      <a:pt x="46" y="51"/>
                      <a:pt x="45" y="47"/>
                    </a:cubicBezTo>
                    <a:cubicBezTo>
                      <a:pt x="44" y="44"/>
                      <a:pt x="44" y="40"/>
                      <a:pt x="45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7"/>
                      <a:pt x="46" y="37"/>
                      <a:pt x="46" y="37"/>
                    </a:cubicBezTo>
                    <a:cubicBezTo>
                      <a:pt x="46" y="37"/>
                      <a:pt x="46" y="37"/>
                      <a:pt x="47" y="37"/>
                    </a:cubicBezTo>
                    <a:cubicBezTo>
                      <a:pt x="49" y="41"/>
                      <a:pt x="52" y="45"/>
                      <a:pt x="55" y="49"/>
                    </a:cubicBezTo>
                    <a:cubicBezTo>
                      <a:pt x="53" y="52"/>
                      <a:pt x="52" y="54"/>
                      <a:pt x="51" y="57"/>
                    </a:cubicBezTo>
                    <a:close/>
                    <a:moveTo>
                      <a:pt x="56" y="46"/>
                    </a:moveTo>
                    <a:cubicBezTo>
                      <a:pt x="53" y="43"/>
                      <a:pt x="50" y="40"/>
                      <a:pt x="47" y="37"/>
                    </a:cubicBezTo>
                    <a:cubicBezTo>
                      <a:pt x="51" y="37"/>
                      <a:pt x="56" y="38"/>
                      <a:pt x="60" y="40"/>
                    </a:cubicBezTo>
                    <a:cubicBezTo>
                      <a:pt x="58" y="42"/>
                      <a:pt x="57" y="44"/>
                      <a:pt x="56" y="46"/>
                    </a:cubicBezTo>
                    <a:close/>
                    <a:moveTo>
                      <a:pt x="71" y="69"/>
                    </a:moveTo>
                    <a:cubicBezTo>
                      <a:pt x="71" y="69"/>
                      <a:pt x="71" y="68"/>
                      <a:pt x="72" y="68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72" y="69"/>
                      <a:pt x="72" y="70"/>
                      <a:pt x="72" y="71"/>
                    </a:cubicBezTo>
                    <a:cubicBezTo>
                      <a:pt x="71" y="70"/>
                      <a:pt x="71" y="70"/>
                      <a:pt x="71" y="69"/>
                    </a:cubicBezTo>
                    <a:close/>
                    <a:moveTo>
                      <a:pt x="72" y="60"/>
                    </a:moveTo>
                    <a:cubicBezTo>
                      <a:pt x="71" y="61"/>
                      <a:pt x="69" y="63"/>
                      <a:pt x="68" y="64"/>
                    </a:cubicBezTo>
                    <a:cubicBezTo>
                      <a:pt x="65" y="59"/>
                      <a:pt x="62" y="55"/>
                      <a:pt x="59" y="50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1" y="48"/>
                      <a:pt x="63" y="45"/>
                      <a:pt x="65" y="43"/>
                    </a:cubicBezTo>
                    <a:cubicBezTo>
                      <a:pt x="66" y="44"/>
                      <a:pt x="66" y="45"/>
                      <a:pt x="67" y="46"/>
                    </a:cubicBezTo>
                    <a:cubicBezTo>
                      <a:pt x="69" y="48"/>
                      <a:pt x="72" y="50"/>
                      <a:pt x="73" y="53"/>
                    </a:cubicBezTo>
                    <a:cubicBezTo>
                      <a:pt x="73" y="55"/>
                      <a:pt x="72" y="58"/>
                      <a:pt x="72" y="60"/>
                    </a:cubicBezTo>
                    <a:close/>
                    <a:moveTo>
                      <a:pt x="74" y="50"/>
                    </a:moveTo>
                    <a:cubicBezTo>
                      <a:pt x="73" y="47"/>
                      <a:pt x="72" y="45"/>
                      <a:pt x="70" y="43"/>
                    </a:cubicBezTo>
                    <a:cubicBezTo>
                      <a:pt x="69" y="42"/>
                      <a:pt x="69" y="42"/>
                      <a:pt x="68" y="41"/>
                    </a:cubicBezTo>
                    <a:cubicBezTo>
                      <a:pt x="69" y="40"/>
                      <a:pt x="70" y="40"/>
                      <a:pt x="71" y="39"/>
                    </a:cubicBezTo>
                    <a:cubicBezTo>
                      <a:pt x="74" y="38"/>
                      <a:pt x="76" y="40"/>
                      <a:pt x="78" y="42"/>
                    </a:cubicBezTo>
                    <a:cubicBezTo>
                      <a:pt x="76" y="45"/>
                      <a:pt x="75" y="47"/>
                      <a:pt x="74" y="50"/>
                    </a:cubicBezTo>
                    <a:close/>
                    <a:moveTo>
                      <a:pt x="84" y="35"/>
                    </a:moveTo>
                    <a:cubicBezTo>
                      <a:pt x="83" y="34"/>
                      <a:pt x="81" y="33"/>
                      <a:pt x="80" y="32"/>
                    </a:cubicBezTo>
                    <a:cubicBezTo>
                      <a:pt x="76" y="30"/>
                      <a:pt x="71" y="31"/>
                      <a:pt x="68" y="33"/>
                    </a:cubicBezTo>
                    <a:cubicBezTo>
                      <a:pt x="66" y="34"/>
                      <a:pt x="64" y="35"/>
                      <a:pt x="63" y="36"/>
                    </a:cubicBezTo>
                    <a:cubicBezTo>
                      <a:pt x="60" y="34"/>
                      <a:pt x="58" y="33"/>
                      <a:pt x="55" y="32"/>
                    </a:cubicBezTo>
                    <a:cubicBezTo>
                      <a:pt x="57" y="28"/>
                      <a:pt x="60" y="24"/>
                      <a:pt x="64" y="21"/>
                    </a:cubicBezTo>
                    <a:cubicBezTo>
                      <a:pt x="68" y="18"/>
                      <a:pt x="74" y="16"/>
                      <a:pt x="79" y="17"/>
                    </a:cubicBezTo>
                    <a:cubicBezTo>
                      <a:pt x="83" y="19"/>
                      <a:pt x="85" y="24"/>
                      <a:pt x="85" y="29"/>
                    </a:cubicBezTo>
                    <a:cubicBezTo>
                      <a:pt x="85" y="31"/>
                      <a:pt x="85" y="33"/>
                      <a:pt x="84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189321" y="5183262"/>
              <a:ext cx="516731" cy="519113"/>
              <a:chOff x="7764463" y="5297488"/>
              <a:chExt cx="688975" cy="692150"/>
            </a:xfrm>
          </p:grpSpPr>
          <p:sp>
            <p:nvSpPr>
              <p:cNvPr id="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764463" y="5297488"/>
                <a:ext cx="688975" cy="692150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77200" y="5613400"/>
                <a:ext cx="66675" cy="68262"/>
              </a:xfrm>
              <a:custGeom>
                <a:avLst/>
                <a:gdLst>
                  <a:gd name="T0" fmla="*/ 9 w 18"/>
                  <a:gd name="T1" fmla="*/ 0 h 18"/>
                  <a:gd name="T2" fmla="*/ 9 w 18"/>
                  <a:gd name="T3" fmla="*/ 0 h 18"/>
                  <a:gd name="T4" fmla="*/ 0 w 18"/>
                  <a:gd name="T5" fmla="*/ 9 h 18"/>
                  <a:gd name="T6" fmla="*/ 9 w 18"/>
                  <a:gd name="T7" fmla="*/ 18 h 18"/>
                  <a:gd name="T8" fmla="*/ 9 w 18"/>
                  <a:gd name="T9" fmla="*/ 18 h 18"/>
                  <a:gd name="T10" fmla="*/ 18 w 18"/>
                  <a:gd name="T11" fmla="*/ 9 h 18"/>
                  <a:gd name="T12" fmla="*/ 9 w 18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18">
                    <a:moveTo>
                      <a:pt x="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14" y="18"/>
                      <a:pt x="18" y="14"/>
                      <a:pt x="18" y="9"/>
                    </a:cubicBezTo>
                    <a:cubicBezTo>
                      <a:pt x="18" y="4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862888" y="5399088"/>
                <a:ext cx="492125" cy="493712"/>
              </a:xfrm>
              <a:custGeom>
                <a:avLst/>
                <a:gdLst>
                  <a:gd name="T0" fmla="*/ 66 w 131"/>
                  <a:gd name="T1" fmla="*/ 0 h 131"/>
                  <a:gd name="T2" fmla="*/ 0 w 131"/>
                  <a:gd name="T3" fmla="*/ 65 h 131"/>
                  <a:gd name="T4" fmla="*/ 66 w 131"/>
                  <a:gd name="T5" fmla="*/ 131 h 131"/>
                  <a:gd name="T6" fmla="*/ 131 w 131"/>
                  <a:gd name="T7" fmla="*/ 65 h 131"/>
                  <a:gd name="T8" fmla="*/ 66 w 131"/>
                  <a:gd name="T9" fmla="*/ 0 h 131"/>
                  <a:gd name="T10" fmla="*/ 123 w 131"/>
                  <a:gd name="T11" fmla="*/ 66 h 131"/>
                  <a:gd name="T12" fmla="*/ 79 w 131"/>
                  <a:gd name="T13" fmla="*/ 66 h 131"/>
                  <a:gd name="T14" fmla="*/ 66 w 131"/>
                  <a:gd name="T15" fmla="*/ 78 h 131"/>
                  <a:gd name="T16" fmla="*/ 66 w 131"/>
                  <a:gd name="T17" fmla="*/ 78 h 131"/>
                  <a:gd name="T18" fmla="*/ 66 w 131"/>
                  <a:gd name="T19" fmla="*/ 123 h 131"/>
                  <a:gd name="T20" fmla="*/ 66 w 131"/>
                  <a:gd name="T21" fmla="*/ 123 h 131"/>
                  <a:gd name="T22" fmla="*/ 8 w 131"/>
                  <a:gd name="T23" fmla="*/ 66 h 131"/>
                  <a:gd name="T24" fmla="*/ 54 w 131"/>
                  <a:gd name="T25" fmla="*/ 66 h 131"/>
                  <a:gd name="T26" fmla="*/ 66 w 131"/>
                  <a:gd name="T27" fmla="*/ 54 h 131"/>
                  <a:gd name="T28" fmla="*/ 66 w 131"/>
                  <a:gd name="T29" fmla="*/ 8 h 131"/>
                  <a:gd name="T30" fmla="*/ 123 w 131"/>
                  <a:gd name="T31" fmla="*/ 65 h 131"/>
                  <a:gd name="T32" fmla="*/ 123 w 131"/>
                  <a:gd name="T33" fmla="*/ 66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1" h="131">
                    <a:moveTo>
                      <a:pt x="66" y="0"/>
                    </a:moveTo>
                    <a:cubicBezTo>
                      <a:pt x="30" y="0"/>
                      <a:pt x="0" y="29"/>
                      <a:pt x="0" y="65"/>
                    </a:cubicBezTo>
                    <a:cubicBezTo>
                      <a:pt x="0" y="102"/>
                      <a:pt x="30" y="131"/>
                      <a:pt x="66" y="131"/>
                    </a:cubicBezTo>
                    <a:cubicBezTo>
                      <a:pt x="102" y="131"/>
                      <a:pt x="131" y="102"/>
                      <a:pt x="131" y="65"/>
                    </a:cubicBezTo>
                    <a:cubicBezTo>
                      <a:pt x="131" y="29"/>
                      <a:pt x="102" y="0"/>
                      <a:pt x="66" y="0"/>
                    </a:cubicBezTo>
                    <a:close/>
                    <a:moveTo>
                      <a:pt x="123" y="66"/>
                    </a:moveTo>
                    <a:cubicBezTo>
                      <a:pt x="79" y="66"/>
                      <a:pt x="79" y="66"/>
                      <a:pt x="79" y="66"/>
                    </a:cubicBezTo>
                    <a:cubicBezTo>
                      <a:pt x="79" y="73"/>
                      <a:pt x="73" y="78"/>
                      <a:pt x="66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66" y="123"/>
                      <a:pt x="66" y="123"/>
                      <a:pt x="66" y="123"/>
                    </a:cubicBezTo>
                    <a:cubicBezTo>
                      <a:pt x="34" y="123"/>
                      <a:pt x="9" y="98"/>
                      <a:pt x="8" y="66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4" y="59"/>
                      <a:pt x="59" y="54"/>
                      <a:pt x="66" y="54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98" y="8"/>
                      <a:pt x="123" y="34"/>
                      <a:pt x="123" y="65"/>
                    </a:cubicBezTo>
                    <a:cubicBezTo>
                      <a:pt x="123" y="66"/>
                      <a:pt x="123" y="66"/>
                      <a:pt x="123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701955" y="5183262"/>
              <a:ext cx="517922" cy="519113"/>
              <a:chOff x="5472113" y="5297488"/>
              <a:chExt cx="690562" cy="692150"/>
            </a:xfrm>
          </p:grpSpPr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472113" y="5297488"/>
                <a:ext cx="690562" cy="692150"/>
              </a:xfrm>
              <a:prstGeom prst="ellipse">
                <a:avLst/>
              </a:prstGeom>
              <a:solidFill>
                <a:srgbClr val="24B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761038" y="5429250"/>
                <a:ext cx="288925" cy="268287"/>
              </a:xfrm>
              <a:custGeom>
                <a:avLst/>
                <a:gdLst>
                  <a:gd name="T0" fmla="*/ 45 w 77"/>
                  <a:gd name="T1" fmla="*/ 21 h 71"/>
                  <a:gd name="T2" fmla="*/ 41 w 77"/>
                  <a:gd name="T3" fmla="*/ 21 h 71"/>
                  <a:gd name="T4" fmla="*/ 41 w 77"/>
                  <a:gd name="T5" fmla="*/ 20 h 71"/>
                  <a:gd name="T6" fmla="*/ 46 w 77"/>
                  <a:gd name="T7" fmla="*/ 19 h 71"/>
                  <a:gd name="T8" fmla="*/ 8 w 77"/>
                  <a:gd name="T9" fmla="*/ 9 h 71"/>
                  <a:gd name="T10" fmla="*/ 0 w 77"/>
                  <a:gd name="T11" fmla="*/ 19 h 71"/>
                  <a:gd name="T12" fmla="*/ 1 w 77"/>
                  <a:gd name="T13" fmla="*/ 24 h 71"/>
                  <a:gd name="T14" fmla="*/ 46 w 77"/>
                  <a:gd name="T15" fmla="*/ 69 h 71"/>
                  <a:gd name="T16" fmla="*/ 51 w 77"/>
                  <a:gd name="T17" fmla="*/ 70 h 71"/>
                  <a:gd name="T18" fmla="*/ 67 w 77"/>
                  <a:gd name="T19" fmla="*/ 60 h 71"/>
                  <a:gd name="T20" fmla="*/ 45 w 77"/>
                  <a:gd name="T21" fmla="*/ 21 h 71"/>
                  <a:gd name="T22" fmla="*/ 7 w 77"/>
                  <a:gd name="T23" fmla="*/ 19 h 71"/>
                  <a:gd name="T24" fmla="*/ 19 w 77"/>
                  <a:gd name="T25" fmla="*/ 7 h 71"/>
                  <a:gd name="T26" fmla="*/ 36 w 77"/>
                  <a:gd name="T27" fmla="*/ 18 h 71"/>
                  <a:gd name="T28" fmla="*/ 7 w 77"/>
                  <a:gd name="T29" fmla="*/ 19 h 71"/>
                  <a:gd name="T30" fmla="*/ 65 w 77"/>
                  <a:gd name="T31" fmla="*/ 47 h 71"/>
                  <a:gd name="T32" fmla="*/ 51 w 77"/>
                  <a:gd name="T33" fmla="*/ 61 h 71"/>
                  <a:gd name="T34" fmla="*/ 55 w 77"/>
                  <a:gd name="T35" fmla="*/ 30 h 71"/>
                  <a:gd name="T36" fmla="*/ 65 w 77"/>
                  <a:gd name="T37" fmla="*/ 4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71">
                    <a:moveTo>
                      <a:pt x="45" y="21"/>
                    </a:moveTo>
                    <a:cubicBezTo>
                      <a:pt x="44" y="21"/>
                      <a:pt x="42" y="21"/>
                      <a:pt x="41" y="21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2" y="19"/>
                      <a:pt x="44" y="19"/>
                      <a:pt x="46" y="19"/>
                    </a:cubicBezTo>
                    <a:cubicBezTo>
                      <a:pt x="40" y="5"/>
                      <a:pt x="20" y="0"/>
                      <a:pt x="8" y="9"/>
                    </a:cubicBezTo>
                    <a:cubicBezTo>
                      <a:pt x="4" y="11"/>
                      <a:pt x="2" y="15"/>
                      <a:pt x="0" y="19"/>
                    </a:cubicBezTo>
                    <a:cubicBezTo>
                      <a:pt x="0" y="20"/>
                      <a:pt x="0" y="23"/>
                      <a:pt x="1" y="24"/>
                    </a:cubicBezTo>
                    <a:cubicBezTo>
                      <a:pt x="16" y="39"/>
                      <a:pt x="31" y="54"/>
                      <a:pt x="46" y="69"/>
                    </a:cubicBezTo>
                    <a:cubicBezTo>
                      <a:pt x="47" y="70"/>
                      <a:pt x="49" y="71"/>
                      <a:pt x="51" y="70"/>
                    </a:cubicBezTo>
                    <a:cubicBezTo>
                      <a:pt x="57" y="69"/>
                      <a:pt x="63" y="66"/>
                      <a:pt x="67" y="60"/>
                    </a:cubicBezTo>
                    <a:cubicBezTo>
                      <a:pt x="77" y="43"/>
                      <a:pt x="66" y="21"/>
                      <a:pt x="45" y="21"/>
                    </a:cubicBezTo>
                    <a:close/>
                    <a:moveTo>
                      <a:pt x="7" y="19"/>
                    </a:moveTo>
                    <a:cubicBezTo>
                      <a:pt x="7" y="13"/>
                      <a:pt x="12" y="8"/>
                      <a:pt x="19" y="7"/>
                    </a:cubicBezTo>
                    <a:cubicBezTo>
                      <a:pt x="26" y="6"/>
                      <a:pt x="33" y="10"/>
                      <a:pt x="36" y="18"/>
                    </a:cubicBezTo>
                    <a:cubicBezTo>
                      <a:pt x="25" y="9"/>
                      <a:pt x="17" y="10"/>
                      <a:pt x="7" y="19"/>
                    </a:cubicBezTo>
                    <a:close/>
                    <a:moveTo>
                      <a:pt x="65" y="47"/>
                    </a:moveTo>
                    <a:cubicBezTo>
                      <a:pt x="64" y="54"/>
                      <a:pt x="58" y="60"/>
                      <a:pt x="51" y="61"/>
                    </a:cubicBezTo>
                    <a:cubicBezTo>
                      <a:pt x="62" y="51"/>
                      <a:pt x="63" y="44"/>
                      <a:pt x="55" y="30"/>
                    </a:cubicBezTo>
                    <a:cubicBezTo>
                      <a:pt x="62" y="32"/>
                      <a:pt x="66" y="39"/>
                      <a:pt x="65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870575" y="5399088"/>
                <a:ext cx="176212" cy="155575"/>
              </a:xfrm>
              <a:custGeom>
                <a:avLst/>
                <a:gdLst>
                  <a:gd name="T0" fmla="*/ 20 w 47"/>
                  <a:gd name="T1" fmla="*/ 0 h 41"/>
                  <a:gd name="T2" fmla="*/ 0 w 47"/>
                  <a:gd name="T3" fmla="*/ 11 h 41"/>
                  <a:gd name="T4" fmla="*/ 19 w 47"/>
                  <a:gd name="T5" fmla="*/ 26 h 41"/>
                  <a:gd name="T6" fmla="*/ 21 w 47"/>
                  <a:gd name="T7" fmla="*/ 27 h 41"/>
                  <a:gd name="T8" fmla="*/ 40 w 47"/>
                  <a:gd name="T9" fmla="*/ 41 h 41"/>
                  <a:gd name="T10" fmla="*/ 43 w 47"/>
                  <a:gd name="T11" fmla="*/ 14 h 41"/>
                  <a:gd name="T12" fmla="*/ 20 w 47"/>
                  <a:gd name="T13" fmla="*/ 0 h 41"/>
                  <a:gd name="T14" fmla="*/ 34 w 47"/>
                  <a:gd name="T15" fmla="*/ 30 h 41"/>
                  <a:gd name="T16" fmla="*/ 29 w 47"/>
                  <a:gd name="T17" fmla="*/ 8 h 41"/>
                  <a:gd name="T18" fmla="*/ 40 w 47"/>
                  <a:gd name="T19" fmla="*/ 16 h 41"/>
                  <a:gd name="T20" fmla="*/ 34 w 47"/>
                  <a:gd name="T21" fmla="*/ 3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41">
                    <a:moveTo>
                      <a:pt x="20" y="0"/>
                    </a:moveTo>
                    <a:cubicBezTo>
                      <a:pt x="12" y="0"/>
                      <a:pt x="5" y="4"/>
                      <a:pt x="0" y="11"/>
                    </a:cubicBezTo>
                    <a:cubicBezTo>
                      <a:pt x="9" y="14"/>
                      <a:pt x="15" y="17"/>
                      <a:pt x="19" y="26"/>
                    </a:cubicBezTo>
                    <a:cubicBezTo>
                      <a:pt x="19" y="26"/>
                      <a:pt x="20" y="27"/>
                      <a:pt x="21" y="27"/>
                    </a:cubicBezTo>
                    <a:cubicBezTo>
                      <a:pt x="29" y="29"/>
                      <a:pt x="36" y="32"/>
                      <a:pt x="40" y="41"/>
                    </a:cubicBezTo>
                    <a:cubicBezTo>
                      <a:pt x="46" y="32"/>
                      <a:pt x="47" y="23"/>
                      <a:pt x="43" y="14"/>
                    </a:cubicBezTo>
                    <a:cubicBezTo>
                      <a:pt x="38" y="5"/>
                      <a:pt x="30" y="0"/>
                      <a:pt x="20" y="0"/>
                    </a:cubicBezTo>
                    <a:close/>
                    <a:moveTo>
                      <a:pt x="34" y="30"/>
                    </a:moveTo>
                    <a:cubicBezTo>
                      <a:pt x="39" y="20"/>
                      <a:pt x="38" y="15"/>
                      <a:pt x="29" y="8"/>
                    </a:cubicBezTo>
                    <a:cubicBezTo>
                      <a:pt x="34" y="9"/>
                      <a:pt x="38" y="12"/>
                      <a:pt x="40" y="16"/>
                    </a:cubicBezTo>
                    <a:cubicBezTo>
                      <a:pt x="41" y="22"/>
                      <a:pt x="40" y="26"/>
                      <a:pt x="34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57863" y="5662613"/>
                <a:ext cx="77787" cy="87312"/>
              </a:xfrm>
              <a:custGeom>
                <a:avLst/>
                <a:gdLst>
                  <a:gd name="T0" fmla="*/ 16 w 49"/>
                  <a:gd name="T1" fmla="*/ 17 h 55"/>
                  <a:gd name="T2" fmla="*/ 0 w 49"/>
                  <a:gd name="T3" fmla="*/ 55 h 55"/>
                  <a:gd name="T4" fmla="*/ 40 w 49"/>
                  <a:gd name="T5" fmla="*/ 36 h 55"/>
                  <a:gd name="T6" fmla="*/ 37 w 49"/>
                  <a:gd name="T7" fmla="*/ 36 h 55"/>
                  <a:gd name="T8" fmla="*/ 49 w 49"/>
                  <a:gd name="T9" fmla="*/ 0 h 55"/>
                  <a:gd name="T10" fmla="*/ 16 w 49"/>
                  <a:gd name="T11" fmla="*/ 1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55">
                    <a:moveTo>
                      <a:pt x="16" y="17"/>
                    </a:moveTo>
                    <a:lnTo>
                      <a:pt x="0" y="55"/>
                    </a:lnTo>
                    <a:lnTo>
                      <a:pt x="40" y="36"/>
                    </a:lnTo>
                    <a:lnTo>
                      <a:pt x="37" y="36"/>
                    </a:lnTo>
                    <a:lnTo>
                      <a:pt x="49" y="0"/>
                    </a:ln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00713" y="5626100"/>
                <a:ext cx="101600" cy="93662"/>
              </a:xfrm>
              <a:custGeom>
                <a:avLst/>
                <a:gdLst>
                  <a:gd name="T0" fmla="*/ 0 w 64"/>
                  <a:gd name="T1" fmla="*/ 59 h 59"/>
                  <a:gd name="T2" fmla="*/ 50 w 64"/>
                  <a:gd name="T3" fmla="*/ 37 h 59"/>
                  <a:gd name="T4" fmla="*/ 64 w 64"/>
                  <a:gd name="T5" fmla="*/ 0 h 59"/>
                  <a:gd name="T6" fmla="*/ 19 w 64"/>
                  <a:gd name="T7" fmla="*/ 21 h 59"/>
                  <a:gd name="T8" fmla="*/ 0 w 6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9">
                    <a:moveTo>
                      <a:pt x="0" y="59"/>
                    </a:moveTo>
                    <a:lnTo>
                      <a:pt x="50" y="37"/>
                    </a:lnTo>
                    <a:lnTo>
                      <a:pt x="64" y="0"/>
                    </a:lnTo>
                    <a:lnTo>
                      <a:pt x="19" y="21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62613" y="5692775"/>
                <a:ext cx="112712" cy="101600"/>
              </a:xfrm>
              <a:custGeom>
                <a:avLst/>
                <a:gdLst>
                  <a:gd name="T0" fmla="*/ 22 w 71"/>
                  <a:gd name="T1" fmla="*/ 21 h 64"/>
                  <a:gd name="T2" fmla="*/ 0 w 71"/>
                  <a:gd name="T3" fmla="*/ 64 h 64"/>
                  <a:gd name="T4" fmla="*/ 55 w 71"/>
                  <a:gd name="T5" fmla="*/ 38 h 64"/>
                  <a:gd name="T6" fmla="*/ 55 w 71"/>
                  <a:gd name="T7" fmla="*/ 38 h 64"/>
                  <a:gd name="T8" fmla="*/ 71 w 71"/>
                  <a:gd name="T9" fmla="*/ 0 h 64"/>
                  <a:gd name="T10" fmla="*/ 22 w 71"/>
                  <a:gd name="T11" fmla="*/ 2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4">
                    <a:moveTo>
                      <a:pt x="22" y="21"/>
                    </a:moveTo>
                    <a:lnTo>
                      <a:pt x="0" y="64"/>
                    </a:lnTo>
                    <a:lnTo>
                      <a:pt x="55" y="38"/>
                    </a:lnTo>
                    <a:lnTo>
                      <a:pt x="55" y="38"/>
                    </a:lnTo>
                    <a:lnTo>
                      <a:pt x="71" y="0"/>
                    </a:lnTo>
                    <a:lnTo>
                      <a:pt x="22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88000" y="5519738"/>
                <a:ext cx="346075" cy="349250"/>
              </a:xfrm>
              <a:custGeom>
                <a:avLst/>
                <a:gdLst>
                  <a:gd name="T0" fmla="*/ 0 w 92"/>
                  <a:gd name="T1" fmla="*/ 92 h 93"/>
                  <a:gd name="T2" fmla="*/ 1 w 92"/>
                  <a:gd name="T3" fmla="*/ 93 h 93"/>
                  <a:gd name="T4" fmla="*/ 92 w 92"/>
                  <a:gd name="T5" fmla="*/ 48 h 93"/>
                  <a:gd name="T6" fmla="*/ 45 w 92"/>
                  <a:gd name="T7" fmla="*/ 0 h 93"/>
                  <a:gd name="T8" fmla="*/ 0 w 92"/>
                  <a:gd name="T9" fmla="*/ 92 h 93"/>
                  <a:gd name="T10" fmla="*/ 48 w 92"/>
                  <a:gd name="T11" fmla="*/ 16 h 93"/>
                  <a:gd name="T12" fmla="*/ 39 w 92"/>
                  <a:gd name="T13" fmla="*/ 35 h 93"/>
                  <a:gd name="T14" fmla="*/ 58 w 92"/>
                  <a:gd name="T15" fmla="*/ 26 h 93"/>
                  <a:gd name="T16" fmla="*/ 59 w 92"/>
                  <a:gd name="T17" fmla="*/ 27 h 93"/>
                  <a:gd name="T18" fmla="*/ 59 w 92"/>
                  <a:gd name="T19" fmla="*/ 27 h 93"/>
                  <a:gd name="T20" fmla="*/ 53 w 92"/>
                  <a:gd name="T21" fmla="*/ 43 h 93"/>
                  <a:gd name="T22" fmla="*/ 67 w 92"/>
                  <a:gd name="T23" fmla="*/ 36 h 93"/>
                  <a:gd name="T24" fmla="*/ 67 w 92"/>
                  <a:gd name="T25" fmla="*/ 36 h 93"/>
                  <a:gd name="T26" fmla="*/ 68 w 92"/>
                  <a:gd name="T27" fmla="*/ 36 h 93"/>
                  <a:gd name="T28" fmla="*/ 63 w 92"/>
                  <a:gd name="T29" fmla="*/ 52 h 93"/>
                  <a:gd name="T30" fmla="*/ 77 w 92"/>
                  <a:gd name="T31" fmla="*/ 45 h 93"/>
                  <a:gd name="T32" fmla="*/ 78 w 92"/>
                  <a:gd name="T33" fmla="*/ 47 h 93"/>
                  <a:gd name="T34" fmla="*/ 19 w 92"/>
                  <a:gd name="T35" fmla="*/ 75 h 93"/>
                  <a:gd name="T36" fmla="*/ 19 w 92"/>
                  <a:gd name="T37" fmla="*/ 76 h 93"/>
                  <a:gd name="T38" fmla="*/ 17 w 92"/>
                  <a:gd name="T39" fmla="*/ 75 h 93"/>
                  <a:gd name="T40" fmla="*/ 46 w 92"/>
                  <a:gd name="T41" fmla="*/ 15 h 93"/>
                  <a:gd name="T42" fmla="*/ 48 w 92"/>
                  <a:gd name="T43" fmla="*/ 1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93">
                    <a:moveTo>
                      <a:pt x="0" y="92"/>
                    </a:moveTo>
                    <a:cubicBezTo>
                      <a:pt x="0" y="92"/>
                      <a:pt x="1" y="93"/>
                      <a:pt x="1" y="93"/>
                    </a:cubicBezTo>
                    <a:cubicBezTo>
                      <a:pt x="31" y="78"/>
                      <a:pt x="61" y="63"/>
                      <a:pt x="92" y="48"/>
                    </a:cubicBezTo>
                    <a:cubicBezTo>
                      <a:pt x="76" y="32"/>
                      <a:pt x="61" y="16"/>
                      <a:pt x="45" y="0"/>
                    </a:cubicBezTo>
                    <a:cubicBezTo>
                      <a:pt x="30" y="31"/>
                      <a:pt x="15" y="62"/>
                      <a:pt x="0" y="92"/>
                    </a:cubicBezTo>
                    <a:close/>
                    <a:moveTo>
                      <a:pt x="48" y="16"/>
                    </a:moveTo>
                    <a:cubicBezTo>
                      <a:pt x="39" y="35"/>
                      <a:pt x="39" y="35"/>
                      <a:pt x="39" y="35"/>
                    </a:cubicBezTo>
                    <a:cubicBezTo>
                      <a:pt x="58" y="26"/>
                      <a:pt x="58" y="26"/>
                      <a:pt x="58" y="26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8016457" y="5183262"/>
              <a:ext cx="519113" cy="519113"/>
              <a:chOff x="8528050" y="5297488"/>
              <a:chExt cx="692150" cy="692150"/>
            </a:xfrm>
          </p:grpSpPr>
          <p:sp>
            <p:nvSpPr>
              <p:cNvPr id="2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28050" y="5297488"/>
                <a:ext cx="692150" cy="692150"/>
              </a:xfrm>
              <a:prstGeom prst="ellipse">
                <a:avLst/>
              </a:prstGeom>
              <a:solidFill>
                <a:srgbClr val="62CC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602663" y="5538788"/>
                <a:ext cx="542925" cy="195262"/>
              </a:xfrm>
              <a:custGeom>
                <a:avLst/>
                <a:gdLst>
                  <a:gd name="T0" fmla="*/ 142 w 144"/>
                  <a:gd name="T1" fmla="*/ 4 h 52"/>
                  <a:gd name="T2" fmla="*/ 136 w 144"/>
                  <a:gd name="T3" fmla="*/ 3 h 52"/>
                  <a:gd name="T4" fmla="*/ 113 w 144"/>
                  <a:gd name="T5" fmla="*/ 0 h 52"/>
                  <a:gd name="T6" fmla="*/ 90 w 144"/>
                  <a:gd name="T7" fmla="*/ 3 h 52"/>
                  <a:gd name="T8" fmla="*/ 78 w 144"/>
                  <a:gd name="T9" fmla="*/ 6 h 52"/>
                  <a:gd name="T10" fmla="*/ 61 w 144"/>
                  <a:gd name="T11" fmla="*/ 5 h 52"/>
                  <a:gd name="T12" fmla="*/ 31 w 144"/>
                  <a:gd name="T13" fmla="*/ 0 h 52"/>
                  <a:gd name="T14" fmla="*/ 8 w 144"/>
                  <a:gd name="T15" fmla="*/ 2 h 52"/>
                  <a:gd name="T16" fmla="*/ 1 w 144"/>
                  <a:gd name="T17" fmla="*/ 12 h 52"/>
                  <a:gd name="T18" fmla="*/ 1 w 144"/>
                  <a:gd name="T19" fmla="*/ 14 h 52"/>
                  <a:gd name="T20" fmla="*/ 5 w 144"/>
                  <a:gd name="T21" fmla="*/ 20 h 52"/>
                  <a:gd name="T22" fmla="*/ 9 w 144"/>
                  <a:gd name="T23" fmla="*/ 37 h 52"/>
                  <a:gd name="T24" fmla="*/ 19 w 144"/>
                  <a:gd name="T25" fmla="*/ 48 h 52"/>
                  <a:gd name="T26" fmla="*/ 40 w 144"/>
                  <a:gd name="T27" fmla="*/ 50 h 52"/>
                  <a:gd name="T28" fmla="*/ 60 w 144"/>
                  <a:gd name="T29" fmla="*/ 36 h 52"/>
                  <a:gd name="T30" fmla="*/ 66 w 144"/>
                  <a:gd name="T31" fmla="*/ 22 h 52"/>
                  <a:gd name="T32" fmla="*/ 73 w 144"/>
                  <a:gd name="T33" fmla="*/ 18 h 52"/>
                  <a:gd name="T34" fmla="*/ 78 w 144"/>
                  <a:gd name="T35" fmla="*/ 22 h 52"/>
                  <a:gd name="T36" fmla="*/ 82 w 144"/>
                  <a:gd name="T37" fmla="*/ 32 h 52"/>
                  <a:gd name="T38" fmla="*/ 100 w 144"/>
                  <a:gd name="T39" fmla="*/ 49 h 52"/>
                  <a:gd name="T40" fmla="*/ 124 w 144"/>
                  <a:gd name="T41" fmla="*/ 49 h 52"/>
                  <a:gd name="T42" fmla="*/ 135 w 144"/>
                  <a:gd name="T43" fmla="*/ 38 h 52"/>
                  <a:gd name="T44" fmla="*/ 139 w 144"/>
                  <a:gd name="T45" fmla="*/ 20 h 52"/>
                  <a:gd name="T46" fmla="*/ 142 w 144"/>
                  <a:gd name="T47" fmla="*/ 15 h 52"/>
                  <a:gd name="T48" fmla="*/ 143 w 144"/>
                  <a:gd name="T49" fmla="*/ 13 h 52"/>
                  <a:gd name="T50" fmla="*/ 144 w 144"/>
                  <a:gd name="T51" fmla="*/ 6 h 52"/>
                  <a:gd name="T52" fmla="*/ 142 w 144"/>
                  <a:gd name="T53" fmla="*/ 4 h 52"/>
                  <a:gd name="T54" fmla="*/ 61 w 144"/>
                  <a:gd name="T55" fmla="*/ 23 h 52"/>
                  <a:gd name="T56" fmla="*/ 57 w 144"/>
                  <a:gd name="T57" fmla="*/ 34 h 52"/>
                  <a:gd name="T58" fmla="*/ 32 w 144"/>
                  <a:gd name="T59" fmla="*/ 47 h 52"/>
                  <a:gd name="T60" fmla="*/ 27 w 144"/>
                  <a:gd name="T61" fmla="*/ 46 h 52"/>
                  <a:gd name="T62" fmla="*/ 9 w 144"/>
                  <a:gd name="T63" fmla="*/ 28 h 52"/>
                  <a:gd name="T64" fmla="*/ 9 w 144"/>
                  <a:gd name="T65" fmla="*/ 16 h 52"/>
                  <a:gd name="T66" fmla="*/ 18 w 144"/>
                  <a:gd name="T67" fmla="*/ 5 h 52"/>
                  <a:gd name="T68" fmla="*/ 31 w 144"/>
                  <a:gd name="T69" fmla="*/ 3 h 52"/>
                  <a:gd name="T70" fmla="*/ 53 w 144"/>
                  <a:gd name="T71" fmla="*/ 7 h 52"/>
                  <a:gd name="T72" fmla="*/ 61 w 144"/>
                  <a:gd name="T73" fmla="*/ 23 h 52"/>
                  <a:gd name="T74" fmla="*/ 132 w 144"/>
                  <a:gd name="T75" fmla="*/ 38 h 52"/>
                  <a:gd name="T76" fmla="*/ 125 w 144"/>
                  <a:gd name="T77" fmla="*/ 45 h 52"/>
                  <a:gd name="T78" fmla="*/ 102 w 144"/>
                  <a:gd name="T79" fmla="*/ 47 h 52"/>
                  <a:gd name="T80" fmla="*/ 95 w 144"/>
                  <a:gd name="T81" fmla="*/ 43 h 52"/>
                  <a:gd name="T82" fmla="*/ 83 w 144"/>
                  <a:gd name="T83" fmla="*/ 17 h 52"/>
                  <a:gd name="T84" fmla="*/ 88 w 144"/>
                  <a:gd name="T85" fmla="*/ 9 h 52"/>
                  <a:gd name="T86" fmla="*/ 126 w 144"/>
                  <a:gd name="T87" fmla="*/ 5 h 52"/>
                  <a:gd name="T88" fmla="*/ 135 w 144"/>
                  <a:gd name="T89" fmla="*/ 17 h 52"/>
                  <a:gd name="T90" fmla="*/ 135 w 144"/>
                  <a:gd name="T91" fmla="*/ 22 h 52"/>
                  <a:gd name="T92" fmla="*/ 132 w 144"/>
                  <a:gd name="T93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4" h="52">
                    <a:moveTo>
                      <a:pt x="142" y="4"/>
                    </a:moveTo>
                    <a:cubicBezTo>
                      <a:pt x="140" y="4"/>
                      <a:pt x="138" y="4"/>
                      <a:pt x="136" y="3"/>
                    </a:cubicBezTo>
                    <a:cubicBezTo>
                      <a:pt x="128" y="2"/>
                      <a:pt x="121" y="1"/>
                      <a:pt x="113" y="0"/>
                    </a:cubicBezTo>
                    <a:cubicBezTo>
                      <a:pt x="105" y="0"/>
                      <a:pt x="98" y="1"/>
                      <a:pt x="90" y="3"/>
                    </a:cubicBezTo>
                    <a:cubicBezTo>
                      <a:pt x="86" y="4"/>
                      <a:pt x="82" y="6"/>
                      <a:pt x="78" y="6"/>
                    </a:cubicBezTo>
                    <a:cubicBezTo>
                      <a:pt x="72" y="7"/>
                      <a:pt x="66" y="6"/>
                      <a:pt x="61" y="5"/>
                    </a:cubicBezTo>
                    <a:cubicBezTo>
                      <a:pt x="51" y="2"/>
                      <a:pt x="41" y="0"/>
                      <a:pt x="31" y="0"/>
                    </a:cubicBezTo>
                    <a:cubicBezTo>
                      <a:pt x="23" y="0"/>
                      <a:pt x="16" y="1"/>
                      <a:pt x="8" y="2"/>
                    </a:cubicBezTo>
                    <a:cubicBezTo>
                      <a:pt x="0" y="3"/>
                      <a:pt x="0" y="3"/>
                      <a:pt x="1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4" y="15"/>
                      <a:pt x="4" y="17"/>
                      <a:pt x="5" y="20"/>
                    </a:cubicBezTo>
                    <a:cubicBezTo>
                      <a:pt x="6" y="25"/>
                      <a:pt x="7" y="31"/>
                      <a:pt x="9" y="37"/>
                    </a:cubicBezTo>
                    <a:cubicBezTo>
                      <a:pt x="10" y="42"/>
                      <a:pt x="14" y="46"/>
                      <a:pt x="19" y="48"/>
                    </a:cubicBezTo>
                    <a:cubicBezTo>
                      <a:pt x="26" y="50"/>
                      <a:pt x="33" y="51"/>
                      <a:pt x="40" y="50"/>
                    </a:cubicBezTo>
                    <a:cubicBezTo>
                      <a:pt x="49" y="48"/>
                      <a:pt x="56" y="44"/>
                      <a:pt x="60" y="36"/>
                    </a:cubicBezTo>
                    <a:cubicBezTo>
                      <a:pt x="62" y="32"/>
                      <a:pt x="64" y="27"/>
                      <a:pt x="66" y="22"/>
                    </a:cubicBezTo>
                    <a:cubicBezTo>
                      <a:pt x="68" y="19"/>
                      <a:pt x="70" y="17"/>
                      <a:pt x="73" y="18"/>
                    </a:cubicBezTo>
                    <a:cubicBezTo>
                      <a:pt x="75" y="18"/>
                      <a:pt x="77" y="19"/>
                      <a:pt x="78" y="22"/>
                    </a:cubicBezTo>
                    <a:cubicBezTo>
                      <a:pt x="79" y="25"/>
                      <a:pt x="80" y="29"/>
                      <a:pt x="82" y="32"/>
                    </a:cubicBezTo>
                    <a:cubicBezTo>
                      <a:pt x="85" y="40"/>
                      <a:pt x="91" y="46"/>
                      <a:pt x="100" y="49"/>
                    </a:cubicBezTo>
                    <a:cubicBezTo>
                      <a:pt x="108" y="51"/>
                      <a:pt x="116" y="52"/>
                      <a:pt x="124" y="49"/>
                    </a:cubicBezTo>
                    <a:cubicBezTo>
                      <a:pt x="130" y="46"/>
                      <a:pt x="134" y="43"/>
                      <a:pt x="135" y="38"/>
                    </a:cubicBezTo>
                    <a:cubicBezTo>
                      <a:pt x="137" y="32"/>
                      <a:pt x="138" y="26"/>
                      <a:pt x="139" y="20"/>
                    </a:cubicBezTo>
                    <a:cubicBezTo>
                      <a:pt x="140" y="18"/>
                      <a:pt x="140" y="16"/>
                      <a:pt x="142" y="15"/>
                    </a:cubicBezTo>
                    <a:cubicBezTo>
                      <a:pt x="143" y="14"/>
                      <a:pt x="143" y="14"/>
                      <a:pt x="143" y="13"/>
                    </a:cubicBezTo>
                    <a:cubicBezTo>
                      <a:pt x="144" y="11"/>
                      <a:pt x="144" y="8"/>
                      <a:pt x="144" y="6"/>
                    </a:cubicBezTo>
                    <a:cubicBezTo>
                      <a:pt x="144" y="5"/>
                      <a:pt x="143" y="4"/>
                      <a:pt x="142" y="4"/>
                    </a:cubicBezTo>
                    <a:close/>
                    <a:moveTo>
                      <a:pt x="61" y="23"/>
                    </a:moveTo>
                    <a:cubicBezTo>
                      <a:pt x="60" y="27"/>
                      <a:pt x="59" y="30"/>
                      <a:pt x="57" y="34"/>
                    </a:cubicBezTo>
                    <a:cubicBezTo>
                      <a:pt x="52" y="44"/>
                      <a:pt x="43" y="48"/>
                      <a:pt x="32" y="47"/>
                    </a:cubicBezTo>
                    <a:cubicBezTo>
                      <a:pt x="31" y="47"/>
                      <a:pt x="29" y="47"/>
                      <a:pt x="27" y="46"/>
                    </a:cubicBezTo>
                    <a:cubicBezTo>
                      <a:pt x="16" y="44"/>
                      <a:pt x="11" y="39"/>
                      <a:pt x="9" y="28"/>
                    </a:cubicBezTo>
                    <a:cubicBezTo>
                      <a:pt x="9" y="24"/>
                      <a:pt x="9" y="20"/>
                      <a:pt x="9" y="16"/>
                    </a:cubicBezTo>
                    <a:cubicBezTo>
                      <a:pt x="9" y="10"/>
                      <a:pt x="12" y="6"/>
                      <a:pt x="18" y="5"/>
                    </a:cubicBezTo>
                    <a:cubicBezTo>
                      <a:pt x="22" y="4"/>
                      <a:pt x="27" y="4"/>
                      <a:pt x="31" y="3"/>
                    </a:cubicBezTo>
                    <a:cubicBezTo>
                      <a:pt x="39" y="3"/>
                      <a:pt x="46" y="5"/>
                      <a:pt x="53" y="7"/>
                    </a:cubicBezTo>
                    <a:cubicBezTo>
                      <a:pt x="61" y="10"/>
                      <a:pt x="63" y="15"/>
                      <a:pt x="61" y="23"/>
                    </a:cubicBezTo>
                    <a:close/>
                    <a:moveTo>
                      <a:pt x="132" y="38"/>
                    </a:moveTo>
                    <a:cubicBezTo>
                      <a:pt x="131" y="41"/>
                      <a:pt x="128" y="44"/>
                      <a:pt x="125" y="45"/>
                    </a:cubicBezTo>
                    <a:cubicBezTo>
                      <a:pt x="117" y="49"/>
                      <a:pt x="110" y="49"/>
                      <a:pt x="102" y="47"/>
                    </a:cubicBezTo>
                    <a:cubicBezTo>
                      <a:pt x="99" y="46"/>
                      <a:pt x="97" y="45"/>
                      <a:pt x="95" y="43"/>
                    </a:cubicBezTo>
                    <a:cubicBezTo>
                      <a:pt x="87" y="36"/>
                      <a:pt x="83" y="28"/>
                      <a:pt x="83" y="17"/>
                    </a:cubicBezTo>
                    <a:cubicBezTo>
                      <a:pt x="83" y="14"/>
                      <a:pt x="85" y="11"/>
                      <a:pt x="88" y="9"/>
                    </a:cubicBezTo>
                    <a:cubicBezTo>
                      <a:pt x="100" y="3"/>
                      <a:pt x="113" y="2"/>
                      <a:pt x="126" y="5"/>
                    </a:cubicBezTo>
                    <a:cubicBezTo>
                      <a:pt x="132" y="7"/>
                      <a:pt x="135" y="10"/>
                      <a:pt x="135" y="17"/>
                    </a:cubicBezTo>
                    <a:cubicBezTo>
                      <a:pt x="135" y="18"/>
                      <a:pt x="135" y="20"/>
                      <a:pt x="135" y="22"/>
                    </a:cubicBezTo>
                    <a:cubicBezTo>
                      <a:pt x="135" y="27"/>
                      <a:pt x="134" y="33"/>
                      <a:pt x="132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874818" y="5183262"/>
              <a:ext cx="516731" cy="519113"/>
              <a:chOff x="3241675" y="5491163"/>
              <a:chExt cx="688975" cy="692150"/>
            </a:xfrm>
          </p:grpSpPr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41675" y="5491163"/>
                <a:ext cx="688975" cy="692150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417888" y="5776913"/>
                <a:ext cx="342900" cy="173038"/>
              </a:xfrm>
              <a:custGeom>
                <a:avLst/>
                <a:gdLst>
                  <a:gd name="T0" fmla="*/ 46 w 91"/>
                  <a:gd name="T1" fmla="*/ 46 h 46"/>
                  <a:gd name="T2" fmla="*/ 91 w 91"/>
                  <a:gd name="T3" fmla="*/ 0 h 46"/>
                  <a:gd name="T4" fmla="*/ 0 w 91"/>
                  <a:gd name="T5" fmla="*/ 1 h 46"/>
                  <a:gd name="T6" fmla="*/ 46 w 91"/>
                  <a:gd name="T7" fmla="*/ 46 h 46"/>
                  <a:gd name="T8" fmla="*/ 70 w 91"/>
                  <a:gd name="T9" fmla="*/ 7 h 46"/>
                  <a:gd name="T10" fmla="*/ 82 w 91"/>
                  <a:gd name="T11" fmla="*/ 15 h 46"/>
                  <a:gd name="T12" fmla="*/ 70 w 91"/>
                  <a:gd name="T13" fmla="*/ 7 h 46"/>
                  <a:gd name="T14" fmla="*/ 59 w 91"/>
                  <a:gd name="T15" fmla="*/ 18 h 46"/>
                  <a:gd name="T16" fmla="*/ 68 w 91"/>
                  <a:gd name="T17" fmla="*/ 29 h 46"/>
                  <a:gd name="T18" fmla="*/ 59 w 91"/>
                  <a:gd name="T19" fmla="*/ 18 h 46"/>
                  <a:gd name="T20" fmla="*/ 47 w 91"/>
                  <a:gd name="T21" fmla="*/ 23 h 46"/>
                  <a:gd name="T22" fmla="*/ 45 w 91"/>
                  <a:gd name="T23" fmla="*/ 37 h 46"/>
                  <a:gd name="T24" fmla="*/ 47 w 91"/>
                  <a:gd name="T25" fmla="*/ 23 h 46"/>
                  <a:gd name="T26" fmla="*/ 33 w 91"/>
                  <a:gd name="T27" fmla="*/ 18 h 46"/>
                  <a:gd name="T28" fmla="*/ 24 w 91"/>
                  <a:gd name="T29" fmla="*/ 29 h 46"/>
                  <a:gd name="T30" fmla="*/ 33 w 91"/>
                  <a:gd name="T31" fmla="*/ 18 h 46"/>
                  <a:gd name="T32" fmla="*/ 10 w 91"/>
                  <a:gd name="T33" fmla="*/ 16 h 46"/>
                  <a:gd name="T34" fmla="*/ 22 w 91"/>
                  <a:gd name="T35" fmla="*/ 8 h 46"/>
                  <a:gd name="T36" fmla="*/ 10 w 91"/>
                  <a:gd name="T37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46">
                    <a:moveTo>
                      <a:pt x="46" y="46"/>
                    </a:moveTo>
                    <a:cubicBezTo>
                      <a:pt x="71" y="46"/>
                      <a:pt x="91" y="25"/>
                      <a:pt x="9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25"/>
                      <a:pt x="21" y="46"/>
                      <a:pt x="46" y="46"/>
                    </a:cubicBezTo>
                    <a:close/>
                    <a:moveTo>
                      <a:pt x="70" y="7"/>
                    </a:moveTo>
                    <a:cubicBezTo>
                      <a:pt x="70" y="7"/>
                      <a:pt x="88" y="7"/>
                      <a:pt x="82" y="15"/>
                    </a:cubicBezTo>
                    <a:cubicBezTo>
                      <a:pt x="77" y="23"/>
                      <a:pt x="70" y="8"/>
                      <a:pt x="70" y="7"/>
                    </a:cubicBezTo>
                    <a:close/>
                    <a:moveTo>
                      <a:pt x="59" y="18"/>
                    </a:moveTo>
                    <a:cubicBezTo>
                      <a:pt x="59" y="18"/>
                      <a:pt x="76" y="23"/>
                      <a:pt x="68" y="29"/>
                    </a:cubicBezTo>
                    <a:cubicBezTo>
                      <a:pt x="61" y="35"/>
                      <a:pt x="58" y="18"/>
                      <a:pt x="59" y="18"/>
                    </a:cubicBezTo>
                    <a:close/>
                    <a:moveTo>
                      <a:pt x="47" y="23"/>
                    </a:moveTo>
                    <a:cubicBezTo>
                      <a:pt x="48" y="23"/>
                      <a:pt x="55" y="39"/>
                      <a:pt x="45" y="37"/>
                    </a:cubicBezTo>
                    <a:cubicBezTo>
                      <a:pt x="35" y="36"/>
                      <a:pt x="47" y="23"/>
                      <a:pt x="47" y="23"/>
                    </a:cubicBezTo>
                    <a:close/>
                    <a:moveTo>
                      <a:pt x="33" y="18"/>
                    </a:moveTo>
                    <a:cubicBezTo>
                      <a:pt x="34" y="19"/>
                      <a:pt x="32" y="36"/>
                      <a:pt x="24" y="29"/>
                    </a:cubicBezTo>
                    <a:cubicBezTo>
                      <a:pt x="17" y="23"/>
                      <a:pt x="33" y="18"/>
                      <a:pt x="33" y="18"/>
                    </a:cubicBezTo>
                    <a:close/>
                    <a:moveTo>
                      <a:pt x="10" y="16"/>
                    </a:moveTo>
                    <a:cubicBezTo>
                      <a:pt x="5" y="8"/>
                      <a:pt x="22" y="8"/>
                      <a:pt x="22" y="8"/>
                    </a:cubicBezTo>
                    <a:cubicBezTo>
                      <a:pt x="22" y="8"/>
                      <a:pt x="15" y="24"/>
                      <a:pt x="10" y="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46450" y="5776913"/>
                <a:ext cx="477838" cy="241300"/>
              </a:xfrm>
              <a:custGeom>
                <a:avLst/>
                <a:gdLst>
                  <a:gd name="T0" fmla="*/ 101 w 127"/>
                  <a:gd name="T1" fmla="*/ 37 h 64"/>
                  <a:gd name="T2" fmla="*/ 64 w 127"/>
                  <a:gd name="T3" fmla="*/ 52 h 64"/>
                  <a:gd name="T4" fmla="*/ 27 w 127"/>
                  <a:gd name="T5" fmla="*/ 37 h 64"/>
                  <a:gd name="T6" fmla="*/ 12 w 127"/>
                  <a:gd name="T7" fmla="*/ 1 h 64"/>
                  <a:gd name="T8" fmla="*/ 0 w 127"/>
                  <a:gd name="T9" fmla="*/ 1 h 64"/>
                  <a:gd name="T10" fmla="*/ 19 w 127"/>
                  <a:gd name="T11" fmla="*/ 45 h 64"/>
                  <a:gd name="T12" fmla="*/ 64 w 127"/>
                  <a:gd name="T13" fmla="*/ 64 h 64"/>
                  <a:gd name="T14" fmla="*/ 109 w 127"/>
                  <a:gd name="T15" fmla="*/ 45 h 64"/>
                  <a:gd name="T16" fmla="*/ 127 w 127"/>
                  <a:gd name="T17" fmla="*/ 0 h 64"/>
                  <a:gd name="T18" fmla="*/ 116 w 127"/>
                  <a:gd name="T19" fmla="*/ 0 h 64"/>
                  <a:gd name="T20" fmla="*/ 101 w 127"/>
                  <a:gd name="T21" fmla="*/ 3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64">
                    <a:moveTo>
                      <a:pt x="101" y="37"/>
                    </a:moveTo>
                    <a:cubicBezTo>
                      <a:pt x="91" y="46"/>
                      <a:pt x="78" y="52"/>
                      <a:pt x="64" y="52"/>
                    </a:cubicBezTo>
                    <a:cubicBezTo>
                      <a:pt x="50" y="52"/>
                      <a:pt x="37" y="46"/>
                      <a:pt x="27" y="37"/>
                    </a:cubicBezTo>
                    <a:cubicBezTo>
                      <a:pt x="18" y="28"/>
                      <a:pt x="12" y="15"/>
                      <a:pt x="1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8"/>
                      <a:pt x="8" y="34"/>
                      <a:pt x="19" y="45"/>
                    </a:cubicBezTo>
                    <a:cubicBezTo>
                      <a:pt x="30" y="57"/>
                      <a:pt x="46" y="64"/>
                      <a:pt x="64" y="64"/>
                    </a:cubicBezTo>
                    <a:cubicBezTo>
                      <a:pt x="81" y="64"/>
                      <a:pt x="97" y="57"/>
                      <a:pt x="109" y="45"/>
                    </a:cubicBezTo>
                    <a:cubicBezTo>
                      <a:pt x="120" y="34"/>
                      <a:pt x="127" y="18"/>
                      <a:pt x="127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15"/>
                      <a:pt x="110" y="28"/>
                      <a:pt x="101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2215780" y="5183262"/>
              <a:ext cx="519113" cy="519113"/>
              <a:chOff x="1706563" y="5491163"/>
              <a:chExt cx="692150" cy="692150"/>
            </a:xfrm>
          </p:grpSpPr>
          <p:sp>
            <p:nvSpPr>
              <p:cNvPr id="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06563" y="5491163"/>
                <a:ext cx="692150" cy="692150"/>
              </a:xfrm>
              <a:prstGeom prst="ellipse">
                <a:avLst/>
              </a:prstGeom>
              <a:solidFill>
                <a:srgbClr val="27B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85963" y="5776913"/>
                <a:ext cx="66675" cy="30163"/>
              </a:xfrm>
              <a:custGeom>
                <a:avLst/>
                <a:gdLst>
                  <a:gd name="T0" fmla="*/ 9 w 18"/>
                  <a:gd name="T1" fmla="*/ 0 h 8"/>
                  <a:gd name="T2" fmla="*/ 1 w 18"/>
                  <a:gd name="T3" fmla="*/ 4 h 8"/>
                  <a:gd name="T4" fmla="*/ 9 w 18"/>
                  <a:gd name="T5" fmla="*/ 8 h 8"/>
                  <a:gd name="T6" fmla="*/ 17 w 18"/>
                  <a:gd name="T7" fmla="*/ 4 h 8"/>
                  <a:gd name="T8" fmla="*/ 9 w 1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9" y="0"/>
                    </a:moveTo>
                    <a:cubicBezTo>
                      <a:pt x="6" y="0"/>
                      <a:pt x="1" y="2"/>
                      <a:pt x="1" y="4"/>
                    </a:cubicBezTo>
                    <a:cubicBezTo>
                      <a:pt x="0" y="6"/>
                      <a:pt x="6" y="7"/>
                      <a:pt x="9" y="8"/>
                    </a:cubicBezTo>
                    <a:cubicBezTo>
                      <a:pt x="12" y="8"/>
                      <a:pt x="16" y="6"/>
                      <a:pt x="17" y="4"/>
                    </a:cubicBezTo>
                    <a:cubicBezTo>
                      <a:pt x="18" y="2"/>
                      <a:pt x="11" y="1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95513" y="5961063"/>
                <a:ext cx="1588" cy="15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87538" y="5853113"/>
                <a:ext cx="68263" cy="28575"/>
              </a:xfrm>
              <a:custGeom>
                <a:avLst/>
                <a:gdLst>
                  <a:gd name="T0" fmla="*/ 9 w 18"/>
                  <a:gd name="T1" fmla="*/ 0 h 8"/>
                  <a:gd name="T2" fmla="*/ 1 w 18"/>
                  <a:gd name="T3" fmla="*/ 4 h 8"/>
                  <a:gd name="T4" fmla="*/ 9 w 18"/>
                  <a:gd name="T5" fmla="*/ 7 h 8"/>
                  <a:gd name="T6" fmla="*/ 17 w 18"/>
                  <a:gd name="T7" fmla="*/ 4 h 8"/>
                  <a:gd name="T8" fmla="*/ 9 w 18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">
                    <a:moveTo>
                      <a:pt x="9" y="0"/>
                    </a:moveTo>
                    <a:cubicBezTo>
                      <a:pt x="7" y="0"/>
                      <a:pt x="1" y="2"/>
                      <a:pt x="1" y="4"/>
                    </a:cubicBezTo>
                    <a:cubicBezTo>
                      <a:pt x="0" y="6"/>
                      <a:pt x="6" y="7"/>
                      <a:pt x="9" y="7"/>
                    </a:cubicBezTo>
                    <a:cubicBezTo>
                      <a:pt x="12" y="8"/>
                      <a:pt x="16" y="6"/>
                      <a:pt x="17" y="4"/>
                    </a:cubicBezTo>
                    <a:cubicBezTo>
                      <a:pt x="18" y="2"/>
                      <a:pt x="11" y="0"/>
                      <a:pt x="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19275" y="5746750"/>
                <a:ext cx="403225" cy="271463"/>
              </a:xfrm>
              <a:custGeom>
                <a:avLst/>
                <a:gdLst>
                  <a:gd name="T0" fmla="*/ 26 w 107"/>
                  <a:gd name="T1" fmla="*/ 13 h 72"/>
                  <a:gd name="T2" fmla="*/ 0 w 107"/>
                  <a:gd name="T3" fmla="*/ 56 h 72"/>
                  <a:gd name="T4" fmla="*/ 107 w 107"/>
                  <a:gd name="T5" fmla="*/ 59 h 72"/>
                  <a:gd name="T6" fmla="*/ 48 w 107"/>
                  <a:gd name="T7" fmla="*/ 34 h 72"/>
                  <a:gd name="T8" fmla="*/ 47 w 107"/>
                  <a:gd name="T9" fmla="*/ 35 h 72"/>
                  <a:gd name="T10" fmla="*/ 46 w 107"/>
                  <a:gd name="T11" fmla="*/ 36 h 72"/>
                  <a:gd name="T12" fmla="*/ 46 w 107"/>
                  <a:gd name="T13" fmla="*/ 36 h 72"/>
                  <a:gd name="T14" fmla="*/ 45 w 107"/>
                  <a:gd name="T15" fmla="*/ 37 h 72"/>
                  <a:gd name="T16" fmla="*/ 44 w 107"/>
                  <a:gd name="T17" fmla="*/ 37 h 72"/>
                  <a:gd name="T18" fmla="*/ 43 w 107"/>
                  <a:gd name="T19" fmla="*/ 38 h 72"/>
                  <a:gd name="T20" fmla="*/ 42 w 107"/>
                  <a:gd name="T21" fmla="*/ 38 h 72"/>
                  <a:gd name="T22" fmla="*/ 41 w 107"/>
                  <a:gd name="T23" fmla="*/ 39 h 72"/>
                  <a:gd name="T24" fmla="*/ 28 w 107"/>
                  <a:gd name="T25" fmla="*/ 42 h 72"/>
                  <a:gd name="T26" fmla="*/ 27 w 107"/>
                  <a:gd name="T27" fmla="*/ 41 h 72"/>
                  <a:gd name="T28" fmla="*/ 26 w 107"/>
                  <a:gd name="T29" fmla="*/ 41 h 72"/>
                  <a:gd name="T30" fmla="*/ 25 w 107"/>
                  <a:gd name="T31" fmla="*/ 41 h 72"/>
                  <a:gd name="T32" fmla="*/ 23 w 107"/>
                  <a:gd name="T33" fmla="*/ 41 h 72"/>
                  <a:gd name="T34" fmla="*/ 22 w 107"/>
                  <a:gd name="T35" fmla="*/ 41 h 72"/>
                  <a:gd name="T36" fmla="*/ 21 w 107"/>
                  <a:gd name="T37" fmla="*/ 40 h 72"/>
                  <a:gd name="T38" fmla="*/ 19 w 107"/>
                  <a:gd name="T39" fmla="*/ 40 h 72"/>
                  <a:gd name="T40" fmla="*/ 17 w 107"/>
                  <a:gd name="T41" fmla="*/ 39 h 72"/>
                  <a:gd name="T42" fmla="*/ 9 w 107"/>
                  <a:gd name="T43" fmla="*/ 36 h 72"/>
                  <a:gd name="T44" fmla="*/ 49 w 107"/>
                  <a:gd name="T45" fmla="*/ 56 h 72"/>
                  <a:gd name="T46" fmla="*/ 53 w 107"/>
                  <a:gd name="T47" fmla="*/ 21 h 72"/>
                  <a:gd name="T48" fmla="*/ 52 w 107"/>
                  <a:gd name="T49" fmla="*/ 21 h 72"/>
                  <a:gd name="T50" fmla="*/ 51 w 107"/>
                  <a:gd name="T51" fmla="*/ 21 h 72"/>
                  <a:gd name="T52" fmla="*/ 49 w 107"/>
                  <a:gd name="T53" fmla="*/ 21 h 72"/>
                  <a:gd name="T54" fmla="*/ 48 w 107"/>
                  <a:gd name="T55" fmla="*/ 21 h 72"/>
                  <a:gd name="T56" fmla="*/ 47 w 107"/>
                  <a:gd name="T57" fmla="*/ 20 h 72"/>
                  <a:gd name="T58" fmla="*/ 46 w 107"/>
                  <a:gd name="T59" fmla="*/ 20 h 72"/>
                  <a:gd name="T60" fmla="*/ 44 w 107"/>
                  <a:gd name="T61" fmla="*/ 20 h 72"/>
                  <a:gd name="T62" fmla="*/ 42 w 107"/>
                  <a:gd name="T63" fmla="*/ 19 h 72"/>
                  <a:gd name="T64" fmla="*/ 33 w 107"/>
                  <a:gd name="T65" fmla="*/ 15 h 72"/>
                  <a:gd name="T66" fmla="*/ 73 w 107"/>
                  <a:gd name="T67" fmla="*/ 14 h 72"/>
                  <a:gd name="T68" fmla="*/ 73 w 107"/>
                  <a:gd name="T69" fmla="*/ 15 h 72"/>
                  <a:gd name="T70" fmla="*/ 72 w 107"/>
                  <a:gd name="T71" fmla="*/ 15 h 72"/>
                  <a:gd name="T72" fmla="*/ 71 w 107"/>
                  <a:gd name="T73" fmla="*/ 16 h 72"/>
                  <a:gd name="T74" fmla="*/ 70 w 107"/>
                  <a:gd name="T75" fmla="*/ 17 h 72"/>
                  <a:gd name="T76" fmla="*/ 69 w 107"/>
                  <a:gd name="T77" fmla="*/ 17 h 72"/>
                  <a:gd name="T78" fmla="*/ 68 w 107"/>
                  <a:gd name="T79" fmla="*/ 18 h 72"/>
                  <a:gd name="T80" fmla="*/ 67 w 107"/>
                  <a:gd name="T81" fmla="*/ 18 h 72"/>
                  <a:gd name="T82" fmla="*/ 66 w 107"/>
                  <a:gd name="T83" fmla="*/ 19 h 72"/>
                  <a:gd name="T84" fmla="*/ 99 w 107"/>
                  <a:gd name="T85" fmla="*/ 35 h 72"/>
                  <a:gd name="T86" fmla="*/ 98 w 107"/>
                  <a:gd name="T87" fmla="*/ 36 h 72"/>
                  <a:gd name="T88" fmla="*/ 97 w 107"/>
                  <a:gd name="T89" fmla="*/ 37 h 72"/>
                  <a:gd name="T90" fmla="*/ 97 w 107"/>
                  <a:gd name="T91" fmla="*/ 38 h 72"/>
                  <a:gd name="T92" fmla="*/ 96 w 107"/>
                  <a:gd name="T93" fmla="*/ 38 h 72"/>
                  <a:gd name="T94" fmla="*/ 95 w 107"/>
                  <a:gd name="T95" fmla="*/ 39 h 72"/>
                  <a:gd name="T96" fmla="*/ 94 w 107"/>
                  <a:gd name="T97" fmla="*/ 39 h 72"/>
                  <a:gd name="T98" fmla="*/ 93 w 107"/>
                  <a:gd name="T99" fmla="*/ 40 h 72"/>
                  <a:gd name="T100" fmla="*/ 92 w 107"/>
                  <a:gd name="T101" fmla="*/ 40 h 72"/>
                  <a:gd name="T102" fmla="*/ 79 w 107"/>
                  <a:gd name="T103" fmla="*/ 43 h 72"/>
                  <a:gd name="T104" fmla="*/ 78 w 107"/>
                  <a:gd name="T105" fmla="*/ 43 h 72"/>
                  <a:gd name="T106" fmla="*/ 77 w 107"/>
                  <a:gd name="T107" fmla="*/ 43 h 72"/>
                  <a:gd name="T108" fmla="*/ 76 w 107"/>
                  <a:gd name="T109" fmla="*/ 43 h 72"/>
                  <a:gd name="T110" fmla="*/ 74 w 107"/>
                  <a:gd name="T111" fmla="*/ 42 h 72"/>
                  <a:gd name="T112" fmla="*/ 73 w 107"/>
                  <a:gd name="T113" fmla="*/ 42 h 72"/>
                  <a:gd name="T114" fmla="*/ 72 w 107"/>
                  <a:gd name="T115" fmla="*/ 42 h 72"/>
                  <a:gd name="T116" fmla="*/ 70 w 107"/>
                  <a:gd name="T117" fmla="*/ 42 h 72"/>
                  <a:gd name="T118" fmla="*/ 69 w 107"/>
                  <a:gd name="T119" fmla="*/ 41 h 72"/>
                  <a:gd name="T120" fmla="*/ 64 w 107"/>
                  <a:gd name="T121" fmla="*/ 39 h 72"/>
                  <a:gd name="T122" fmla="*/ 100 w 107"/>
                  <a:gd name="T123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7" h="72">
                    <a:moveTo>
                      <a:pt x="107" y="35"/>
                    </a:moveTo>
                    <a:cubicBezTo>
                      <a:pt x="107" y="33"/>
                      <a:pt x="106" y="31"/>
                      <a:pt x="105" y="30"/>
                    </a:cubicBezTo>
                    <a:cubicBezTo>
                      <a:pt x="103" y="29"/>
                      <a:pt x="102" y="28"/>
                      <a:pt x="100" y="27"/>
                    </a:cubicBezTo>
                    <a:cubicBezTo>
                      <a:pt x="94" y="25"/>
                      <a:pt x="87" y="23"/>
                      <a:pt x="82" y="22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2"/>
                      <a:pt x="81" y="10"/>
                      <a:pt x="79" y="9"/>
                    </a:cubicBezTo>
                    <a:cubicBezTo>
                      <a:pt x="78" y="7"/>
                      <a:pt x="76" y="6"/>
                      <a:pt x="74" y="6"/>
                    </a:cubicBezTo>
                    <a:cubicBezTo>
                      <a:pt x="68" y="3"/>
                      <a:pt x="59" y="1"/>
                      <a:pt x="54" y="1"/>
                    </a:cubicBezTo>
                    <a:cubicBezTo>
                      <a:pt x="50" y="0"/>
                      <a:pt x="43" y="2"/>
                      <a:pt x="38" y="4"/>
                    </a:cubicBezTo>
                    <a:cubicBezTo>
                      <a:pt x="32" y="6"/>
                      <a:pt x="28" y="10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2" y="21"/>
                      <a:pt x="17" y="22"/>
                      <a:pt x="13" y="24"/>
                    </a:cubicBezTo>
                    <a:cubicBezTo>
                      <a:pt x="7" y="26"/>
                      <a:pt x="2" y="30"/>
                      <a:pt x="1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1" y="34"/>
                      <a:pt x="0" y="34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2" y="62"/>
                      <a:pt x="5" y="64"/>
                    </a:cubicBezTo>
                    <a:cubicBezTo>
                      <a:pt x="7" y="65"/>
                      <a:pt x="10" y="67"/>
                      <a:pt x="13" y="68"/>
                    </a:cubicBezTo>
                    <a:cubicBezTo>
                      <a:pt x="19" y="69"/>
                      <a:pt x="24" y="70"/>
                      <a:pt x="28" y="71"/>
                    </a:cubicBezTo>
                    <a:cubicBezTo>
                      <a:pt x="33" y="71"/>
                      <a:pt x="39" y="69"/>
                      <a:pt x="44" y="67"/>
                    </a:cubicBezTo>
                    <a:cubicBezTo>
                      <a:pt x="47" y="66"/>
                      <a:pt x="50" y="64"/>
                      <a:pt x="52" y="62"/>
                    </a:cubicBezTo>
                    <a:cubicBezTo>
                      <a:pt x="53" y="63"/>
                      <a:pt x="54" y="65"/>
                      <a:pt x="56" y="65"/>
                    </a:cubicBezTo>
                    <a:cubicBezTo>
                      <a:pt x="58" y="67"/>
                      <a:pt x="61" y="68"/>
                      <a:pt x="64" y="69"/>
                    </a:cubicBezTo>
                    <a:cubicBezTo>
                      <a:pt x="69" y="71"/>
                      <a:pt x="75" y="72"/>
                      <a:pt x="79" y="72"/>
                    </a:cubicBezTo>
                    <a:cubicBezTo>
                      <a:pt x="83" y="72"/>
                      <a:pt x="89" y="71"/>
                      <a:pt x="94" y="69"/>
                    </a:cubicBezTo>
                    <a:cubicBezTo>
                      <a:pt x="100" y="66"/>
                      <a:pt x="105" y="63"/>
                      <a:pt x="106" y="60"/>
                    </a:cubicBezTo>
                    <a:cubicBezTo>
                      <a:pt x="107" y="59"/>
                      <a:pt x="107" y="59"/>
                      <a:pt x="107" y="59"/>
                    </a:cubicBezTo>
                    <a:cubicBezTo>
                      <a:pt x="107" y="58"/>
                      <a:pt x="107" y="58"/>
                      <a:pt x="107" y="57"/>
                    </a:cubicBezTo>
                    <a:cubicBezTo>
                      <a:pt x="107" y="57"/>
                      <a:pt x="107" y="57"/>
                      <a:pt x="107" y="57"/>
                    </a:cubicBezTo>
                    <a:lnTo>
                      <a:pt x="107" y="35"/>
                    </a:lnTo>
                    <a:close/>
                    <a:moveTo>
                      <a:pt x="49" y="34"/>
                    </a:move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36" y="41"/>
                      <a:pt x="32" y="42"/>
                      <a:pt x="29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9" y="40"/>
                      <a:pt x="19" y="40"/>
                      <a:pt x="19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6" y="39"/>
                      <a:pt x="15" y="39"/>
                      <a:pt x="14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1" y="37"/>
                      <a:pt x="10" y="37"/>
                      <a:pt x="9" y="36"/>
                    </a:cubicBezTo>
                    <a:cubicBezTo>
                      <a:pt x="9" y="36"/>
                      <a:pt x="8" y="36"/>
                      <a:pt x="8" y="36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3"/>
                      <a:pt x="12" y="31"/>
                      <a:pt x="16" y="30"/>
                    </a:cubicBezTo>
                    <a:cubicBezTo>
                      <a:pt x="20" y="28"/>
                      <a:pt x="25" y="27"/>
                      <a:pt x="28" y="27"/>
                    </a:cubicBezTo>
                    <a:cubicBezTo>
                      <a:pt x="32" y="27"/>
                      <a:pt x="40" y="29"/>
                      <a:pt x="46" y="31"/>
                    </a:cubicBezTo>
                    <a:cubicBezTo>
                      <a:pt x="47" y="32"/>
                      <a:pt x="48" y="33"/>
                      <a:pt x="49" y="33"/>
                    </a:cubicBezTo>
                    <a:cubicBezTo>
                      <a:pt x="49" y="33"/>
                      <a:pt x="49" y="33"/>
                      <a:pt x="49" y="33"/>
                    </a:cubicBezTo>
                    <a:cubicBezTo>
                      <a:pt x="49" y="33"/>
                      <a:pt x="49" y="34"/>
                      <a:pt x="49" y="34"/>
                    </a:cubicBezTo>
                    <a:close/>
                    <a:moveTo>
                      <a:pt x="49" y="56"/>
                    </a:moveTo>
                    <a:cubicBezTo>
                      <a:pt x="49" y="56"/>
                      <a:pt x="49" y="56"/>
                      <a:pt x="49" y="56"/>
                    </a:cubicBezTo>
                    <a:cubicBezTo>
                      <a:pt x="49" y="56"/>
                      <a:pt x="49" y="56"/>
                      <a:pt x="49" y="56"/>
                    </a:cubicBezTo>
                    <a:close/>
                    <a:moveTo>
                      <a:pt x="54" y="21"/>
                    </a:move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1" y="19"/>
                      <a:pt x="40" y="18"/>
                      <a:pt x="39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7" y="17"/>
                      <a:pt x="35" y="17"/>
                      <a:pt x="34" y="16"/>
                    </a:cubicBezTo>
                    <a:cubicBezTo>
                      <a:pt x="34" y="16"/>
                      <a:pt x="34" y="16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3"/>
                      <a:pt x="37" y="11"/>
                      <a:pt x="41" y="9"/>
                    </a:cubicBezTo>
                    <a:cubicBezTo>
                      <a:pt x="45" y="8"/>
                      <a:pt x="50" y="6"/>
                      <a:pt x="53" y="7"/>
                    </a:cubicBezTo>
                    <a:cubicBezTo>
                      <a:pt x="57" y="7"/>
                      <a:pt x="66" y="9"/>
                      <a:pt x="71" y="11"/>
                    </a:cubicBezTo>
                    <a:cubicBezTo>
                      <a:pt x="72" y="12"/>
                      <a:pt x="74" y="12"/>
                      <a:pt x="74" y="13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4" y="14"/>
                      <a:pt x="74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2" y="15"/>
                      <a:pt x="72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6"/>
                      <a:pt x="70" y="16"/>
                      <a:pt x="70" y="16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70" y="17"/>
                      <a:pt x="70" y="17"/>
                      <a:pt x="70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2" y="21"/>
                      <a:pt x="57" y="22"/>
                      <a:pt x="54" y="21"/>
                    </a:cubicBezTo>
                    <a:close/>
                    <a:moveTo>
                      <a:pt x="99" y="35"/>
                    </a:move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9" y="36"/>
                      <a:pt x="99" y="36"/>
                      <a:pt x="99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98" y="36"/>
                      <a:pt x="98" y="37"/>
                      <a:pt x="98" y="37"/>
                    </a:cubicBezTo>
                    <a:cubicBezTo>
                      <a:pt x="98" y="37"/>
                      <a:pt x="98" y="37"/>
                      <a:pt x="98" y="37"/>
                    </a:cubicBezTo>
                    <a:cubicBezTo>
                      <a:pt x="98" y="37"/>
                      <a:pt x="98" y="37"/>
                      <a:pt x="98" y="37"/>
                    </a:cubicBezTo>
                    <a:cubicBezTo>
                      <a:pt x="98" y="37"/>
                      <a:pt x="98" y="37"/>
                      <a:pt x="98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6" y="38"/>
                      <a:pt x="96" y="38"/>
                      <a:pt x="96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5" y="39"/>
                      <a:pt x="95" y="39"/>
                      <a:pt x="95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3" y="39"/>
                      <a:pt x="93" y="39"/>
                      <a:pt x="93" y="39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91" y="40"/>
                      <a:pt x="91" y="40"/>
                      <a:pt x="91" y="40"/>
                    </a:cubicBezTo>
                    <a:cubicBezTo>
                      <a:pt x="87" y="42"/>
                      <a:pt x="83" y="43"/>
                      <a:pt x="79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4" y="42"/>
                      <a:pt x="74" y="42"/>
                      <a:pt x="74" y="42"/>
                    </a:cubicBezTo>
                    <a:cubicBezTo>
                      <a:pt x="74" y="42"/>
                      <a:pt x="74" y="42"/>
                      <a:pt x="74" y="42"/>
                    </a:cubicBezTo>
                    <a:cubicBezTo>
                      <a:pt x="74" y="42"/>
                      <a:pt x="74" y="42"/>
                      <a:pt x="74" y="42"/>
                    </a:cubicBezTo>
                    <a:cubicBezTo>
                      <a:pt x="74" y="42"/>
                      <a:pt x="74" y="42"/>
                      <a:pt x="74" y="42"/>
                    </a:cubicBezTo>
                    <a:cubicBezTo>
                      <a:pt x="74" y="42"/>
                      <a:pt x="74" y="42"/>
                      <a:pt x="74" y="42"/>
                    </a:cubicBezTo>
                    <a:cubicBezTo>
                      <a:pt x="74" y="42"/>
                      <a:pt x="74" y="42"/>
                      <a:pt x="74" y="42"/>
                    </a:cubicBezTo>
                    <a:cubicBezTo>
                      <a:pt x="74" y="42"/>
                      <a:pt x="74" y="42"/>
                      <a:pt x="74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2"/>
                      <a:pt x="70" y="42"/>
                      <a:pt x="70" y="42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9" y="41"/>
                      <a:pt x="69" y="41"/>
                      <a:pt x="69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8" y="41"/>
                      <a:pt x="68" y="41"/>
                      <a:pt x="68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6" y="40"/>
                      <a:pt x="65" y="40"/>
                      <a:pt x="64" y="40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2" y="39"/>
                      <a:pt x="61" y="38"/>
                      <a:pt x="60" y="38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8" y="37"/>
                      <a:pt x="58" y="37"/>
                    </a:cubicBezTo>
                    <a:cubicBezTo>
                      <a:pt x="59" y="35"/>
                      <a:pt x="63" y="33"/>
                      <a:pt x="66" y="31"/>
                    </a:cubicBezTo>
                    <a:cubicBezTo>
                      <a:pt x="71" y="29"/>
                      <a:pt x="76" y="28"/>
                      <a:pt x="79" y="28"/>
                    </a:cubicBezTo>
                    <a:cubicBezTo>
                      <a:pt x="83" y="29"/>
                      <a:pt x="91" y="30"/>
                      <a:pt x="96" y="33"/>
                    </a:cubicBezTo>
                    <a:cubicBezTo>
                      <a:pt x="98" y="33"/>
                      <a:pt x="99" y="34"/>
                      <a:pt x="100" y="35"/>
                    </a:cubicBezTo>
                    <a:cubicBezTo>
                      <a:pt x="100" y="35"/>
                      <a:pt x="100" y="35"/>
                      <a:pt x="100" y="34"/>
                    </a:cubicBezTo>
                    <a:cubicBezTo>
                      <a:pt x="100" y="35"/>
                      <a:pt x="99" y="35"/>
                      <a:pt x="99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79625" y="5856288"/>
                <a:ext cx="71438" cy="30163"/>
              </a:xfrm>
              <a:custGeom>
                <a:avLst/>
                <a:gdLst>
                  <a:gd name="T0" fmla="*/ 9 w 19"/>
                  <a:gd name="T1" fmla="*/ 1 h 8"/>
                  <a:gd name="T2" fmla="*/ 1 w 19"/>
                  <a:gd name="T3" fmla="*/ 4 h 8"/>
                  <a:gd name="T4" fmla="*/ 9 w 19"/>
                  <a:gd name="T5" fmla="*/ 8 h 8"/>
                  <a:gd name="T6" fmla="*/ 18 w 19"/>
                  <a:gd name="T7" fmla="*/ 4 h 8"/>
                  <a:gd name="T8" fmla="*/ 9 w 1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">
                    <a:moveTo>
                      <a:pt x="9" y="1"/>
                    </a:moveTo>
                    <a:cubicBezTo>
                      <a:pt x="7" y="0"/>
                      <a:pt x="2" y="2"/>
                      <a:pt x="1" y="4"/>
                    </a:cubicBezTo>
                    <a:cubicBezTo>
                      <a:pt x="0" y="6"/>
                      <a:pt x="7" y="8"/>
                      <a:pt x="9" y="8"/>
                    </a:cubicBezTo>
                    <a:cubicBezTo>
                      <a:pt x="12" y="8"/>
                      <a:pt x="17" y="6"/>
                      <a:pt x="18" y="4"/>
                    </a:cubicBezTo>
                    <a:cubicBezTo>
                      <a:pt x="19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65313" y="5675313"/>
                <a:ext cx="436563" cy="52388"/>
              </a:xfrm>
              <a:custGeom>
                <a:avLst/>
                <a:gdLst>
                  <a:gd name="T0" fmla="*/ 116 w 116"/>
                  <a:gd name="T1" fmla="*/ 14 h 14"/>
                  <a:gd name="T2" fmla="*/ 116 w 116"/>
                  <a:gd name="T3" fmla="*/ 0 h 14"/>
                  <a:gd name="T4" fmla="*/ 0 w 116"/>
                  <a:gd name="T5" fmla="*/ 7 h 14"/>
                  <a:gd name="T6" fmla="*/ 116 w 116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4">
                    <a:moveTo>
                      <a:pt x="116" y="14"/>
                    </a:move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0"/>
                      <a:pt x="0" y="4"/>
                      <a:pt x="0" y="7"/>
                    </a:cubicBezTo>
                    <a:cubicBezTo>
                      <a:pt x="0" y="11"/>
                      <a:pt x="116" y="14"/>
                      <a:pt x="116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79600" y="5637213"/>
                <a:ext cx="433388" cy="169863"/>
              </a:xfrm>
              <a:custGeom>
                <a:avLst/>
                <a:gdLst>
                  <a:gd name="T0" fmla="*/ 1 w 115"/>
                  <a:gd name="T1" fmla="*/ 3 h 45"/>
                  <a:gd name="T2" fmla="*/ 110 w 115"/>
                  <a:gd name="T3" fmla="*/ 45 h 45"/>
                  <a:gd name="T4" fmla="*/ 115 w 115"/>
                  <a:gd name="T5" fmla="*/ 32 h 45"/>
                  <a:gd name="T6" fmla="*/ 1 w 115"/>
                  <a:gd name="T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5" h="45">
                    <a:moveTo>
                      <a:pt x="1" y="3"/>
                    </a:moveTo>
                    <a:cubicBezTo>
                      <a:pt x="0" y="7"/>
                      <a:pt x="110" y="45"/>
                      <a:pt x="110" y="45"/>
                    </a:cubicBezTo>
                    <a:cubicBezTo>
                      <a:pt x="115" y="32"/>
                      <a:pt x="115" y="32"/>
                      <a:pt x="115" y="32"/>
                    </a:cubicBezTo>
                    <a:cubicBezTo>
                      <a:pt x="115" y="32"/>
                      <a:pt x="2" y="0"/>
                      <a:pt x="1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60314" y="5183262"/>
              <a:ext cx="515541" cy="519113"/>
              <a:chOff x="184150" y="5491163"/>
              <a:chExt cx="687388" cy="692150"/>
            </a:xfrm>
          </p:grpSpPr>
          <p:sp>
            <p:nvSpPr>
              <p:cNvPr id="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4150" y="5491163"/>
                <a:ext cx="687388" cy="692150"/>
              </a:xfrm>
              <a:prstGeom prst="ellipse">
                <a:avLst/>
              </a:prstGeom>
              <a:solidFill>
                <a:srgbClr val="E35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41313" y="5611813"/>
                <a:ext cx="390525" cy="461963"/>
              </a:xfrm>
              <a:custGeom>
                <a:avLst/>
                <a:gdLst>
                  <a:gd name="T0" fmla="*/ 84 w 104"/>
                  <a:gd name="T1" fmla="*/ 33 h 123"/>
                  <a:gd name="T2" fmla="*/ 85 w 104"/>
                  <a:gd name="T3" fmla="*/ 24 h 123"/>
                  <a:gd name="T4" fmla="*/ 40 w 104"/>
                  <a:gd name="T5" fmla="*/ 10 h 123"/>
                  <a:gd name="T6" fmla="*/ 22 w 104"/>
                  <a:gd name="T7" fmla="*/ 5 h 123"/>
                  <a:gd name="T8" fmla="*/ 10 w 104"/>
                  <a:gd name="T9" fmla="*/ 15 h 123"/>
                  <a:gd name="T10" fmla="*/ 6 w 104"/>
                  <a:gd name="T11" fmla="*/ 45 h 123"/>
                  <a:gd name="T12" fmla="*/ 16 w 104"/>
                  <a:gd name="T13" fmla="*/ 75 h 123"/>
                  <a:gd name="T14" fmla="*/ 11 w 104"/>
                  <a:gd name="T15" fmla="*/ 111 h 123"/>
                  <a:gd name="T16" fmla="*/ 11 w 104"/>
                  <a:gd name="T17" fmla="*/ 112 h 123"/>
                  <a:gd name="T18" fmla="*/ 20 w 104"/>
                  <a:gd name="T19" fmla="*/ 123 h 123"/>
                  <a:gd name="T20" fmla="*/ 22 w 104"/>
                  <a:gd name="T21" fmla="*/ 123 h 123"/>
                  <a:gd name="T22" fmla="*/ 74 w 104"/>
                  <a:gd name="T23" fmla="*/ 123 h 123"/>
                  <a:gd name="T24" fmla="*/ 76 w 104"/>
                  <a:gd name="T25" fmla="*/ 123 h 123"/>
                  <a:gd name="T26" fmla="*/ 82 w 104"/>
                  <a:gd name="T27" fmla="*/ 120 h 123"/>
                  <a:gd name="T28" fmla="*/ 85 w 104"/>
                  <a:gd name="T29" fmla="*/ 111 h 123"/>
                  <a:gd name="T30" fmla="*/ 84 w 104"/>
                  <a:gd name="T31" fmla="*/ 110 h 123"/>
                  <a:gd name="T32" fmla="*/ 91 w 104"/>
                  <a:gd name="T33" fmla="*/ 100 h 123"/>
                  <a:gd name="T34" fmla="*/ 104 w 104"/>
                  <a:gd name="T35" fmla="*/ 46 h 123"/>
                  <a:gd name="T36" fmla="*/ 79 w 104"/>
                  <a:gd name="T37" fmla="*/ 115 h 123"/>
                  <a:gd name="T38" fmla="*/ 75 w 104"/>
                  <a:gd name="T39" fmla="*/ 116 h 123"/>
                  <a:gd name="T40" fmla="*/ 22 w 104"/>
                  <a:gd name="T41" fmla="*/ 116 h 123"/>
                  <a:gd name="T42" fmla="*/ 21 w 104"/>
                  <a:gd name="T43" fmla="*/ 116 h 123"/>
                  <a:gd name="T44" fmla="*/ 16 w 104"/>
                  <a:gd name="T45" fmla="*/ 110 h 123"/>
                  <a:gd name="T46" fmla="*/ 20 w 104"/>
                  <a:gd name="T47" fmla="*/ 73 h 123"/>
                  <a:gd name="T48" fmla="*/ 28 w 104"/>
                  <a:gd name="T49" fmla="*/ 27 h 123"/>
                  <a:gd name="T50" fmla="*/ 80 w 104"/>
                  <a:gd name="T51" fmla="*/ 27 h 123"/>
                  <a:gd name="T52" fmla="*/ 80 w 104"/>
                  <a:gd name="T53" fmla="*/ 110 h 123"/>
                  <a:gd name="T54" fmla="*/ 79 w 104"/>
                  <a:gd name="T55" fmla="*/ 115 h 123"/>
                  <a:gd name="T56" fmla="*/ 95 w 104"/>
                  <a:gd name="T57" fmla="*/ 87 h 123"/>
                  <a:gd name="T58" fmla="*/ 86 w 104"/>
                  <a:gd name="T59" fmla="*/ 74 h 123"/>
                  <a:gd name="T60" fmla="*/ 95 w 104"/>
                  <a:gd name="T61" fmla="*/ 44 h 123"/>
                  <a:gd name="T62" fmla="*/ 97 w 104"/>
                  <a:gd name="T63" fmla="*/ 8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123">
                    <a:moveTo>
                      <a:pt x="91" y="33"/>
                    </a:moveTo>
                    <a:cubicBezTo>
                      <a:pt x="84" y="33"/>
                      <a:pt x="84" y="33"/>
                      <a:pt x="84" y="33"/>
                    </a:cubicBezTo>
                    <a:cubicBezTo>
                      <a:pt x="84" y="31"/>
                      <a:pt x="84" y="29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5" y="24"/>
                      <a:pt x="87" y="13"/>
                      <a:pt x="75" y="6"/>
                    </a:cubicBezTo>
                    <a:cubicBezTo>
                      <a:pt x="65" y="0"/>
                      <a:pt x="45" y="8"/>
                      <a:pt x="40" y="10"/>
                    </a:cubicBezTo>
                    <a:cubicBezTo>
                      <a:pt x="38" y="8"/>
                      <a:pt x="35" y="7"/>
                      <a:pt x="33" y="6"/>
                    </a:cubicBezTo>
                    <a:cubicBezTo>
                      <a:pt x="29" y="5"/>
                      <a:pt x="26" y="5"/>
                      <a:pt x="22" y="5"/>
                    </a:cubicBezTo>
                    <a:cubicBezTo>
                      <a:pt x="19" y="6"/>
                      <a:pt x="16" y="7"/>
                      <a:pt x="13" y="10"/>
                    </a:cubicBezTo>
                    <a:cubicBezTo>
                      <a:pt x="12" y="11"/>
                      <a:pt x="11" y="13"/>
                      <a:pt x="10" y="15"/>
                    </a:cubicBezTo>
                    <a:cubicBezTo>
                      <a:pt x="7" y="16"/>
                      <a:pt x="0" y="18"/>
                      <a:pt x="2" y="29"/>
                    </a:cubicBezTo>
                    <a:cubicBezTo>
                      <a:pt x="3" y="36"/>
                      <a:pt x="5" y="41"/>
                      <a:pt x="6" y="45"/>
                    </a:cubicBezTo>
                    <a:cubicBezTo>
                      <a:pt x="8" y="49"/>
                      <a:pt x="13" y="71"/>
                      <a:pt x="16" y="71"/>
                    </a:cubicBezTo>
                    <a:cubicBezTo>
                      <a:pt x="16" y="72"/>
                      <a:pt x="16" y="73"/>
                      <a:pt x="16" y="75"/>
                    </a:cubicBezTo>
                    <a:cubicBezTo>
                      <a:pt x="16" y="89"/>
                      <a:pt x="15" y="101"/>
                      <a:pt x="11" y="110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1" y="111"/>
                      <a:pt x="11" y="111"/>
                      <a:pt x="11" y="111"/>
                    </a:cubicBezTo>
                    <a:cubicBezTo>
                      <a:pt x="11" y="111"/>
                      <a:pt x="11" y="112"/>
                      <a:pt x="11" y="112"/>
                    </a:cubicBezTo>
                    <a:cubicBezTo>
                      <a:pt x="11" y="115"/>
                      <a:pt x="12" y="118"/>
                      <a:pt x="13" y="120"/>
                    </a:cubicBezTo>
                    <a:cubicBezTo>
                      <a:pt x="15" y="121"/>
                      <a:pt x="17" y="122"/>
                      <a:pt x="20" y="123"/>
                    </a:cubicBezTo>
                    <a:cubicBezTo>
                      <a:pt x="20" y="123"/>
                      <a:pt x="20" y="123"/>
                      <a:pt x="20" y="123"/>
                    </a:cubicBezTo>
                    <a:cubicBezTo>
                      <a:pt x="21" y="123"/>
                      <a:pt x="21" y="123"/>
                      <a:pt x="22" y="123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74" y="123"/>
                      <a:pt x="74" y="123"/>
                      <a:pt x="74" y="123"/>
                    </a:cubicBezTo>
                    <a:cubicBezTo>
                      <a:pt x="74" y="123"/>
                      <a:pt x="74" y="123"/>
                      <a:pt x="74" y="123"/>
                    </a:cubicBezTo>
                    <a:cubicBezTo>
                      <a:pt x="75" y="123"/>
                      <a:pt x="75" y="123"/>
                      <a:pt x="76" y="123"/>
                    </a:cubicBezTo>
                    <a:cubicBezTo>
                      <a:pt x="76" y="123"/>
                      <a:pt x="76" y="123"/>
                      <a:pt x="76" y="123"/>
                    </a:cubicBezTo>
                    <a:cubicBezTo>
                      <a:pt x="79" y="122"/>
                      <a:pt x="81" y="121"/>
                      <a:pt x="82" y="120"/>
                    </a:cubicBezTo>
                    <a:cubicBezTo>
                      <a:pt x="84" y="118"/>
                      <a:pt x="85" y="115"/>
                      <a:pt x="85" y="112"/>
                    </a:cubicBezTo>
                    <a:cubicBezTo>
                      <a:pt x="85" y="112"/>
                      <a:pt x="85" y="111"/>
                      <a:pt x="85" y="111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4" y="110"/>
                      <a:pt x="84" y="110"/>
                      <a:pt x="84" y="110"/>
                    </a:cubicBezTo>
                    <a:cubicBezTo>
                      <a:pt x="84" y="108"/>
                      <a:pt x="83" y="106"/>
                      <a:pt x="83" y="104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8" y="98"/>
                      <a:pt x="104" y="95"/>
                      <a:pt x="104" y="88"/>
                    </a:cubicBezTo>
                    <a:cubicBezTo>
                      <a:pt x="104" y="46"/>
                      <a:pt x="104" y="46"/>
                      <a:pt x="104" y="46"/>
                    </a:cubicBezTo>
                    <a:cubicBezTo>
                      <a:pt x="104" y="39"/>
                      <a:pt x="98" y="33"/>
                      <a:pt x="91" y="33"/>
                    </a:cubicBezTo>
                    <a:close/>
                    <a:moveTo>
                      <a:pt x="79" y="115"/>
                    </a:moveTo>
                    <a:cubicBezTo>
                      <a:pt x="78" y="115"/>
                      <a:pt x="77" y="116"/>
                      <a:pt x="75" y="116"/>
                    </a:cubicBezTo>
                    <a:cubicBezTo>
                      <a:pt x="75" y="116"/>
                      <a:pt x="75" y="116"/>
                      <a:pt x="75" y="116"/>
                    </a:cubicBezTo>
                    <a:cubicBezTo>
                      <a:pt x="75" y="116"/>
                      <a:pt x="75" y="116"/>
                      <a:pt x="7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21" y="116"/>
                      <a:pt x="21" y="116"/>
                      <a:pt x="21" y="116"/>
                    </a:cubicBezTo>
                    <a:cubicBezTo>
                      <a:pt x="19" y="116"/>
                      <a:pt x="17" y="115"/>
                      <a:pt x="17" y="115"/>
                    </a:cubicBezTo>
                    <a:cubicBezTo>
                      <a:pt x="16" y="114"/>
                      <a:pt x="15" y="112"/>
                      <a:pt x="16" y="110"/>
                    </a:cubicBezTo>
                    <a:cubicBezTo>
                      <a:pt x="16" y="110"/>
                      <a:pt x="16" y="110"/>
                      <a:pt x="16" y="110"/>
                    </a:cubicBezTo>
                    <a:cubicBezTo>
                      <a:pt x="19" y="100"/>
                      <a:pt x="20" y="87"/>
                      <a:pt x="20" y="73"/>
                    </a:cubicBezTo>
                    <a:cubicBezTo>
                      <a:pt x="20" y="59"/>
                      <a:pt x="19" y="43"/>
                      <a:pt x="16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77" y="43"/>
                      <a:pt x="76" y="59"/>
                      <a:pt x="76" y="73"/>
                    </a:cubicBezTo>
                    <a:cubicBezTo>
                      <a:pt x="75" y="87"/>
                      <a:pt x="77" y="100"/>
                      <a:pt x="80" y="110"/>
                    </a:cubicBezTo>
                    <a:cubicBezTo>
                      <a:pt x="80" y="110"/>
                      <a:pt x="80" y="110"/>
                      <a:pt x="80" y="110"/>
                    </a:cubicBezTo>
                    <a:cubicBezTo>
                      <a:pt x="80" y="112"/>
                      <a:pt x="80" y="114"/>
                      <a:pt x="79" y="115"/>
                    </a:cubicBezTo>
                    <a:close/>
                    <a:moveTo>
                      <a:pt x="97" y="85"/>
                    </a:moveTo>
                    <a:cubicBezTo>
                      <a:pt x="97" y="87"/>
                      <a:pt x="96" y="87"/>
                      <a:pt x="95" y="87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86" y="86"/>
                      <a:pt x="85" y="80"/>
                      <a:pt x="86" y="74"/>
                    </a:cubicBezTo>
                    <a:cubicBezTo>
                      <a:pt x="86" y="65"/>
                      <a:pt x="86" y="55"/>
                      <a:pt x="88" y="44"/>
                    </a:cubicBezTo>
                    <a:cubicBezTo>
                      <a:pt x="95" y="44"/>
                      <a:pt x="95" y="44"/>
                      <a:pt x="95" y="44"/>
                    </a:cubicBezTo>
                    <a:cubicBezTo>
                      <a:pt x="97" y="44"/>
                      <a:pt x="97" y="45"/>
                      <a:pt x="97" y="46"/>
                    </a:cubicBezTo>
                    <a:lnTo>
                      <a:pt x="97" y="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6088" y="5743575"/>
                <a:ext cx="30163" cy="266700"/>
              </a:xfrm>
              <a:custGeom>
                <a:avLst/>
                <a:gdLst>
                  <a:gd name="T0" fmla="*/ 4 w 8"/>
                  <a:gd name="T1" fmla="*/ 0 h 71"/>
                  <a:gd name="T2" fmla="*/ 0 w 8"/>
                  <a:gd name="T3" fmla="*/ 3 h 71"/>
                  <a:gd name="T4" fmla="*/ 0 w 8"/>
                  <a:gd name="T5" fmla="*/ 67 h 71"/>
                  <a:gd name="T6" fmla="*/ 4 w 8"/>
                  <a:gd name="T7" fmla="*/ 71 h 71"/>
                  <a:gd name="T8" fmla="*/ 8 w 8"/>
                  <a:gd name="T9" fmla="*/ 67 h 71"/>
                  <a:gd name="T10" fmla="*/ 8 w 8"/>
                  <a:gd name="T11" fmla="*/ 3 h 71"/>
                  <a:gd name="T12" fmla="*/ 4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4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9"/>
                      <a:pt x="2" y="71"/>
                      <a:pt x="4" y="71"/>
                    </a:cubicBezTo>
                    <a:cubicBezTo>
                      <a:pt x="6" y="71"/>
                      <a:pt x="8" y="69"/>
                      <a:pt x="8" y="6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6413" y="5743575"/>
                <a:ext cx="30163" cy="266700"/>
              </a:xfrm>
              <a:custGeom>
                <a:avLst/>
                <a:gdLst>
                  <a:gd name="T0" fmla="*/ 4 w 8"/>
                  <a:gd name="T1" fmla="*/ 0 h 71"/>
                  <a:gd name="T2" fmla="*/ 0 w 8"/>
                  <a:gd name="T3" fmla="*/ 3 h 71"/>
                  <a:gd name="T4" fmla="*/ 0 w 8"/>
                  <a:gd name="T5" fmla="*/ 67 h 71"/>
                  <a:gd name="T6" fmla="*/ 4 w 8"/>
                  <a:gd name="T7" fmla="*/ 71 h 71"/>
                  <a:gd name="T8" fmla="*/ 8 w 8"/>
                  <a:gd name="T9" fmla="*/ 67 h 71"/>
                  <a:gd name="T10" fmla="*/ 8 w 8"/>
                  <a:gd name="T11" fmla="*/ 3 h 71"/>
                  <a:gd name="T12" fmla="*/ 4 w 8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71">
                    <a:moveTo>
                      <a:pt x="4" y="0"/>
                    </a:moveTo>
                    <a:cubicBezTo>
                      <a:pt x="2" y="0"/>
                      <a:pt x="0" y="1"/>
                      <a:pt x="0" y="3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9"/>
                      <a:pt x="2" y="71"/>
                      <a:pt x="4" y="71"/>
                    </a:cubicBezTo>
                    <a:cubicBezTo>
                      <a:pt x="6" y="71"/>
                      <a:pt x="8" y="69"/>
                      <a:pt x="8" y="6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1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6738" y="5743575"/>
                <a:ext cx="26988" cy="266700"/>
              </a:xfrm>
              <a:custGeom>
                <a:avLst/>
                <a:gdLst>
                  <a:gd name="T0" fmla="*/ 3 w 7"/>
                  <a:gd name="T1" fmla="*/ 0 h 71"/>
                  <a:gd name="T2" fmla="*/ 0 w 7"/>
                  <a:gd name="T3" fmla="*/ 3 h 71"/>
                  <a:gd name="T4" fmla="*/ 0 w 7"/>
                  <a:gd name="T5" fmla="*/ 67 h 71"/>
                  <a:gd name="T6" fmla="*/ 3 w 7"/>
                  <a:gd name="T7" fmla="*/ 71 h 71"/>
                  <a:gd name="T8" fmla="*/ 7 w 7"/>
                  <a:gd name="T9" fmla="*/ 67 h 71"/>
                  <a:gd name="T10" fmla="*/ 7 w 7"/>
                  <a:gd name="T11" fmla="*/ 3 h 71"/>
                  <a:gd name="T12" fmla="*/ 3 w 7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1">
                    <a:moveTo>
                      <a:pt x="3" y="0"/>
                    </a:moveTo>
                    <a:cubicBezTo>
                      <a:pt x="1" y="0"/>
                      <a:pt x="0" y="1"/>
                      <a:pt x="0" y="3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9"/>
                      <a:pt x="1" y="71"/>
                      <a:pt x="3" y="71"/>
                    </a:cubicBezTo>
                    <a:cubicBezTo>
                      <a:pt x="5" y="71"/>
                      <a:pt x="7" y="69"/>
                      <a:pt x="7" y="6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386261" y="5183262"/>
              <a:ext cx="519113" cy="519113"/>
              <a:chOff x="942975" y="5491163"/>
              <a:chExt cx="692150" cy="692150"/>
            </a:xfrm>
          </p:grpSpPr>
          <p:sp>
            <p:nvSpPr>
              <p:cNvPr id="4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42975" y="5491163"/>
                <a:ext cx="692150" cy="692150"/>
              </a:xfrm>
              <a:prstGeom prst="ellipse">
                <a:avLst/>
              </a:prstGeom>
              <a:solidFill>
                <a:srgbClr val="7B5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17638" y="5697538"/>
                <a:ext cx="36513" cy="38100"/>
              </a:xfrm>
              <a:custGeom>
                <a:avLst/>
                <a:gdLst>
                  <a:gd name="T0" fmla="*/ 2 w 10"/>
                  <a:gd name="T1" fmla="*/ 2 h 10"/>
                  <a:gd name="T2" fmla="*/ 2 w 10"/>
                  <a:gd name="T3" fmla="*/ 8 h 10"/>
                  <a:gd name="T4" fmla="*/ 8 w 10"/>
                  <a:gd name="T5" fmla="*/ 9 h 10"/>
                  <a:gd name="T6" fmla="*/ 9 w 10"/>
                  <a:gd name="T7" fmla="*/ 2 h 10"/>
                  <a:gd name="T8" fmla="*/ 2 w 10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2" y="2"/>
                    </a:moveTo>
                    <a:cubicBezTo>
                      <a:pt x="0" y="3"/>
                      <a:pt x="0" y="6"/>
                      <a:pt x="2" y="8"/>
                    </a:cubicBezTo>
                    <a:cubicBezTo>
                      <a:pt x="3" y="10"/>
                      <a:pt x="6" y="10"/>
                      <a:pt x="8" y="9"/>
                    </a:cubicBezTo>
                    <a:cubicBezTo>
                      <a:pt x="10" y="7"/>
                      <a:pt x="10" y="4"/>
                      <a:pt x="9" y="2"/>
                    </a:cubicBezTo>
                    <a:cubicBezTo>
                      <a:pt x="7" y="0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82713" y="5757863"/>
                <a:ext cx="30163" cy="30163"/>
              </a:xfrm>
              <a:custGeom>
                <a:avLst/>
                <a:gdLst>
                  <a:gd name="T0" fmla="*/ 2 w 8"/>
                  <a:gd name="T1" fmla="*/ 1 h 8"/>
                  <a:gd name="T2" fmla="*/ 1 w 8"/>
                  <a:gd name="T3" fmla="*/ 6 h 8"/>
                  <a:gd name="T4" fmla="*/ 6 w 8"/>
                  <a:gd name="T5" fmla="*/ 6 h 8"/>
                  <a:gd name="T6" fmla="*/ 6 w 8"/>
                  <a:gd name="T7" fmla="*/ 2 h 8"/>
                  <a:gd name="T8" fmla="*/ 2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2" y="1"/>
                    </a:moveTo>
                    <a:cubicBezTo>
                      <a:pt x="0" y="2"/>
                      <a:pt x="0" y="5"/>
                      <a:pt x="1" y="6"/>
                    </a:cubicBezTo>
                    <a:cubicBezTo>
                      <a:pt x="2" y="7"/>
                      <a:pt x="5" y="8"/>
                      <a:pt x="6" y="6"/>
                    </a:cubicBezTo>
                    <a:cubicBezTo>
                      <a:pt x="7" y="5"/>
                      <a:pt x="8" y="3"/>
                      <a:pt x="6" y="2"/>
                    </a:cubicBezTo>
                    <a:cubicBezTo>
                      <a:pt x="5" y="0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28750" y="5773738"/>
                <a:ext cx="33338" cy="33338"/>
              </a:xfrm>
              <a:custGeom>
                <a:avLst/>
                <a:gdLst>
                  <a:gd name="T0" fmla="*/ 2 w 9"/>
                  <a:gd name="T1" fmla="*/ 1 h 9"/>
                  <a:gd name="T2" fmla="*/ 2 w 9"/>
                  <a:gd name="T3" fmla="*/ 7 h 9"/>
                  <a:gd name="T4" fmla="*/ 7 w 9"/>
                  <a:gd name="T5" fmla="*/ 7 h 9"/>
                  <a:gd name="T6" fmla="*/ 8 w 9"/>
                  <a:gd name="T7" fmla="*/ 2 h 9"/>
                  <a:gd name="T8" fmla="*/ 2 w 9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2" y="1"/>
                    </a:moveTo>
                    <a:cubicBezTo>
                      <a:pt x="0" y="3"/>
                      <a:pt x="0" y="5"/>
                      <a:pt x="2" y="7"/>
                    </a:cubicBezTo>
                    <a:cubicBezTo>
                      <a:pt x="3" y="9"/>
                      <a:pt x="6" y="9"/>
                      <a:pt x="7" y="7"/>
                    </a:cubicBezTo>
                    <a:cubicBezTo>
                      <a:pt x="9" y="6"/>
                      <a:pt x="9" y="3"/>
                      <a:pt x="8" y="2"/>
                    </a:cubicBezTo>
                    <a:cubicBezTo>
                      <a:pt x="6" y="0"/>
                      <a:pt x="4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68425" y="5803900"/>
                <a:ext cx="44450" cy="44450"/>
              </a:xfrm>
              <a:custGeom>
                <a:avLst/>
                <a:gdLst>
                  <a:gd name="T0" fmla="*/ 2 w 12"/>
                  <a:gd name="T1" fmla="*/ 2 h 12"/>
                  <a:gd name="T2" fmla="*/ 2 w 12"/>
                  <a:gd name="T3" fmla="*/ 10 h 12"/>
                  <a:gd name="T4" fmla="*/ 9 w 12"/>
                  <a:gd name="T5" fmla="*/ 10 h 12"/>
                  <a:gd name="T6" fmla="*/ 10 w 12"/>
                  <a:gd name="T7" fmla="*/ 3 h 12"/>
                  <a:gd name="T8" fmla="*/ 2 w 12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2" y="2"/>
                    </a:moveTo>
                    <a:cubicBezTo>
                      <a:pt x="0" y="4"/>
                      <a:pt x="0" y="8"/>
                      <a:pt x="2" y="10"/>
                    </a:cubicBezTo>
                    <a:cubicBezTo>
                      <a:pt x="4" y="12"/>
                      <a:pt x="7" y="12"/>
                      <a:pt x="9" y="10"/>
                    </a:cubicBezTo>
                    <a:cubicBezTo>
                      <a:pt x="11" y="8"/>
                      <a:pt x="12" y="5"/>
                      <a:pt x="10" y="3"/>
                    </a:cubicBezTo>
                    <a:cubicBezTo>
                      <a:pt x="8" y="1"/>
                      <a:pt x="4" y="0"/>
                      <a:pt x="2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35088" y="5694363"/>
                <a:ext cx="52388" cy="52388"/>
              </a:xfrm>
              <a:custGeom>
                <a:avLst/>
                <a:gdLst>
                  <a:gd name="T0" fmla="*/ 3 w 14"/>
                  <a:gd name="T1" fmla="*/ 2 h 14"/>
                  <a:gd name="T2" fmla="*/ 3 w 14"/>
                  <a:gd name="T3" fmla="*/ 11 h 14"/>
                  <a:gd name="T4" fmla="*/ 11 w 14"/>
                  <a:gd name="T5" fmla="*/ 12 h 14"/>
                  <a:gd name="T6" fmla="*/ 12 w 14"/>
                  <a:gd name="T7" fmla="*/ 3 h 14"/>
                  <a:gd name="T8" fmla="*/ 3 w 1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3" y="2"/>
                    </a:moveTo>
                    <a:cubicBezTo>
                      <a:pt x="1" y="5"/>
                      <a:pt x="0" y="8"/>
                      <a:pt x="3" y="11"/>
                    </a:cubicBezTo>
                    <a:cubicBezTo>
                      <a:pt x="5" y="14"/>
                      <a:pt x="9" y="14"/>
                      <a:pt x="11" y="12"/>
                    </a:cubicBezTo>
                    <a:cubicBezTo>
                      <a:pt x="14" y="9"/>
                      <a:pt x="14" y="5"/>
                      <a:pt x="12" y="3"/>
                    </a:cubicBezTo>
                    <a:cubicBezTo>
                      <a:pt x="10" y="0"/>
                      <a:pt x="6" y="0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71563" y="5619750"/>
                <a:ext cx="466725" cy="442913"/>
              </a:xfrm>
              <a:custGeom>
                <a:avLst/>
                <a:gdLst>
                  <a:gd name="T0" fmla="*/ 88 w 124"/>
                  <a:gd name="T1" fmla="*/ 1 h 118"/>
                  <a:gd name="T2" fmla="*/ 61 w 124"/>
                  <a:gd name="T3" fmla="*/ 10 h 118"/>
                  <a:gd name="T4" fmla="*/ 58 w 124"/>
                  <a:gd name="T5" fmla="*/ 13 h 118"/>
                  <a:gd name="T6" fmla="*/ 28 w 124"/>
                  <a:gd name="T7" fmla="*/ 39 h 118"/>
                  <a:gd name="T8" fmla="*/ 25 w 124"/>
                  <a:gd name="T9" fmla="*/ 42 h 118"/>
                  <a:gd name="T10" fmla="*/ 22 w 124"/>
                  <a:gd name="T11" fmla="*/ 45 h 118"/>
                  <a:gd name="T12" fmla="*/ 22 w 124"/>
                  <a:gd name="T13" fmla="*/ 45 h 118"/>
                  <a:gd name="T14" fmla="*/ 12 w 124"/>
                  <a:gd name="T15" fmla="*/ 68 h 118"/>
                  <a:gd name="T16" fmla="*/ 17 w 124"/>
                  <a:gd name="T17" fmla="*/ 89 h 118"/>
                  <a:gd name="T18" fmla="*/ 3 w 124"/>
                  <a:gd name="T19" fmla="*/ 88 h 118"/>
                  <a:gd name="T20" fmla="*/ 29 w 124"/>
                  <a:gd name="T21" fmla="*/ 118 h 118"/>
                  <a:gd name="T22" fmla="*/ 30 w 124"/>
                  <a:gd name="T23" fmla="*/ 103 h 118"/>
                  <a:gd name="T24" fmla="*/ 47 w 124"/>
                  <a:gd name="T25" fmla="*/ 108 h 118"/>
                  <a:gd name="T26" fmla="*/ 74 w 124"/>
                  <a:gd name="T27" fmla="*/ 99 h 118"/>
                  <a:gd name="T28" fmla="*/ 75 w 124"/>
                  <a:gd name="T29" fmla="*/ 98 h 118"/>
                  <a:gd name="T30" fmla="*/ 110 w 124"/>
                  <a:gd name="T31" fmla="*/ 68 h 118"/>
                  <a:gd name="T32" fmla="*/ 110 w 124"/>
                  <a:gd name="T33" fmla="*/ 67 h 118"/>
                  <a:gd name="T34" fmla="*/ 111 w 124"/>
                  <a:gd name="T35" fmla="*/ 67 h 118"/>
                  <a:gd name="T36" fmla="*/ 111 w 124"/>
                  <a:gd name="T37" fmla="*/ 67 h 118"/>
                  <a:gd name="T38" fmla="*/ 111 w 124"/>
                  <a:gd name="T39" fmla="*/ 67 h 118"/>
                  <a:gd name="T40" fmla="*/ 123 w 124"/>
                  <a:gd name="T41" fmla="*/ 41 h 118"/>
                  <a:gd name="T42" fmla="*/ 114 w 124"/>
                  <a:gd name="T43" fmla="*/ 14 h 118"/>
                  <a:gd name="T44" fmla="*/ 88 w 124"/>
                  <a:gd name="T45" fmla="*/ 1 h 118"/>
                  <a:gd name="T46" fmla="*/ 112 w 124"/>
                  <a:gd name="T47" fmla="*/ 41 h 118"/>
                  <a:gd name="T48" fmla="*/ 103 w 124"/>
                  <a:gd name="T49" fmla="*/ 59 h 118"/>
                  <a:gd name="T50" fmla="*/ 84 w 124"/>
                  <a:gd name="T51" fmla="*/ 66 h 118"/>
                  <a:gd name="T52" fmla="*/ 65 w 124"/>
                  <a:gd name="T53" fmla="*/ 57 h 118"/>
                  <a:gd name="T54" fmla="*/ 59 w 124"/>
                  <a:gd name="T55" fmla="*/ 37 h 118"/>
                  <a:gd name="T56" fmla="*/ 68 w 124"/>
                  <a:gd name="T57" fmla="*/ 19 h 118"/>
                  <a:gd name="T58" fmla="*/ 87 w 124"/>
                  <a:gd name="T59" fmla="*/ 12 h 118"/>
                  <a:gd name="T60" fmla="*/ 106 w 124"/>
                  <a:gd name="T61" fmla="*/ 21 h 118"/>
                  <a:gd name="T62" fmla="*/ 112 w 124"/>
                  <a:gd name="T63" fmla="*/ 4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4" h="118">
                    <a:moveTo>
                      <a:pt x="88" y="1"/>
                    </a:moveTo>
                    <a:cubicBezTo>
                      <a:pt x="79" y="0"/>
                      <a:pt x="69" y="3"/>
                      <a:pt x="61" y="10"/>
                    </a:cubicBezTo>
                    <a:cubicBezTo>
                      <a:pt x="60" y="11"/>
                      <a:pt x="59" y="12"/>
                      <a:pt x="58" y="13"/>
                    </a:cubicBezTo>
                    <a:cubicBezTo>
                      <a:pt x="48" y="22"/>
                      <a:pt x="38" y="31"/>
                      <a:pt x="28" y="39"/>
                    </a:cubicBezTo>
                    <a:cubicBezTo>
                      <a:pt x="27" y="40"/>
                      <a:pt x="26" y="41"/>
                      <a:pt x="25" y="42"/>
                    </a:cubicBezTo>
                    <a:cubicBezTo>
                      <a:pt x="24" y="43"/>
                      <a:pt x="23" y="44"/>
                      <a:pt x="22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16" y="51"/>
                      <a:pt x="12" y="59"/>
                      <a:pt x="12" y="68"/>
                    </a:cubicBezTo>
                    <a:cubicBezTo>
                      <a:pt x="11" y="75"/>
                      <a:pt x="13" y="83"/>
                      <a:pt x="17" y="89"/>
                    </a:cubicBezTo>
                    <a:cubicBezTo>
                      <a:pt x="12" y="89"/>
                      <a:pt x="7" y="89"/>
                      <a:pt x="3" y="88"/>
                    </a:cubicBezTo>
                    <a:cubicBezTo>
                      <a:pt x="0" y="108"/>
                      <a:pt x="10" y="117"/>
                      <a:pt x="29" y="118"/>
                    </a:cubicBezTo>
                    <a:cubicBezTo>
                      <a:pt x="29" y="113"/>
                      <a:pt x="30" y="108"/>
                      <a:pt x="30" y="103"/>
                    </a:cubicBezTo>
                    <a:cubicBezTo>
                      <a:pt x="35" y="106"/>
                      <a:pt x="41" y="108"/>
                      <a:pt x="47" y="108"/>
                    </a:cubicBezTo>
                    <a:cubicBezTo>
                      <a:pt x="57" y="109"/>
                      <a:pt x="67" y="106"/>
                      <a:pt x="74" y="99"/>
                    </a:cubicBezTo>
                    <a:cubicBezTo>
                      <a:pt x="75" y="99"/>
                      <a:pt x="75" y="98"/>
                      <a:pt x="75" y="98"/>
                    </a:cubicBezTo>
                    <a:cubicBezTo>
                      <a:pt x="87" y="88"/>
                      <a:pt x="98" y="78"/>
                      <a:pt x="110" y="68"/>
                    </a:cubicBezTo>
                    <a:cubicBezTo>
                      <a:pt x="110" y="68"/>
                      <a:pt x="110" y="68"/>
                      <a:pt x="110" y="67"/>
                    </a:cubicBezTo>
                    <a:cubicBezTo>
                      <a:pt x="111" y="67"/>
                      <a:pt x="111" y="67"/>
                      <a:pt x="111" y="67"/>
                    </a:cubicBezTo>
                    <a:cubicBezTo>
                      <a:pt x="111" y="67"/>
                      <a:pt x="111" y="67"/>
                      <a:pt x="111" y="67"/>
                    </a:cubicBezTo>
                    <a:cubicBezTo>
                      <a:pt x="111" y="67"/>
                      <a:pt x="111" y="67"/>
                      <a:pt x="111" y="67"/>
                    </a:cubicBezTo>
                    <a:cubicBezTo>
                      <a:pt x="119" y="60"/>
                      <a:pt x="123" y="51"/>
                      <a:pt x="123" y="41"/>
                    </a:cubicBezTo>
                    <a:cubicBezTo>
                      <a:pt x="124" y="32"/>
                      <a:pt x="121" y="22"/>
                      <a:pt x="114" y="14"/>
                    </a:cubicBezTo>
                    <a:cubicBezTo>
                      <a:pt x="107" y="6"/>
                      <a:pt x="98" y="2"/>
                      <a:pt x="88" y="1"/>
                    </a:cubicBezTo>
                    <a:close/>
                    <a:moveTo>
                      <a:pt x="112" y="41"/>
                    </a:moveTo>
                    <a:cubicBezTo>
                      <a:pt x="112" y="48"/>
                      <a:pt x="109" y="54"/>
                      <a:pt x="103" y="59"/>
                    </a:cubicBezTo>
                    <a:cubicBezTo>
                      <a:pt x="98" y="64"/>
                      <a:pt x="91" y="66"/>
                      <a:pt x="84" y="66"/>
                    </a:cubicBezTo>
                    <a:cubicBezTo>
                      <a:pt x="77" y="65"/>
                      <a:pt x="70" y="62"/>
                      <a:pt x="65" y="57"/>
                    </a:cubicBezTo>
                    <a:cubicBezTo>
                      <a:pt x="61" y="51"/>
                      <a:pt x="58" y="44"/>
                      <a:pt x="59" y="37"/>
                    </a:cubicBezTo>
                    <a:cubicBezTo>
                      <a:pt x="59" y="30"/>
                      <a:pt x="62" y="24"/>
                      <a:pt x="68" y="19"/>
                    </a:cubicBezTo>
                    <a:cubicBezTo>
                      <a:pt x="74" y="14"/>
                      <a:pt x="81" y="12"/>
                      <a:pt x="87" y="12"/>
                    </a:cubicBezTo>
                    <a:cubicBezTo>
                      <a:pt x="94" y="13"/>
                      <a:pt x="101" y="16"/>
                      <a:pt x="106" y="21"/>
                    </a:cubicBezTo>
                    <a:cubicBezTo>
                      <a:pt x="111" y="27"/>
                      <a:pt x="113" y="34"/>
                      <a:pt x="112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3045298" y="5183262"/>
              <a:ext cx="519113" cy="519113"/>
              <a:chOff x="2474913" y="5491163"/>
              <a:chExt cx="692150" cy="692150"/>
            </a:xfrm>
          </p:grpSpPr>
          <p:sp>
            <p:nvSpPr>
              <p:cNvPr id="5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4913" y="5491163"/>
                <a:ext cx="692150" cy="692150"/>
              </a:xfrm>
              <a:prstGeom prst="ellipse">
                <a:avLst/>
              </a:prstGeom>
              <a:solidFill>
                <a:srgbClr val="9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82863" y="5762625"/>
                <a:ext cx="482600" cy="247650"/>
              </a:xfrm>
              <a:custGeom>
                <a:avLst/>
                <a:gdLst>
                  <a:gd name="T0" fmla="*/ 0 w 128"/>
                  <a:gd name="T1" fmla="*/ 8 h 66"/>
                  <a:gd name="T2" fmla="*/ 15 w 128"/>
                  <a:gd name="T3" fmla="*/ 8 h 66"/>
                  <a:gd name="T4" fmla="*/ 15 w 128"/>
                  <a:gd name="T5" fmla="*/ 53 h 66"/>
                  <a:gd name="T6" fmla="*/ 29 w 128"/>
                  <a:gd name="T7" fmla="*/ 66 h 66"/>
                  <a:gd name="T8" fmla="*/ 100 w 128"/>
                  <a:gd name="T9" fmla="*/ 66 h 66"/>
                  <a:gd name="T10" fmla="*/ 114 w 128"/>
                  <a:gd name="T11" fmla="*/ 53 h 66"/>
                  <a:gd name="T12" fmla="*/ 114 w 128"/>
                  <a:gd name="T13" fmla="*/ 8 h 66"/>
                  <a:gd name="T14" fmla="*/ 128 w 128"/>
                  <a:gd name="T15" fmla="*/ 8 h 66"/>
                  <a:gd name="T16" fmla="*/ 128 w 128"/>
                  <a:gd name="T17" fmla="*/ 0 h 66"/>
                  <a:gd name="T18" fmla="*/ 0 w 128"/>
                  <a:gd name="T19" fmla="*/ 0 h 66"/>
                  <a:gd name="T20" fmla="*/ 0 w 128"/>
                  <a:gd name="T21" fmla="*/ 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66">
                    <a:moveTo>
                      <a:pt x="0" y="8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5" y="60"/>
                      <a:pt x="21" y="66"/>
                      <a:pt x="29" y="66"/>
                    </a:cubicBezTo>
                    <a:cubicBezTo>
                      <a:pt x="100" y="66"/>
                      <a:pt x="100" y="66"/>
                      <a:pt x="100" y="66"/>
                    </a:cubicBezTo>
                    <a:cubicBezTo>
                      <a:pt x="108" y="66"/>
                      <a:pt x="114" y="60"/>
                      <a:pt x="114" y="53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40013" y="5649913"/>
                <a:ext cx="376238" cy="93663"/>
              </a:xfrm>
              <a:custGeom>
                <a:avLst/>
                <a:gdLst>
                  <a:gd name="T0" fmla="*/ 55 w 100"/>
                  <a:gd name="T1" fmla="*/ 7 h 25"/>
                  <a:gd name="T2" fmla="*/ 61 w 100"/>
                  <a:gd name="T3" fmla="*/ 7 h 25"/>
                  <a:gd name="T4" fmla="*/ 61 w 100"/>
                  <a:gd name="T5" fmla="*/ 0 h 25"/>
                  <a:gd name="T6" fmla="*/ 36 w 100"/>
                  <a:gd name="T7" fmla="*/ 0 h 25"/>
                  <a:gd name="T8" fmla="*/ 36 w 100"/>
                  <a:gd name="T9" fmla="*/ 7 h 25"/>
                  <a:gd name="T10" fmla="*/ 43 w 100"/>
                  <a:gd name="T11" fmla="*/ 7 h 25"/>
                  <a:gd name="T12" fmla="*/ 43 w 100"/>
                  <a:gd name="T13" fmla="*/ 12 h 25"/>
                  <a:gd name="T14" fmla="*/ 0 w 100"/>
                  <a:gd name="T15" fmla="*/ 18 h 25"/>
                  <a:gd name="T16" fmla="*/ 0 w 100"/>
                  <a:gd name="T17" fmla="*/ 25 h 25"/>
                  <a:gd name="T18" fmla="*/ 11 w 100"/>
                  <a:gd name="T19" fmla="*/ 25 h 25"/>
                  <a:gd name="T20" fmla="*/ 24 w 100"/>
                  <a:gd name="T21" fmla="*/ 25 h 25"/>
                  <a:gd name="T22" fmla="*/ 100 w 100"/>
                  <a:gd name="T23" fmla="*/ 25 h 25"/>
                  <a:gd name="T24" fmla="*/ 100 w 100"/>
                  <a:gd name="T25" fmla="*/ 18 h 25"/>
                  <a:gd name="T26" fmla="*/ 55 w 100"/>
                  <a:gd name="T27" fmla="*/ 12 h 25"/>
                  <a:gd name="T28" fmla="*/ 55 w 100"/>
                  <a:gd name="T29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0" h="25">
                    <a:moveTo>
                      <a:pt x="55" y="7"/>
                    </a:moveTo>
                    <a:cubicBezTo>
                      <a:pt x="61" y="7"/>
                      <a:pt x="61" y="7"/>
                      <a:pt x="61" y="7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28" y="13"/>
                      <a:pt x="14" y="15"/>
                      <a:pt x="0" y="1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85" y="15"/>
                      <a:pt x="70" y="13"/>
                      <a:pt x="55" y="12"/>
                    </a:cubicBezTo>
                    <a:lnTo>
                      <a:pt x="55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5530282" y="4402963"/>
              <a:ext cx="519113" cy="517922"/>
              <a:chOff x="6230938" y="4535488"/>
              <a:chExt cx="692150" cy="690562"/>
            </a:xfrm>
          </p:grpSpPr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30938" y="4535488"/>
                <a:ext cx="692150" cy="690562"/>
              </a:xfrm>
              <a:prstGeom prst="ellipse">
                <a:avLst/>
              </a:prstGeom>
              <a:solidFill>
                <a:srgbClr val="7B5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43650" y="4625975"/>
                <a:ext cx="511175" cy="374650"/>
              </a:xfrm>
              <a:custGeom>
                <a:avLst/>
                <a:gdLst>
                  <a:gd name="T0" fmla="*/ 127 w 136"/>
                  <a:gd name="T1" fmla="*/ 84 h 100"/>
                  <a:gd name="T2" fmla="*/ 100 w 136"/>
                  <a:gd name="T3" fmla="*/ 54 h 100"/>
                  <a:gd name="T4" fmla="*/ 59 w 136"/>
                  <a:gd name="T5" fmla="*/ 0 h 100"/>
                  <a:gd name="T6" fmla="*/ 49 w 136"/>
                  <a:gd name="T7" fmla="*/ 18 h 100"/>
                  <a:gd name="T8" fmla="*/ 16 w 136"/>
                  <a:gd name="T9" fmla="*/ 55 h 100"/>
                  <a:gd name="T10" fmla="*/ 0 w 136"/>
                  <a:gd name="T11" fmla="*/ 73 h 100"/>
                  <a:gd name="T12" fmla="*/ 0 w 136"/>
                  <a:gd name="T13" fmla="*/ 73 h 100"/>
                  <a:gd name="T14" fmla="*/ 8 w 136"/>
                  <a:gd name="T15" fmla="*/ 64 h 100"/>
                  <a:gd name="T16" fmla="*/ 8 w 136"/>
                  <a:gd name="T17" fmla="*/ 100 h 100"/>
                  <a:gd name="T18" fmla="*/ 40 w 136"/>
                  <a:gd name="T19" fmla="*/ 100 h 100"/>
                  <a:gd name="T20" fmla="*/ 43 w 136"/>
                  <a:gd name="T21" fmla="*/ 97 h 100"/>
                  <a:gd name="T22" fmla="*/ 50 w 136"/>
                  <a:gd name="T23" fmla="*/ 77 h 100"/>
                  <a:gd name="T24" fmla="*/ 58 w 136"/>
                  <a:gd name="T25" fmla="*/ 50 h 100"/>
                  <a:gd name="T26" fmla="*/ 59 w 136"/>
                  <a:gd name="T27" fmla="*/ 53 h 100"/>
                  <a:gd name="T28" fmla="*/ 74 w 136"/>
                  <a:gd name="T29" fmla="*/ 97 h 100"/>
                  <a:gd name="T30" fmla="*/ 77 w 136"/>
                  <a:gd name="T31" fmla="*/ 100 h 100"/>
                  <a:gd name="T32" fmla="*/ 109 w 136"/>
                  <a:gd name="T33" fmla="*/ 100 h 100"/>
                  <a:gd name="T34" fmla="*/ 109 w 136"/>
                  <a:gd name="T35" fmla="*/ 64 h 100"/>
                  <a:gd name="T36" fmla="*/ 125 w 136"/>
                  <a:gd name="T37" fmla="*/ 84 h 100"/>
                  <a:gd name="T38" fmla="*/ 131 w 136"/>
                  <a:gd name="T39" fmla="*/ 99 h 100"/>
                  <a:gd name="T40" fmla="*/ 132 w 136"/>
                  <a:gd name="T41" fmla="*/ 100 h 100"/>
                  <a:gd name="T42" fmla="*/ 134 w 136"/>
                  <a:gd name="T43" fmla="*/ 87 h 100"/>
                  <a:gd name="T44" fmla="*/ 127 w 136"/>
                  <a:gd name="T45" fmla="*/ 8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6" h="100">
                    <a:moveTo>
                      <a:pt x="127" y="84"/>
                    </a:moveTo>
                    <a:cubicBezTo>
                      <a:pt x="118" y="74"/>
                      <a:pt x="110" y="64"/>
                      <a:pt x="100" y="54"/>
                    </a:cubicBezTo>
                    <a:cubicBezTo>
                      <a:pt x="84" y="38"/>
                      <a:pt x="67" y="22"/>
                      <a:pt x="59" y="0"/>
                    </a:cubicBezTo>
                    <a:cubicBezTo>
                      <a:pt x="56" y="6"/>
                      <a:pt x="53" y="12"/>
                      <a:pt x="49" y="18"/>
                    </a:cubicBezTo>
                    <a:cubicBezTo>
                      <a:pt x="40" y="32"/>
                      <a:pt x="28" y="44"/>
                      <a:pt x="16" y="55"/>
                    </a:cubicBezTo>
                    <a:cubicBezTo>
                      <a:pt x="10" y="60"/>
                      <a:pt x="4" y="66"/>
                      <a:pt x="0" y="7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" y="70"/>
                      <a:pt x="5" y="68"/>
                      <a:pt x="8" y="64"/>
                    </a:cubicBezTo>
                    <a:cubicBezTo>
                      <a:pt x="12" y="77"/>
                      <a:pt x="12" y="88"/>
                      <a:pt x="8" y="100"/>
                    </a:cubicBezTo>
                    <a:cubicBezTo>
                      <a:pt x="19" y="100"/>
                      <a:pt x="29" y="100"/>
                      <a:pt x="40" y="100"/>
                    </a:cubicBezTo>
                    <a:cubicBezTo>
                      <a:pt x="41" y="100"/>
                      <a:pt x="43" y="98"/>
                      <a:pt x="43" y="97"/>
                    </a:cubicBezTo>
                    <a:cubicBezTo>
                      <a:pt x="45" y="90"/>
                      <a:pt x="47" y="84"/>
                      <a:pt x="50" y="77"/>
                    </a:cubicBezTo>
                    <a:cubicBezTo>
                      <a:pt x="52" y="68"/>
                      <a:pt x="55" y="60"/>
                      <a:pt x="58" y="50"/>
                    </a:cubicBezTo>
                    <a:cubicBezTo>
                      <a:pt x="59" y="52"/>
                      <a:pt x="59" y="53"/>
                      <a:pt x="59" y="53"/>
                    </a:cubicBezTo>
                    <a:cubicBezTo>
                      <a:pt x="64" y="68"/>
                      <a:pt x="69" y="82"/>
                      <a:pt x="74" y="97"/>
                    </a:cubicBezTo>
                    <a:cubicBezTo>
                      <a:pt x="74" y="98"/>
                      <a:pt x="76" y="100"/>
                      <a:pt x="77" y="100"/>
                    </a:cubicBezTo>
                    <a:cubicBezTo>
                      <a:pt x="87" y="100"/>
                      <a:pt x="98" y="100"/>
                      <a:pt x="109" y="100"/>
                    </a:cubicBezTo>
                    <a:cubicBezTo>
                      <a:pt x="105" y="88"/>
                      <a:pt x="105" y="77"/>
                      <a:pt x="109" y="64"/>
                    </a:cubicBezTo>
                    <a:cubicBezTo>
                      <a:pt x="115" y="71"/>
                      <a:pt x="120" y="78"/>
                      <a:pt x="125" y="84"/>
                    </a:cubicBezTo>
                    <a:cubicBezTo>
                      <a:pt x="129" y="88"/>
                      <a:pt x="132" y="93"/>
                      <a:pt x="131" y="99"/>
                    </a:cubicBezTo>
                    <a:cubicBezTo>
                      <a:pt x="131" y="99"/>
                      <a:pt x="131" y="99"/>
                      <a:pt x="132" y="100"/>
                    </a:cubicBezTo>
                    <a:cubicBezTo>
                      <a:pt x="135" y="99"/>
                      <a:pt x="136" y="93"/>
                      <a:pt x="134" y="87"/>
                    </a:cubicBezTo>
                    <a:cubicBezTo>
                      <a:pt x="130" y="87"/>
                      <a:pt x="130" y="87"/>
                      <a:pt x="127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8016457" y="4402963"/>
              <a:ext cx="519113" cy="517922"/>
              <a:chOff x="8528050" y="4535488"/>
              <a:chExt cx="692150" cy="690562"/>
            </a:xfrm>
          </p:grpSpPr>
          <p:sp>
            <p:nvSpPr>
              <p:cNvPr id="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28050" y="4535488"/>
                <a:ext cx="692150" cy="690562"/>
              </a:xfrm>
              <a:prstGeom prst="ellipse">
                <a:avLst/>
              </a:prstGeom>
              <a:solidFill>
                <a:srgbClr val="3380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640763" y="4643438"/>
                <a:ext cx="461962" cy="436562"/>
              </a:xfrm>
              <a:custGeom>
                <a:avLst/>
                <a:gdLst>
                  <a:gd name="T0" fmla="*/ 83 w 123"/>
                  <a:gd name="T1" fmla="*/ 19 h 116"/>
                  <a:gd name="T2" fmla="*/ 64 w 123"/>
                  <a:gd name="T3" fmla="*/ 0 h 116"/>
                  <a:gd name="T4" fmla="*/ 60 w 123"/>
                  <a:gd name="T5" fmla="*/ 0 h 116"/>
                  <a:gd name="T6" fmla="*/ 40 w 123"/>
                  <a:gd name="T7" fmla="*/ 19 h 116"/>
                  <a:gd name="T8" fmla="*/ 40 w 123"/>
                  <a:gd name="T9" fmla="*/ 26 h 116"/>
                  <a:gd name="T10" fmla="*/ 31 w 123"/>
                  <a:gd name="T11" fmla="*/ 26 h 116"/>
                  <a:gd name="T12" fmla="*/ 31 w 123"/>
                  <a:gd name="T13" fmla="*/ 116 h 116"/>
                  <a:gd name="T14" fmla="*/ 92 w 123"/>
                  <a:gd name="T15" fmla="*/ 116 h 116"/>
                  <a:gd name="T16" fmla="*/ 92 w 123"/>
                  <a:gd name="T17" fmla="*/ 26 h 116"/>
                  <a:gd name="T18" fmla="*/ 83 w 123"/>
                  <a:gd name="T19" fmla="*/ 26 h 116"/>
                  <a:gd name="T20" fmla="*/ 83 w 123"/>
                  <a:gd name="T21" fmla="*/ 19 h 116"/>
                  <a:gd name="T22" fmla="*/ 76 w 123"/>
                  <a:gd name="T23" fmla="*/ 26 h 116"/>
                  <a:gd name="T24" fmla="*/ 47 w 123"/>
                  <a:gd name="T25" fmla="*/ 26 h 116"/>
                  <a:gd name="T26" fmla="*/ 47 w 123"/>
                  <a:gd name="T27" fmla="*/ 19 h 116"/>
                  <a:gd name="T28" fmla="*/ 60 w 123"/>
                  <a:gd name="T29" fmla="*/ 7 h 116"/>
                  <a:gd name="T30" fmla="*/ 64 w 123"/>
                  <a:gd name="T31" fmla="*/ 7 h 116"/>
                  <a:gd name="T32" fmla="*/ 76 w 123"/>
                  <a:gd name="T33" fmla="*/ 19 h 116"/>
                  <a:gd name="T34" fmla="*/ 76 w 123"/>
                  <a:gd name="T35" fmla="*/ 26 h 116"/>
                  <a:gd name="T36" fmla="*/ 0 w 123"/>
                  <a:gd name="T37" fmla="*/ 42 h 116"/>
                  <a:gd name="T38" fmla="*/ 0 w 123"/>
                  <a:gd name="T39" fmla="*/ 99 h 116"/>
                  <a:gd name="T40" fmla="*/ 17 w 123"/>
                  <a:gd name="T41" fmla="*/ 116 h 116"/>
                  <a:gd name="T42" fmla="*/ 18 w 123"/>
                  <a:gd name="T43" fmla="*/ 116 h 116"/>
                  <a:gd name="T44" fmla="*/ 18 w 123"/>
                  <a:gd name="T45" fmla="*/ 26 h 116"/>
                  <a:gd name="T46" fmla="*/ 17 w 123"/>
                  <a:gd name="T47" fmla="*/ 26 h 116"/>
                  <a:gd name="T48" fmla="*/ 0 w 123"/>
                  <a:gd name="T49" fmla="*/ 42 h 116"/>
                  <a:gd name="T50" fmla="*/ 106 w 123"/>
                  <a:gd name="T51" fmla="*/ 26 h 116"/>
                  <a:gd name="T52" fmla="*/ 106 w 123"/>
                  <a:gd name="T53" fmla="*/ 26 h 116"/>
                  <a:gd name="T54" fmla="*/ 106 w 123"/>
                  <a:gd name="T55" fmla="*/ 116 h 116"/>
                  <a:gd name="T56" fmla="*/ 106 w 123"/>
                  <a:gd name="T57" fmla="*/ 116 h 116"/>
                  <a:gd name="T58" fmla="*/ 123 w 123"/>
                  <a:gd name="T59" fmla="*/ 99 h 116"/>
                  <a:gd name="T60" fmla="*/ 123 w 123"/>
                  <a:gd name="T61" fmla="*/ 42 h 116"/>
                  <a:gd name="T62" fmla="*/ 106 w 123"/>
                  <a:gd name="T63" fmla="*/ 2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3" h="116">
                    <a:moveTo>
                      <a:pt x="83" y="19"/>
                    </a:moveTo>
                    <a:cubicBezTo>
                      <a:pt x="83" y="8"/>
                      <a:pt x="75" y="0"/>
                      <a:pt x="64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9" y="0"/>
                      <a:pt x="40" y="8"/>
                      <a:pt x="40" y="19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31" y="26"/>
                      <a:pt x="31" y="26"/>
                      <a:pt x="31" y="26"/>
                    </a:cubicBezTo>
                    <a:cubicBezTo>
                      <a:pt x="31" y="116"/>
                      <a:pt x="31" y="116"/>
                      <a:pt x="31" y="116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83" y="26"/>
                      <a:pt x="83" y="26"/>
                      <a:pt x="83" y="26"/>
                    </a:cubicBezTo>
                    <a:lnTo>
                      <a:pt x="83" y="19"/>
                    </a:lnTo>
                    <a:close/>
                    <a:moveTo>
                      <a:pt x="76" y="26"/>
                    </a:move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8" y="12"/>
                      <a:pt x="53" y="7"/>
                      <a:pt x="6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71" y="7"/>
                      <a:pt x="76" y="12"/>
                      <a:pt x="76" y="19"/>
                    </a:cubicBezTo>
                    <a:lnTo>
                      <a:pt x="76" y="26"/>
                    </a:lnTo>
                    <a:close/>
                    <a:moveTo>
                      <a:pt x="0" y="42"/>
                    </a:moveTo>
                    <a:cubicBezTo>
                      <a:pt x="0" y="99"/>
                      <a:pt x="0" y="99"/>
                      <a:pt x="0" y="99"/>
                    </a:cubicBezTo>
                    <a:cubicBezTo>
                      <a:pt x="0" y="108"/>
                      <a:pt x="8" y="116"/>
                      <a:pt x="17" y="116"/>
                    </a:cubicBezTo>
                    <a:cubicBezTo>
                      <a:pt x="18" y="116"/>
                      <a:pt x="18" y="116"/>
                      <a:pt x="18" y="11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8" y="26"/>
                      <a:pt x="0" y="33"/>
                      <a:pt x="0" y="42"/>
                    </a:cubicBezTo>
                    <a:close/>
                    <a:moveTo>
                      <a:pt x="106" y="26"/>
                    </a:move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116"/>
                      <a:pt x="106" y="116"/>
                      <a:pt x="106" y="116"/>
                    </a:cubicBezTo>
                    <a:cubicBezTo>
                      <a:pt x="106" y="116"/>
                      <a:pt x="106" y="116"/>
                      <a:pt x="106" y="116"/>
                    </a:cubicBezTo>
                    <a:cubicBezTo>
                      <a:pt x="116" y="116"/>
                      <a:pt x="123" y="108"/>
                      <a:pt x="123" y="99"/>
                    </a:cubicBezTo>
                    <a:cubicBezTo>
                      <a:pt x="123" y="42"/>
                      <a:pt x="123" y="42"/>
                      <a:pt x="123" y="42"/>
                    </a:cubicBezTo>
                    <a:cubicBezTo>
                      <a:pt x="123" y="33"/>
                      <a:pt x="116" y="26"/>
                      <a:pt x="106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6359801" y="4402963"/>
              <a:ext cx="519113" cy="517922"/>
              <a:chOff x="6997700" y="4535488"/>
              <a:chExt cx="692150" cy="690562"/>
            </a:xfrm>
          </p:grpSpPr>
          <p:sp>
            <p:nvSpPr>
              <p:cNvPr id="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997700" y="4535488"/>
                <a:ext cx="692150" cy="690562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99300" y="4810125"/>
                <a:ext cx="477837" cy="236537"/>
              </a:xfrm>
              <a:custGeom>
                <a:avLst/>
                <a:gdLst>
                  <a:gd name="T0" fmla="*/ 101 w 127"/>
                  <a:gd name="T1" fmla="*/ 36 h 63"/>
                  <a:gd name="T2" fmla="*/ 64 w 127"/>
                  <a:gd name="T3" fmla="*/ 52 h 63"/>
                  <a:gd name="T4" fmla="*/ 27 w 127"/>
                  <a:gd name="T5" fmla="*/ 36 h 63"/>
                  <a:gd name="T6" fmla="*/ 12 w 127"/>
                  <a:gd name="T7" fmla="*/ 0 h 63"/>
                  <a:gd name="T8" fmla="*/ 0 w 127"/>
                  <a:gd name="T9" fmla="*/ 0 h 63"/>
                  <a:gd name="T10" fmla="*/ 19 w 127"/>
                  <a:gd name="T11" fmla="*/ 44 h 63"/>
                  <a:gd name="T12" fmla="*/ 64 w 127"/>
                  <a:gd name="T13" fmla="*/ 63 h 63"/>
                  <a:gd name="T14" fmla="*/ 109 w 127"/>
                  <a:gd name="T15" fmla="*/ 44 h 63"/>
                  <a:gd name="T16" fmla="*/ 127 w 127"/>
                  <a:gd name="T17" fmla="*/ 0 h 63"/>
                  <a:gd name="T18" fmla="*/ 116 w 127"/>
                  <a:gd name="T19" fmla="*/ 0 h 63"/>
                  <a:gd name="T20" fmla="*/ 101 w 127"/>
                  <a:gd name="T21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7" h="63">
                    <a:moveTo>
                      <a:pt x="101" y="36"/>
                    </a:moveTo>
                    <a:cubicBezTo>
                      <a:pt x="91" y="46"/>
                      <a:pt x="78" y="52"/>
                      <a:pt x="64" y="52"/>
                    </a:cubicBezTo>
                    <a:cubicBezTo>
                      <a:pt x="50" y="52"/>
                      <a:pt x="36" y="46"/>
                      <a:pt x="27" y="36"/>
                    </a:cubicBezTo>
                    <a:cubicBezTo>
                      <a:pt x="18" y="27"/>
                      <a:pt x="12" y="14"/>
                      <a:pt x="1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8" y="33"/>
                      <a:pt x="19" y="44"/>
                    </a:cubicBezTo>
                    <a:cubicBezTo>
                      <a:pt x="30" y="56"/>
                      <a:pt x="46" y="63"/>
                      <a:pt x="64" y="63"/>
                    </a:cubicBezTo>
                    <a:cubicBezTo>
                      <a:pt x="81" y="63"/>
                      <a:pt x="97" y="56"/>
                      <a:pt x="109" y="44"/>
                    </a:cubicBezTo>
                    <a:cubicBezTo>
                      <a:pt x="120" y="33"/>
                      <a:pt x="127" y="17"/>
                      <a:pt x="127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14"/>
                      <a:pt x="110" y="27"/>
                      <a:pt x="101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170738" y="4810125"/>
                <a:ext cx="342900" cy="168275"/>
              </a:xfrm>
              <a:custGeom>
                <a:avLst/>
                <a:gdLst>
                  <a:gd name="T0" fmla="*/ 46 w 91"/>
                  <a:gd name="T1" fmla="*/ 45 h 45"/>
                  <a:gd name="T2" fmla="*/ 91 w 91"/>
                  <a:gd name="T3" fmla="*/ 0 h 45"/>
                  <a:gd name="T4" fmla="*/ 0 w 91"/>
                  <a:gd name="T5" fmla="*/ 0 h 45"/>
                  <a:gd name="T6" fmla="*/ 46 w 91"/>
                  <a:gd name="T7" fmla="*/ 45 h 45"/>
                  <a:gd name="T8" fmla="*/ 70 w 91"/>
                  <a:gd name="T9" fmla="*/ 6 h 45"/>
                  <a:gd name="T10" fmla="*/ 82 w 91"/>
                  <a:gd name="T11" fmla="*/ 15 h 45"/>
                  <a:gd name="T12" fmla="*/ 70 w 91"/>
                  <a:gd name="T13" fmla="*/ 6 h 45"/>
                  <a:gd name="T14" fmla="*/ 59 w 91"/>
                  <a:gd name="T15" fmla="*/ 17 h 45"/>
                  <a:gd name="T16" fmla="*/ 68 w 91"/>
                  <a:gd name="T17" fmla="*/ 28 h 45"/>
                  <a:gd name="T18" fmla="*/ 59 w 91"/>
                  <a:gd name="T19" fmla="*/ 17 h 45"/>
                  <a:gd name="T20" fmla="*/ 47 w 91"/>
                  <a:gd name="T21" fmla="*/ 22 h 45"/>
                  <a:gd name="T22" fmla="*/ 45 w 91"/>
                  <a:gd name="T23" fmla="*/ 37 h 45"/>
                  <a:gd name="T24" fmla="*/ 47 w 91"/>
                  <a:gd name="T25" fmla="*/ 22 h 45"/>
                  <a:gd name="T26" fmla="*/ 33 w 91"/>
                  <a:gd name="T27" fmla="*/ 18 h 45"/>
                  <a:gd name="T28" fmla="*/ 24 w 91"/>
                  <a:gd name="T29" fmla="*/ 29 h 45"/>
                  <a:gd name="T30" fmla="*/ 33 w 91"/>
                  <a:gd name="T31" fmla="*/ 18 h 45"/>
                  <a:gd name="T32" fmla="*/ 10 w 91"/>
                  <a:gd name="T33" fmla="*/ 15 h 45"/>
                  <a:gd name="T34" fmla="*/ 22 w 91"/>
                  <a:gd name="T35" fmla="*/ 7 h 45"/>
                  <a:gd name="T36" fmla="*/ 10 w 91"/>
                  <a:gd name="T37" fmla="*/ 1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1" h="45">
                    <a:moveTo>
                      <a:pt x="46" y="45"/>
                    </a:moveTo>
                    <a:cubicBezTo>
                      <a:pt x="71" y="45"/>
                      <a:pt x="91" y="25"/>
                      <a:pt x="9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5"/>
                      <a:pt x="21" y="45"/>
                      <a:pt x="46" y="45"/>
                    </a:cubicBezTo>
                    <a:close/>
                    <a:moveTo>
                      <a:pt x="70" y="6"/>
                    </a:moveTo>
                    <a:cubicBezTo>
                      <a:pt x="70" y="6"/>
                      <a:pt x="88" y="6"/>
                      <a:pt x="82" y="15"/>
                    </a:cubicBezTo>
                    <a:cubicBezTo>
                      <a:pt x="77" y="23"/>
                      <a:pt x="70" y="7"/>
                      <a:pt x="70" y="6"/>
                    </a:cubicBezTo>
                    <a:close/>
                    <a:moveTo>
                      <a:pt x="59" y="17"/>
                    </a:moveTo>
                    <a:cubicBezTo>
                      <a:pt x="59" y="17"/>
                      <a:pt x="76" y="22"/>
                      <a:pt x="68" y="28"/>
                    </a:cubicBezTo>
                    <a:cubicBezTo>
                      <a:pt x="61" y="35"/>
                      <a:pt x="58" y="18"/>
                      <a:pt x="59" y="17"/>
                    </a:cubicBezTo>
                    <a:close/>
                    <a:moveTo>
                      <a:pt x="47" y="22"/>
                    </a:moveTo>
                    <a:cubicBezTo>
                      <a:pt x="48" y="23"/>
                      <a:pt x="55" y="38"/>
                      <a:pt x="45" y="37"/>
                    </a:cubicBezTo>
                    <a:cubicBezTo>
                      <a:pt x="35" y="35"/>
                      <a:pt x="47" y="22"/>
                      <a:pt x="47" y="22"/>
                    </a:cubicBezTo>
                    <a:close/>
                    <a:moveTo>
                      <a:pt x="33" y="18"/>
                    </a:moveTo>
                    <a:cubicBezTo>
                      <a:pt x="34" y="18"/>
                      <a:pt x="32" y="35"/>
                      <a:pt x="24" y="29"/>
                    </a:cubicBezTo>
                    <a:cubicBezTo>
                      <a:pt x="17" y="22"/>
                      <a:pt x="33" y="18"/>
                      <a:pt x="33" y="18"/>
                    </a:cubicBezTo>
                    <a:close/>
                    <a:moveTo>
                      <a:pt x="10" y="15"/>
                    </a:moveTo>
                    <a:cubicBezTo>
                      <a:pt x="5" y="7"/>
                      <a:pt x="22" y="7"/>
                      <a:pt x="22" y="7"/>
                    </a:cubicBezTo>
                    <a:cubicBezTo>
                      <a:pt x="22" y="8"/>
                      <a:pt x="15" y="23"/>
                      <a:pt x="10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7189321" y="4402963"/>
              <a:ext cx="516731" cy="517922"/>
              <a:chOff x="7764463" y="4535488"/>
              <a:chExt cx="688975" cy="690562"/>
            </a:xfrm>
          </p:grpSpPr>
          <p:sp>
            <p:nvSpPr>
              <p:cNvPr id="6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764463" y="4535488"/>
                <a:ext cx="688975" cy="690562"/>
              </a:xfrm>
              <a:prstGeom prst="ellipse">
                <a:avLst/>
              </a:prstGeom>
              <a:solidFill>
                <a:srgbClr val="7A9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072438" y="4794250"/>
                <a:ext cx="211137" cy="211137"/>
              </a:xfrm>
              <a:custGeom>
                <a:avLst/>
                <a:gdLst>
                  <a:gd name="T0" fmla="*/ 19 w 56"/>
                  <a:gd name="T1" fmla="*/ 6 h 56"/>
                  <a:gd name="T2" fmla="*/ 6 w 56"/>
                  <a:gd name="T3" fmla="*/ 39 h 56"/>
                  <a:gd name="T4" fmla="*/ 35 w 56"/>
                  <a:gd name="T5" fmla="*/ 54 h 56"/>
                  <a:gd name="T6" fmla="*/ 56 w 56"/>
                  <a:gd name="T7" fmla="*/ 29 h 56"/>
                  <a:gd name="T8" fmla="*/ 55 w 56"/>
                  <a:gd name="T9" fmla="*/ 23 h 56"/>
                  <a:gd name="T10" fmla="*/ 19 w 56"/>
                  <a:gd name="T11" fmla="*/ 6 h 56"/>
                  <a:gd name="T12" fmla="*/ 30 w 56"/>
                  <a:gd name="T13" fmla="*/ 49 h 56"/>
                  <a:gd name="T14" fmla="*/ 10 w 56"/>
                  <a:gd name="T15" fmla="*/ 30 h 56"/>
                  <a:gd name="T16" fmla="*/ 30 w 56"/>
                  <a:gd name="T17" fmla="*/ 9 h 56"/>
                  <a:gd name="T18" fmla="*/ 50 w 56"/>
                  <a:gd name="T19" fmla="*/ 29 h 56"/>
                  <a:gd name="T20" fmla="*/ 30 w 56"/>
                  <a:gd name="T21" fmla="*/ 49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56">
                    <a:moveTo>
                      <a:pt x="19" y="6"/>
                    </a:moveTo>
                    <a:cubicBezTo>
                      <a:pt x="6" y="12"/>
                      <a:pt x="0" y="26"/>
                      <a:pt x="6" y="39"/>
                    </a:cubicBezTo>
                    <a:cubicBezTo>
                      <a:pt x="11" y="50"/>
                      <a:pt x="23" y="56"/>
                      <a:pt x="35" y="54"/>
                    </a:cubicBezTo>
                    <a:cubicBezTo>
                      <a:pt x="47" y="51"/>
                      <a:pt x="56" y="41"/>
                      <a:pt x="56" y="29"/>
                    </a:cubicBezTo>
                    <a:cubicBezTo>
                      <a:pt x="56" y="27"/>
                      <a:pt x="56" y="25"/>
                      <a:pt x="55" y="23"/>
                    </a:cubicBezTo>
                    <a:cubicBezTo>
                      <a:pt x="51" y="8"/>
                      <a:pt x="34" y="0"/>
                      <a:pt x="19" y="6"/>
                    </a:cubicBezTo>
                    <a:close/>
                    <a:moveTo>
                      <a:pt x="30" y="49"/>
                    </a:moveTo>
                    <a:cubicBezTo>
                      <a:pt x="20" y="49"/>
                      <a:pt x="10" y="41"/>
                      <a:pt x="10" y="30"/>
                    </a:cubicBezTo>
                    <a:cubicBezTo>
                      <a:pt x="9" y="17"/>
                      <a:pt x="19" y="9"/>
                      <a:pt x="30" y="9"/>
                    </a:cubicBezTo>
                    <a:cubicBezTo>
                      <a:pt x="41" y="9"/>
                      <a:pt x="50" y="18"/>
                      <a:pt x="50" y="29"/>
                    </a:cubicBezTo>
                    <a:cubicBezTo>
                      <a:pt x="50" y="40"/>
                      <a:pt x="41" y="49"/>
                      <a:pt x="30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866063" y="4711700"/>
                <a:ext cx="477837" cy="349250"/>
              </a:xfrm>
              <a:custGeom>
                <a:avLst/>
                <a:gdLst>
                  <a:gd name="T0" fmla="*/ 117 w 127"/>
                  <a:gd name="T1" fmla="*/ 10 h 93"/>
                  <a:gd name="T2" fmla="*/ 111 w 127"/>
                  <a:gd name="T3" fmla="*/ 10 h 93"/>
                  <a:gd name="T4" fmla="*/ 107 w 127"/>
                  <a:gd name="T5" fmla="*/ 7 h 93"/>
                  <a:gd name="T6" fmla="*/ 97 w 127"/>
                  <a:gd name="T7" fmla="*/ 0 h 93"/>
                  <a:gd name="T8" fmla="*/ 75 w 127"/>
                  <a:gd name="T9" fmla="*/ 0 h 93"/>
                  <a:gd name="T10" fmla="*/ 69 w 127"/>
                  <a:gd name="T11" fmla="*/ 3 h 93"/>
                  <a:gd name="T12" fmla="*/ 66 w 127"/>
                  <a:gd name="T13" fmla="*/ 9 h 93"/>
                  <a:gd name="T14" fmla="*/ 64 w 127"/>
                  <a:gd name="T15" fmla="*/ 10 h 93"/>
                  <a:gd name="T16" fmla="*/ 41 w 127"/>
                  <a:gd name="T17" fmla="*/ 10 h 93"/>
                  <a:gd name="T18" fmla="*/ 39 w 127"/>
                  <a:gd name="T19" fmla="*/ 9 h 93"/>
                  <a:gd name="T20" fmla="*/ 35 w 127"/>
                  <a:gd name="T21" fmla="*/ 7 h 93"/>
                  <a:gd name="T22" fmla="*/ 27 w 127"/>
                  <a:gd name="T23" fmla="*/ 7 h 93"/>
                  <a:gd name="T24" fmla="*/ 23 w 127"/>
                  <a:gd name="T25" fmla="*/ 9 h 93"/>
                  <a:gd name="T26" fmla="*/ 21 w 127"/>
                  <a:gd name="T27" fmla="*/ 10 h 93"/>
                  <a:gd name="T28" fmla="*/ 14 w 127"/>
                  <a:gd name="T29" fmla="*/ 10 h 93"/>
                  <a:gd name="T30" fmla="*/ 0 w 127"/>
                  <a:gd name="T31" fmla="*/ 24 h 93"/>
                  <a:gd name="T32" fmla="*/ 0 w 127"/>
                  <a:gd name="T33" fmla="*/ 78 h 93"/>
                  <a:gd name="T34" fmla="*/ 15 w 127"/>
                  <a:gd name="T35" fmla="*/ 92 h 93"/>
                  <a:gd name="T36" fmla="*/ 63 w 127"/>
                  <a:gd name="T37" fmla="*/ 92 h 93"/>
                  <a:gd name="T38" fmla="*/ 114 w 127"/>
                  <a:gd name="T39" fmla="*/ 92 h 93"/>
                  <a:gd name="T40" fmla="*/ 127 w 127"/>
                  <a:gd name="T41" fmla="*/ 79 h 93"/>
                  <a:gd name="T42" fmla="*/ 127 w 127"/>
                  <a:gd name="T43" fmla="*/ 23 h 93"/>
                  <a:gd name="T44" fmla="*/ 117 w 127"/>
                  <a:gd name="T45" fmla="*/ 10 h 93"/>
                  <a:gd name="T46" fmla="*/ 40 w 127"/>
                  <a:gd name="T47" fmla="*/ 26 h 93"/>
                  <a:gd name="T48" fmla="*/ 22 w 127"/>
                  <a:gd name="T49" fmla="*/ 26 h 93"/>
                  <a:gd name="T50" fmla="*/ 22 w 127"/>
                  <a:gd name="T51" fmla="*/ 21 h 93"/>
                  <a:gd name="T52" fmla="*/ 40 w 127"/>
                  <a:gd name="T53" fmla="*/ 21 h 93"/>
                  <a:gd name="T54" fmla="*/ 40 w 127"/>
                  <a:gd name="T55" fmla="*/ 26 h 93"/>
                  <a:gd name="T56" fmla="*/ 98 w 127"/>
                  <a:gd name="T57" fmla="*/ 78 h 93"/>
                  <a:gd name="T58" fmla="*/ 85 w 127"/>
                  <a:gd name="T59" fmla="*/ 80 h 93"/>
                  <a:gd name="T60" fmla="*/ 55 w 127"/>
                  <a:gd name="T61" fmla="*/ 54 h 93"/>
                  <a:gd name="T62" fmla="*/ 71 w 127"/>
                  <a:gd name="T63" fmla="*/ 26 h 93"/>
                  <a:gd name="T64" fmla="*/ 114 w 127"/>
                  <a:gd name="T65" fmla="*/ 42 h 93"/>
                  <a:gd name="T66" fmla="*/ 98 w 127"/>
                  <a:gd name="T67" fmla="*/ 7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7" h="93">
                    <a:moveTo>
                      <a:pt x="117" y="10"/>
                    </a:moveTo>
                    <a:cubicBezTo>
                      <a:pt x="115" y="10"/>
                      <a:pt x="113" y="10"/>
                      <a:pt x="111" y="10"/>
                    </a:cubicBezTo>
                    <a:cubicBezTo>
                      <a:pt x="108" y="10"/>
                      <a:pt x="108" y="10"/>
                      <a:pt x="107" y="7"/>
                    </a:cubicBezTo>
                    <a:cubicBezTo>
                      <a:pt x="106" y="2"/>
                      <a:pt x="102" y="0"/>
                      <a:pt x="97" y="0"/>
                    </a:cubicBezTo>
                    <a:cubicBezTo>
                      <a:pt x="90" y="0"/>
                      <a:pt x="82" y="0"/>
                      <a:pt x="75" y="0"/>
                    </a:cubicBezTo>
                    <a:cubicBezTo>
                      <a:pt x="73" y="0"/>
                      <a:pt x="70" y="1"/>
                      <a:pt x="69" y="3"/>
                    </a:cubicBezTo>
                    <a:cubicBezTo>
                      <a:pt x="68" y="4"/>
                      <a:pt x="67" y="6"/>
                      <a:pt x="66" y="9"/>
                    </a:cubicBezTo>
                    <a:cubicBezTo>
                      <a:pt x="65" y="9"/>
                      <a:pt x="65" y="10"/>
                      <a:pt x="64" y="10"/>
                    </a:cubicBezTo>
                    <a:cubicBezTo>
                      <a:pt x="56" y="10"/>
                      <a:pt x="49" y="10"/>
                      <a:pt x="41" y="10"/>
                    </a:cubicBezTo>
                    <a:cubicBezTo>
                      <a:pt x="40" y="10"/>
                      <a:pt x="40" y="9"/>
                      <a:pt x="39" y="9"/>
                    </a:cubicBezTo>
                    <a:cubicBezTo>
                      <a:pt x="38" y="7"/>
                      <a:pt x="37" y="7"/>
                      <a:pt x="35" y="7"/>
                    </a:cubicBezTo>
                    <a:cubicBezTo>
                      <a:pt x="33" y="7"/>
                      <a:pt x="30" y="7"/>
                      <a:pt x="27" y="7"/>
                    </a:cubicBezTo>
                    <a:cubicBezTo>
                      <a:pt x="25" y="7"/>
                      <a:pt x="24" y="7"/>
                      <a:pt x="23" y="9"/>
                    </a:cubicBezTo>
                    <a:cubicBezTo>
                      <a:pt x="23" y="10"/>
                      <a:pt x="22" y="10"/>
                      <a:pt x="21" y="10"/>
                    </a:cubicBezTo>
                    <a:cubicBezTo>
                      <a:pt x="19" y="10"/>
                      <a:pt x="17" y="10"/>
                      <a:pt x="14" y="10"/>
                    </a:cubicBezTo>
                    <a:cubicBezTo>
                      <a:pt x="6" y="10"/>
                      <a:pt x="0" y="15"/>
                      <a:pt x="0" y="24"/>
                    </a:cubicBezTo>
                    <a:cubicBezTo>
                      <a:pt x="0" y="42"/>
                      <a:pt x="0" y="60"/>
                      <a:pt x="0" y="78"/>
                    </a:cubicBezTo>
                    <a:cubicBezTo>
                      <a:pt x="0" y="86"/>
                      <a:pt x="6" y="93"/>
                      <a:pt x="15" y="92"/>
                    </a:cubicBezTo>
                    <a:cubicBezTo>
                      <a:pt x="31" y="92"/>
                      <a:pt x="47" y="92"/>
                      <a:pt x="63" y="92"/>
                    </a:cubicBezTo>
                    <a:cubicBezTo>
                      <a:pt x="80" y="92"/>
                      <a:pt x="97" y="92"/>
                      <a:pt x="114" y="92"/>
                    </a:cubicBezTo>
                    <a:cubicBezTo>
                      <a:pt x="121" y="92"/>
                      <a:pt x="127" y="87"/>
                      <a:pt x="127" y="79"/>
                    </a:cubicBezTo>
                    <a:cubicBezTo>
                      <a:pt x="127" y="60"/>
                      <a:pt x="127" y="41"/>
                      <a:pt x="127" y="23"/>
                    </a:cubicBezTo>
                    <a:cubicBezTo>
                      <a:pt x="127" y="17"/>
                      <a:pt x="123" y="12"/>
                      <a:pt x="117" y="10"/>
                    </a:cubicBezTo>
                    <a:close/>
                    <a:moveTo>
                      <a:pt x="40" y="26"/>
                    </a:moveTo>
                    <a:cubicBezTo>
                      <a:pt x="34" y="26"/>
                      <a:pt x="28" y="26"/>
                      <a:pt x="22" y="26"/>
                    </a:cubicBezTo>
                    <a:cubicBezTo>
                      <a:pt x="22" y="25"/>
                      <a:pt x="22" y="23"/>
                      <a:pt x="22" y="21"/>
                    </a:cubicBezTo>
                    <a:cubicBezTo>
                      <a:pt x="28" y="21"/>
                      <a:pt x="34" y="21"/>
                      <a:pt x="40" y="21"/>
                    </a:cubicBezTo>
                    <a:cubicBezTo>
                      <a:pt x="40" y="23"/>
                      <a:pt x="40" y="25"/>
                      <a:pt x="40" y="26"/>
                    </a:cubicBezTo>
                    <a:close/>
                    <a:moveTo>
                      <a:pt x="98" y="78"/>
                    </a:moveTo>
                    <a:cubicBezTo>
                      <a:pt x="94" y="79"/>
                      <a:pt x="90" y="80"/>
                      <a:pt x="85" y="80"/>
                    </a:cubicBezTo>
                    <a:cubicBezTo>
                      <a:pt x="70" y="80"/>
                      <a:pt x="57" y="69"/>
                      <a:pt x="55" y="54"/>
                    </a:cubicBezTo>
                    <a:cubicBezTo>
                      <a:pt x="54" y="43"/>
                      <a:pt x="60" y="32"/>
                      <a:pt x="71" y="26"/>
                    </a:cubicBezTo>
                    <a:cubicBezTo>
                      <a:pt x="87" y="17"/>
                      <a:pt x="108" y="25"/>
                      <a:pt x="114" y="42"/>
                    </a:cubicBezTo>
                    <a:cubicBezTo>
                      <a:pt x="119" y="56"/>
                      <a:pt x="112" y="71"/>
                      <a:pt x="98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4701955" y="4402963"/>
              <a:ext cx="517922" cy="517922"/>
              <a:chOff x="5472113" y="4535488"/>
              <a:chExt cx="690562" cy="690562"/>
            </a:xfrm>
          </p:grpSpPr>
          <p:sp>
            <p:nvSpPr>
              <p:cNvPr id="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472113" y="4535488"/>
                <a:ext cx="690562" cy="690562"/>
              </a:xfrm>
              <a:prstGeom prst="ellipse">
                <a:avLst/>
              </a:prstGeom>
              <a:solidFill>
                <a:srgbClr val="27B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02288" y="4689475"/>
                <a:ext cx="249237" cy="387350"/>
              </a:xfrm>
              <a:custGeom>
                <a:avLst/>
                <a:gdLst>
                  <a:gd name="T0" fmla="*/ 53 w 66"/>
                  <a:gd name="T1" fmla="*/ 0 h 103"/>
                  <a:gd name="T2" fmla="*/ 12 w 66"/>
                  <a:gd name="T3" fmla="*/ 0 h 103"/>
                  <a:gd name="T4" fmla="*/ 0 w 66"/>
                  <a:gd name="T5" fmla="*/ 12 h 103"/>
                  <a:gd name="T6" fmla="*/ 0 w 66"/>
                  <a:gd name="T7" fmla="*/ 91 h 103"/>
                  <a:gd name="T8" fmla="*/ 12 w 66"/>
                  <a:gd name="T9" fmla="*/ 103 h 103"/>
                  <a:gd name="T10" fmla="*/ 53 w 66"/>
                  <a:gd name="T11" fmla="*/ 103 h 103"/>
                  <a:gd name="T12" fmla="*/ 66 w 66"/>
                  <a:gd name="T13" fmla="*/ 91 h 103"/>
                  <a:gd name="T14" fmla="*/ 66 w 66"/>
                  <a:gd name="T15" fmla="*/ 12 h 103"/>
                  <a:gd name="T16" fmla="*/ 53 w 66"/>
                  <a:gd name="T17" fmla="*/ 0 h 103"/>
                  <a:gd name="T18" fmla="*/ 33 w 66"/>
                  <a:gd name="T19" fmla="*/ 85 h 103"/>
                  <a:gd name="T20" fmla="*/ 20 w 66"/>
                  <a:gd name="T21" fmla="*/ 72 h 103"/>
                  <a:gd name="T22" fmla="*/ 33 w 66"/>
                  <a:gd name="T23" fmla="*/ 59 h 103"/>
                  <a:gd name="T24" fmla="*/ 46 w 66"/>
                  <a:gd name="T25" fmla="*/ 72 h 103"/>
                  <a:gd name="T26" fmla="*/ 33 w 66"/>
                  <a:gd name="T27" fmla="*/ 85 h 103"/>
                  <a:gd name="T28" fmla="*/ 59 w 66"/>
                  <a:gd name="T29" fmla="*/ 36 h 103"/>
                  <a:gd name="T30" fmla="*/ 53 w 66"/>
                  <a:gd name="T31" fmla="*/ 42 h 103"/>
                  <a:gd name="T32" fmla="*/ 13 w 66"/>
                  <a:gd name="T33" fmla="*/ 42 h 103"/>
                  <a:gd name="T34" fmla="*/ 7 w 66"/>
                  <a:gd name="T35" fmla="*/ 36 h 103"/>
                  <a:gd name="T36" fmla="*/ 7 w 66"/>
                  <a:gd name="T37" fmla="*/ 13 h 103"/>
                  <a:gd name="T38" fmla="*/ 13 w 66"/>
                  <a:gd name="T39" fmla="*/ 7 h 103"/>
                  <a:gd name="T40" fmla="*/ 53 w 66"/>
                  <a:gd name="T41" fmla="*/ 7 h 103"/>
                  <a:gd name="T42" fmla="*/ 59 w 66"/>
                  <a:gd name="T43" fmla="*/ 13 h 103"/>
                  <a:gd name="T44" fmla="*/ 59 w 66"/>
                  <a:gd name="T45" fmla="*/ 3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6" h="103">
                    <a:moveTo>
                      <a:pt x="53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5" y="103"/>
                      <a:pt x="12" y="103"/>
                    </a:cubicBezTo>
                    <a:cubicBezTo>
                      <a:pt x="53" y="103"/>
                      <a:pt x="53" y="103"/>
                      <a:pt x="53" y="103"/>
                    </a:cubicBezTo>
                    <a:cubicBezTo>
                      <a:pt x="60" y="103"/>
                      <a:pt x="66" y="97"/>
                      <a:pt x="66" y="91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0" y="0"/>
                      <a:pt x="53" y="0"/>
                    </a:cubicBezTo>
                    <a:close/>
                    <a:moveTo>
                      <a:pt x="33" y="85"/>
                    </a:moveTo>
                    <a:cubicBezTo>
                      <a:pt x="26" y="85"/>
                      <a:pt x="20" y="79"/>
                      <a:pt x="20" y="72"/>
                    </a:cubicBezTo>
                    <a:cubicBezTo>
                      <a:pt x="20" y="64"/>
                      <a:pt x="26" y="59"/>
                      <a:pt x="33" y="59"/>
                    </a:cubicBezTo>
                    <a:cubicBezTo>
                      <a:pt x="40" y="59"/>
                      <a:pt x="46" y="64"/>
                      <a:pt x="46" y="72"/>
                    </a:cubicBezTo>
                    <a:cubicBezTo>
                      <a:pt x="46" y="79"/>
                      <a:pt x="40" y="85"/>
                      <a:pt x="33" y="85"/>
                    </a:cubicBezTo>
                    <a:close/>
                    <a:moveTo>
                      <a:pt x="59" y="36"/>
                    </a:moveTo>
                    <a:cubicBezTo>
                      <a:pt x="59" y="39"/>
                      <a:pt x="56" y="42"/>
                      <a:pt x="53" y="42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9" y="42"/>
                      <a:pt x="7" y="39"/>
                      <a:pt x="7" y="36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0"/>
                      <a:pt x="9" y="7"/>
                      <a:pt x="1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6" y="7"/>
                      <a:pt x="59" y="10"/>
                      <a:pt x="59" y="13"/>
                    </a:cubicBezTo>
                    <a:lnTo>
                      <a:pt x="59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884863" y="4673600"/>
                <a:ext cx="79375" cy="8255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953125" y="4730750"/>
                <a:ext cx="82550" cy="793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70575" y="4741863"/>
                <a:ext cx="119062" cy="277812"/>
              </a:xfrm>
              <a:custGeom>
                <a:avLst/>
                <a:gdLst>
                  <a:gd name="T0" fmla="*/ 20 w 32"/>
                  <a:gd name="T1" fmla="*/ 4 h 74"/>
                  <a:gd name="T2" fmla="*/ 16 w 32"/>
                  <a:gd name="T3" fmla="*/ 0 h 74"/>
                  <a:gd name="T4" fmla="*/ 13 w 32"/>
                  <a:gd name="T5" fmla="*/ 4 h 74"/>
                  <a:gd name="T6" fmla="*/ 16 w 32"/>
                  <a:gd name="T7" fmla="*/ 24 h 74"/>
                  <a:gd name="T8" fmla="*/ 3 w 32"/>
                  <a:gd name="T9" fmla="*/ 67 h 74"/>
                  <a:gd name="T10" fmla="*/ 0 w 32"/>
                  <a:gd name="T11" fmla="*/ 72 h 74"/>
                  <a:gd name="T12" fmla="*/ 4 w 32"/>
                  <a:gd name="T13" fmla="*/ 74 h 74"/>
                  <a:gd name="T14" fmla="*/ 5 w 32"/>
                  <a:gd name="T15" fmla="*/ 74 h 74"/>
                  <a:gd name="T16" fmla="*/ 23 w 32"/>
                  <a:gd name="T17" fmla="*/ 23 h 74"/>
                  <a:gd name="T18" fmla="*/ 20 w 32"/>
                  <a:gd name="T19" fmla="*/ 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74">
                    <a:moveTo>
                      <a:pt x="20" y="4"/>
                    </a:moveTo>
                    <a:cubicBezTo>
                      <a:pt x="19" y="2"/>
                      <a:pt x="18" y="0"/>
                      <a:pt x="16" y="0"/>
                    </a:cubicBezTo>
                    <a:cubicBezTo>
                      <a:pt x="14" y="0"/>
                      <a:pt x="12" y="2"/>
                      <a:pt x="13" y="4"/>
                    </a:cubicBezTo>
                    <a:cubicBezTo>
                      <a:pt x="13" y="10"/>
                      <a:pt x="14" y="17"/>
                      <a:pt x="16" y="24"/>
                    </a:cubicBezTo>
                    <a:cubicBezTo>
                      <a:pt x="20" y="48"/>
                      <a:pt x="22" y="62"/>
                      <a:pt x="3" y="67"/>
                    </a:cubicBezTo>
                    <a:cubicBezTo>
                      <a:pt x="1" y="68"/>
                      <a:pt x="0" y="70"/>
                      <a:pt x="0" y="72"/>
                    </a:cubicBezTo>
                    <a:cubicBezTo>
                      <a:pt x="1" y="73"/>
                      <a:pt x="2" y="74"/>
                      <a:pt x="4" y="74"/>
                    </a:cubicBezTo>
                    <a:cubicBezTo>
                      <a:pt x="4" y="74"/>
                      <a:pt x="4" y="74"/>
                      <a:pt x="5" y="74"/>
                    </a:cubicBezTo>
                    <a:cubicBezTo>
                      <a:pt x="32" y="67"/>
                      <a:pt x="27" y="42"/>
                      <a:pt x="23" y="23"/>
                    </a:cubicBezTo>
                    <a:cubicBezTo>
                      <a:pt x="21" y="16"/>
                      <a:pt x="20" y="9"/>
                      <a:pt x="20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70575" y="4797425"/>
                <a:ext cx="168275" cy="222250"/>
              </a:xfrm>
              <a:custGeom>
                <a:avLst/>
                <a:gdLst>
                  <a:gd name="T0" fmla="*/ 36 w 45"/>
                  <a:gd name="T1" fmla="*/ 3 h 59"/>
                  <a:gd name="T2" fmla="*/ 32 w 45"/>
                  <a:gd name="T3" fmla="*/ 0 h 59"/>
                  <a:gd name="T4" fmla="*/ 29 w 45"/>
                  <a:gd name="T5" fmla="*/ 4 h 59"/>
                  <a:gd name="T6" fmla="*/ 33 w 45"/>
                  <a:gd name="T7" fmla="*/ 19 h 59"/>
                  <a:gd name="T8" fmla="*/ 34 w 45"/>
                  <a:gd name="T9" fmla="*/ 39 h 59"/>
                  <a:gd name="T10" fmla="*/ 3 w 45"/>
                  <a:gd name="T11" fmla="*/ 52 h 59"/>
                  <a:gd name="T12" fmla="*/ 0 w 45"/>
                  <a:gd name="T13" fmla="*/ 56 h 59"/>
                  <a:gd name="T14" fmla="*/ 4 w 45"/>
                  <a:gd name="T15" fmla="*/ 59 h 59"/>
                  <a:gd name="T16" fmla="*/ 4 w 45"/>
                  <a:gd name="T17" fmla="*/ 59 h 59"/>
                  <a:gd name="T18" fmla="*/ 40 w 45"/>
                  <a:gd name="T19" fmla="*/ 43 h 59"/>
                  <a:gd name="T20" fmla="*/ 40 w 45"/>
                  <a:gd name="T21" fmla="*/ 18 h 59"/>
                  <a:gd name="T22" fmla="*/ 36 w 45"/>
                  <a:gd name="T23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9">
                    <a:moveTo>
                      <a:pt x="36" y="3"/>
                    </a:moveTo>
                    <a:cubicBezTo>
                      <a:pt x="36" y="1"/>
                      <a:pt x="34" y="0"/>
                      <a:pt x="32" y="0"/>
                    </a:cubicBezTo>
                    <a:cubicBezTo>
                      <a:pt x="30" y="0"/>
                      <a:pt x="29" y="2"/>
                      <a:pt x="29" y="4"/>
                    </a:cubicBezTo>
                    <a:cubicBezTo>
                      <a:pt x="30" y="10"/>
                      <a:pt x="32" y="15"/>
                      <a:pt x="33" y="19"/>
                    </a:cubicBezTo>
                    <a:cubicBezTo>
                      <a:pt x="36" y="28"/>
                      <a:pt x="37" y="35"/>
                      <a:pt x="34" y="39"/>
                    </a:cubicBezTo>
                    <a:cubicBezTo>
                      <a:pt x="31" y="45"/>
                      <a:pt x="21" y="49"/>
                      <a:pt x="3" y="52"/>
                    </a:cubicBezTo>
                    <a:cubicBezTo>
                      <a:pt x="1" y="53"/>
                      <a:pt x="0" y="54"/>
                      <a:pt x="0" y="56"/>
                    </a:cubicBezTo>
                    <a:cubicBezTo>
                      <a:pt x="1" y="58"/>
                      <a:pt x="2" y="59"/>
                      <a:pt x="4" y="59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25" y="55"/>
                      <a:pt x="36" y="50"/>
                      <a:pt x="40" y="43"/>
                    </a:cubicBezTo>
                    <a:cubicBezTo>
                      <a:pt x="45" y="36"/>
                      <a:pt x="42" y="27"/>
                      <a:pt x="40" y="18"/>
                    </a:cubicBezTo>
                    <a:cubicBezTo>
                      <a:pt x="39" y="13"/>
                      <a:pt x="37" y="8"/>
                      <a:pt x="36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560314" y="4405344"/>
              <a:ext cx="515541" cy="515541"/>
              <a:chOff x="184150" y="4735513"/>
              <a:chExt cx="687388" cy="687388"/>
            </a:xfrm>
          </p:grpSpPr>
          <p:sp>
            <p:nvSpPr>
              <p:cNvPr id="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4150" y="4735513"/>
                <a:ext cx="687388" cy="687388"/>
              </a:xfrm>
              <a:prstGeom prst="ellipse">
                <a:avLst/>
              </a:prstGeom>
              <a:solidFill>
                <a:srgbClr val="24B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1638" y="4799013"/>
                <a:ext cx="244475" cy="266700"/>
              </a:xfrm>
              <a:custGeom>
                <a:avLst/>
                <a:gdLst>
                  <a:gd name="T0" fmla="*/ 5 w 65"/>
                  <a:gd name="T1" fmla="*/ 35 h 71"/>
                  <a:gd name="T2" fmla="*/ 14 w 65"/>
                  <a:gd name="T3" fmla="*/ 51 h 71"/>
                  <a:gd name="T4" fmla="*/ 4 w 65"/>
                  <a:gd name="T5" fmla="*/ 61 h 71"/>
                  <a:gd name="T6" fmla="*/ 22 w 65"/>
                  <a:gd name="T7" fmla="*/ 71 h 71"/>
                  <a:gd name="T8" fmla="*/ 34 w 65"/>
                  <a:gd name="T9" fmla="*/ 66 h 71"/>
                  <a:gd name="T10" fmla="*/ 56 w 65"/>
                  <a:gd name="T11" fmla="*/ 54 h 71"/>
                  <a:gd name="T12" fmla="*/ 53 w 65"/>
                  <a:gd name="T13" fmla="*/ 51 h 71"/>
                  <a:gd name="T14" fmla="*/ 65 w 65"/>
                  <a:gd name="T15" fmla="*/ 38 h 71"/>
                  <a:gd name="T16" fmla="*/ 47 w 65"/>
                  <a:gd name="T17" fmla="*/ 38 h 71"/>
                  <a:gd name="T18" fmla="*/ 61 w 65"/>
                  <a:gd name="T19" fmla="*/ 3 h 71"/>
                  <a:gd name="T20" fmla="*/ 38 w 65"/>
                  <a:gd name="T21" fmla="*/ 21 h 71"/>
                  <a:gd name="T22" fmla="*/ 27 w 65"/>
                  <a:gd name="T23" fmla="*/ 0 h 71"/>
                  <a:gd name="T24" fmla="*/ 26 w 65"/>
                  <a:gd name="T25" fmla="*/ 23 h 71"/>
                  <a:gd name="T26" fmla="*/ 0 w 65"/>
                  <a:gd name="T27" fmla="*/ 7 h 71"/>
                  <a:gd name="T28" fmla="*/ 22 w 65"/>
                  <a:gd name="T29" fmla="*/ 39 h 71"/>
                  <a:gd name="T30" fmla="*/ 5 w 65"/>
                  <a:gd name="T3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5" h="71">
                    <a:moveTo>
                      <a:pt x="5" y="35"/>
                    </a:moveTo>
                    <a:cubicBezTo>
                      <a:pt x="10" y="40"/>
                      <a:pt x="13" y="46"/>
                      <a:pt x="14" y="51"/>
                    </a:cubicBezTo>
                    <a:cubicBezTo>
                      <a:pt x="10" y="53"/>
                      <a:pt x="7" y="57"/>
                      <a:pt x="4" y="61"/>
                    </a:cubicBezTo>
                    <a:cubicBezTo>
                      <a:pt x="10" y="65"/>
                      <a:pt x="16" y="68"/>
                      <a:pt x="22" y="71"/>
                    </a:cubicBezTo>
                    <a:cubicBezTo>
                      <a:pt x="26" y="70"/>
                      <a:pt x="30" y="68"/>
                      <a:pt x="34" y="66"/>
                    </a:cubicBezTo>
                    <a:cubicBezTo>
                      <a:pt x="42" y="62"/>
                      <a:pt x="49" y="58"/>
                      <a:pt x="56" y="54"/>
                    </a:cubicBezTo>
                    <a:cubicBezTo>
                      <a:pt x="55" y="53"/>
                      <a:pt x="54" y="52"/>
                      <a:pt x="53" y="51"/>
                    </a:cubicBezTo>
                    <a:cubicBezTo>
                      <a:pt x="55" y="46"/>
                      <a:pt x="60" y="42"/>
                      <a:pt x="65" y="38"/>
                    </a:cubicBezTo>
                    <a:cubicBezTo>
                      <a:pt x="59" y="37"/>
                      <a:pt x="53" y="37"/>
                      <a:pt x="47" y="38"/>
                    </a:cubicBezTo>
                    <a:cubicBezTo>
                      <a:pt x="46" y="28"/>
                      <a:pt x="55" y="12"/>
                      <a:pt x="61" y="3"/>
                    </a:cubicBezTo>
                    <a:cubicBezTo>
                      <a:pt x="55" y="6"/>
                      <a:pt x="42" y="16"/>
                      <a:pt x="38" y="21"/>
                    </a:cubicBezTo>
                    <a:cubicBezTo>
                      <a:pt x="36" y="14"/>
                      <a:pt x="33" y="7"/>
                      <a:pt x="27" y="0"/>
                    </a:cubicBezTo>
                    <a:cubicBezTo>
                      <a:pt x="27" y="9"/>
                      <a:pt x="27" y="17"/>
                      <a:pt x="26" y="23"/>
                    </a:cubicBezTo>
                    <a:cubicBezTo>
                      <a:pt x="21" y="21"/>
                      <a:pt x="6" y="8"/>
                      <a:pt x="0" y="7"/>
                    </a:cubicBezTo>
                    <a:cubicBezTo>
                      <a:pt x="6" y="14"/>
                      <a:pt x="20" y="31"/>
                      <a:pt x="22" y="39"/>
                    </a:cubicBezTo>
                    <a:cubicBezTo>
                      <a:pt x="17" y="37"/>
                      <a:pt x="12" y="36"/>
                      <a:pt x="5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1638" y="5194300"/>
                <a:ext cx="206375" cy="74613"/>
              </a:xfrm>
              <a:custGeom>
                <a:avLst/>
                <a:gdLst>
                  <a:gd name="T0" fmla="*/ 30 w 55"/>
                  <a:gd name="T1" fmla="*/ 20 h 20"/>
                  <a:gd name="T2" fmla="*/ 31 w 55"/>
                  <a:gd name="T3" fmla="*/ 20 h 20"/>
                  <a:gd name="T4" fmla="*/ 46 w 55"/>
                  <a:gd name="T5" fmla="*/ 14 h 20"/>
                  <a:gd name="T6" fmla="*/ 55 w 55"/>
                  <a:gd name="T7" fmla="*/ 9 h 20"/>
                  <a:gd name="T8" fmla="*/ 31 w 55"/>
                  <a:gd name="T9" fmla="*/ 3 h 20"/>
                  <a:gd name="T10" fmla="*/ 23 w 55"/>
                  <a:gd name="T11" fmla="*/ 0 h 20"/>
                  <a:gd name="T12" fmla="*/ 0 w 55"/>
                  <a:gd name="T13" fmla="*/ 6 h 20"/>
                  <a:gd name="T14" fmla="*/ 30 w 55"/>
                  <a:gd name="T1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20">
                    <a:moveTo>
                      <a:pt x="30" y="20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6" y="18"/>
                      <a:pt x="41" y="16"/>
                      <a:pt x="46" y="14"/>
                    </a:cubicBezTo>
                    <a:cubicBezTo>
                      <a:pt x="49" y="12"/>
                      <a:pt x="52" y="11"/>
                      <a:pt x="55" y="9"/>
                    </a:cubicBezTo>
                    <a:cubicBezTo>
                      <a:pt x="47" y="8"/>
                      <a:pt x="39" y="6"/>
                      <a:pt x="31" y="3"/>
                    </a:cubicBezTo>
                    <a:cubicBezTo>
                      <a:pt x="29" y="2"/>
                      <a:pt x="26" y="1"/>
                      <a:pt x="23" y="0"/>
                    </a:cubicBezTo>
                    <a:cubicBezTo>
                      <a:pt x="16" y="2"/>
                      <a:pt x="8" y="4"/>
                      <a:pt x="0" y="6"/>
                    </a:cubicBezTo>
                    <a:cubicBezTo>
                      <a:pt x="10" y="12"/>
                      <a:pt x="20" y="16"/>
                      <a:pt x="3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2588" y="5046663"/>
                <a:ext cx="71438" cy="49213"/>
              </a:xfrm>
              <a:custGeom>
                <a:avLst/>
                <a:gdLst>
                  <a:gd name="T0" fmla="*/ 6 w 19"/>
                  <a:gd name="T1" fmla="*/ 0 h 13"/>
                  <a:gd name="T2" fmla="*/ 0 w 19"/>
                  <a:gd name="T3" fmla="*/ 13 h 13"/>
                  <a:gd name="T4" fmla="*/ 19 w 19"/>
                  <a:gd name="T5" fmla="*/ 8 h 13"/>
                  <a:gd name="T6" fmla="*/ 6 w 19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3">
                    <a:moveTo>
                      <a:pt x="6" y="0"/>
                    </a:moveTo>
                    <a:cubicBezTo>
                      <a:pt x="3" y="4"/>
                      <a:pt x="1" y="8"/>
                      <a:pt x="0" y="13"/>
                    </a:cubicBezTo>
                    <a:cubicBezTo>
                      <a:pt x="7" y="12"/>
                      <a:pt x="13" y="10"/>
                      <a:pt x="19" y="8"/>
                    </a:cubicBezTo>
                    <a:cubicBezTo>
                      <a:pt x="15" y="5"/>
                      <a:pt x="10" y="3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8175" y="5100638"/>
                <a:ext cx="34925" cy="22225"/>
              </a:xfrm>
              <a:custGeom>
                <a:avLst/>
                <a:gdLst>
                  <a:gd name="T0" fmla="*/ 9 w 9"/>
                  <a:gd name="T1" fmla="*/ 6 h 6"/>
                  <a:gd name="T2" fmla="*/ 8 w 9"/>
                  <a:gd name="T3" fmla="*/ 0 h 6"/>
                  <a:gd name="T4" fmla="*/ 0 w 9"/>
                  <a:gd name="T5" fmla="*/ 5 h 6"/>
                  <a:gd name="T6" fmla="*/ 9 w 9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6">
                    <a:moveTo>
                      <a:pt x="9" y="6"/>
                    </a:moveTo>
                    <a:cubicBezTo>
                      <a:pt x="9" y="4"/>
                      <a:pt x="8" y="2"/>
                      <a:pt x="8" y="0"/>
                    </a:cubicBezTo>
                    <a:cubicBezTo>
                      <a:pt x="5" y="2"/>
                      <a:pt x="3" y="3"/>
                      <a:pt x="0" y="5"/>
                    </a:cubicBezTo>
                    <a:cubicBezTo>
                      <a:pt x="3" y="6"/>
                      <a:pt x="6" y="6"/>
                      <a:pt x="9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175" y="5018088"/>
                <a:ext cx="149225" cy="93663"/>
              </a:xfrm>
              <a:custGeom>
                <a:avLst/>
                <a:gdLst>
                  <a:gd name="T0" fmla="*/ 8 w 40"/>
                  <a:gd name="T1" fmla="*/ 13 h 25"/>
                  <a:gd name="T2" fmla="*/ 0 w 40"/>
                  <a:gd name="T3" fmla="*/ 17 h 25"/>
                  <a:gd name="T4" fmla="*/ 11 w 40"/>
                  <a:gd name="T5" fmla="*/ 21 h 25"/>
                  <a:gd name="T6" fmla="*/ 26 w 40"/>
                  <a:gd name="T7" fmla="*/ 25 h 25"/>
                  <a:gd name="T8" fmla="*/ 40 w 40"/>
                  <a:gd name="T9" fmla="*/ 16 h 25"/>
                  <a:gd name="T10" fmla="*/ 31 w 40"/>
                  <a:gd name="T11" fmla="*/ 0 h 25"/>
                  <a:gd name="T12" fmla="*/ 8 w 40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25">
                    <a:moveTo>
                      <a:pt x="8" y="13"/>
                    </a:moveTo>
                    <a:cubicBezTo>
                      <a:pt x="5" y="14"/>
                      <a:pt x="3" y="15"/>
                      <a:pt x="0" y="17"/>
                    </a:cubicBezTo>
                    <a:cubicBezTo>
                      <a:pt x="4" y="18"/>
                      <a:pt x="7" y="19"/>
                      <a:pt x="11" y="21"/>
                    </a:cubicBezTo>
                    <a:cubicBezTo>
                      <a:pt x="16" y="22"/>
                      <a:pt x="21" y="24"/>
                      <a:pt x="26" y="25"/>
                    </a:cubicBezTo>
                    <a:cubicBezTo>
                      <a:pt x="31" y="22"/>
                      <a:pt x="36" y="19"/>
                      <a:pt x="40" y="16"/>
                    </a:cubicBezTo>
                    <a:cubicBezTo>
                      <a:pt x="38" y="10"/>
                      <a:pt x="35" y="4"/>
                      <a:pt x="31" y="0"/>
                    </a:cubicBezTo>
                    <a:cubicBezTo>
                      <a:pt x="24" y="5"/>
                      <a:pt x="16" y="9"/>
                      <a:pt x="8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0525" y="5089525"/>
                <a:ext cx="192088" cy="82550"/>
              </a:xfrm>
              <a:custGeom>
                <a:avLst/>
                <a:gdLst>
                  <a:gd name="T0" fmla="*/ 51 w 51"/>
                  <a:gd name="T1" fmla="*/ 10 h 22"/>
                  <a:gd name="T2" fmla="*/ 41 w 51"/>
                  <a:gd name="T3" fmla="*/ 7 h 22"/>
                  <a:gd name="T4" fmla="*/ 25 w 51"/>
                  <a:gd name="T5" fmla="*/ 0 h 22"/>
                  <a:gd name="T6" fmla="*/ 0 w 51"/>
                  <a:gd name="T7" fmla="*/ 7 h 22"/>
                  <a:gd name="T8" fmla="*/ 26 w 51"/>
                  <a:gd name="T9" fmla="*/ 22 h 22"/>
                  <a:gd name="T10" fmla="*/ 42 w 51"/>
                  <a:gd name="T11" fmla="*/ 15 h 22"/>
                  <a:gd name="T12" fmla="*/ 51 w 51"/>
                  <a:gd name="T13" fmla="*/ 1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22">
                    <a:moveTo>
                      <a:pt x="51" y="10"/>
                    </a:moveTo>
                    <a:cubicBezTo>
                      <a:pt x="48" y="9"/>
                      <a:pt x="44" y="8"/>
                      <a:pt x="41" y="7"/>
                    </a:cubicBezTo>
                    <a:cubicBezTo>
                      <a:pt x="35" y="5"/>
                      <a:pt x="30" y="3"/>
                      <a:pt x="25" y="0"/>
                    </a:cubicBezTo>
                    <a:cubicBezTo>
                      <a:pt x="17" y="3"/>
                      <a:pt x="9" y="6"/>
                      <a:pt x="0" y="7"/>
                    </a:cubicBezTo>
                    <a:cubicBezTo>
                      <a:pt x="8" y="13"/>
                      <a:pt x="17" y="18"/>
                      <a:pt x="26" y="22"/>
                    </a:cubicBezTo>
                    <a:cubicBezTo>
                      <a:pt x="31" y="20"/>
                      <a:pt x="37" y="18"/>
                      <a:pt x="42" y="15"/>
                    </a:cubicBezTo>
                    <a:cubicBezTo>
                      <a:pt x="45" y="14"/>
                      <a:pt x="48" y="12"/>
                      <a:pt x="51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450" y="5235575"/>
                <a:ext cx="107950" cy="60325"/>
              </a:xfrm>
              <a:custGeom>
                <a:avLst/>
                <a:gdLst>
                  <a:gd name="T0" fmla="*/ 8 w 29"/>
                  <a:gd name="T1" fmla="*/ 8 h 16"/>
                  <a:gd name="T2" fmla="*/ 0 w 29"/>
                  <a:gd name="T3" fmla="*/ 12 h 16"/>
                  <a:gd name="T4" fmla="*/ 18 w 29"/>
                  <a:gd name="T5" fmla="*/ 16 h 16"/>
                  <a:gd name="T6" fmla="*/ 29 w 29"/>
                  <a:gd name="T7" fmla="*/ 1 h 16"/>
                  <a:gd name="T8" fmla="*/ 24 w 29"/>
                  <a:gd name="T9" fmla="*/ 0 h 16"/>
                  <a:gd name="T10" fmla="*/ 8 w 29"/>
                  <a:gd name="T11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16">
                    <a:moveTo>
                      <a:pt x="8" y="8"/>
                    </a:moveTo>
                    <a:cubicBezTo>
                      <a:pt x="6" y="9"/>
                      <a:pt x="3" y="10"/>
                      <a:pt x="0" y="12"/>
                    </a:cubicBezTo>
                    <a:cubicBezTo>
                      <a:pt x="6" y="13"/>
                      <a:pt x="12" y="14"/>
                      <a:pt x="18" y="16"/>
                    </a:cubicBezTo>
                    <a:cubicBezTo>
                      <a:pt x="23" y="12"/>
                      <a:pt x="27" y="7"/>
                      <a:pt x="29" y="1"/>
                    </a:cubicBezTo>
                    <a:cubicBezTo>
                      <a:pt x="27" y="0"/>
                      <a:pt x="26" y="0"/>
                      <a:pt x="24" y="0"/>
                    </a:cubicBezTo>
                    <a:cubicBezTo>
                      <a:pt x="19" y="3"/>
                      <a:pt x="14" y="5"/>
                      <a:pt x="8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7525" y="5133975"/>
                <a:ext cx="155575" cy="79375"/>
              </a:xfrm>
              <a:custGeom>
                <a:avLst/>
                <a:gdLst>
                  <a:gd name="T0" fmla="*/ 11 w 41"/>
                  <a:gd name="T1" fmla="*/ 8 h 21"/>
                  <a:gd name="T2" fmla="*/ 0 w 41"/>
                  <a:gd name="T3" fmla="*/ 13 h 21"/>
                  <a:gd name="T4" fmla="*/ 3 w 41"/>
                  <a:gd name="T5" fmla="*/ 14 h 21"/>
                  <a:gd name="T6" fmla="*/ 32 w 41"/>
                  <a:gd name="T7" fmla="*/ 21 h 21"/>
                  <a:gd name="T8" fmla="*/ 41 w 41"/>
                  <a:gd name="T9" fmla="*/ 15 h 21"/>
                  <a:gd name="T10" fmla="*/ 41 w 41"/>
                  <a:gd name="T11" fmla="*/ 3 h 21"/>
                  <a:gd name="T12" fmla="*/ 25 w 41"/>
                  <a:gd name="T13" fmla="*/ 0 h 21"/>
                  <a:gd name="T14" fmla="*/ 11 w 41"/>
                  <a:gd name="T1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1">
                    <a:moveTo>
                      <a:pt x="11" y="8"/>
                    </a:moveTo>
                    <a:cubicBezTo>
                      <a:pt x="7" y="10"/>
                      <a:pt x="4" y="11"/>
                      <a:pt x="0" y="13"/>
                    </a:cubicBezTo>
                    <a:cubicBezTo>
                      <a:pt x="1" y="13"/>
                      <a:pt x="2" y="13"/>
                      <a:pt x="3" y="14"/>
                    </a:cubicBezTo>
                    <a:cubicBezTo>
                      <a:pt x="12" y="17"/>
                      <a:pt x="22" y="19"/>
                      <a:pt x="32" y="21"/>
                    </a:cubicBezTo>
                    <a:cubicBezTo>
                      <a:pt x="35" y="19"/>
                      <a:pt x="38" y="17"/>
                      <a:pt x="41" y="15"/>
                    </a:cubicBezTo>
                    <a:cubicBezTo>
                      <a:pt x="41" y="11"/>
                      <a:pt x="41" y="7"/>
                      <a:pt x="41" y="3"/>
                    </a:cubicBezTo>
                    <a:cubicBezTo>
                      <a:pt x="36" y="2"/>
                      <a:pt x="31" y="1"/>
                      <a:pt x="25" y="0"/>
                    </a:cubicBezTo>
                    <a:cubicBezTo>
                      <a:pt x="21" y="3"/>
                      <a:pt x="16" y="6"/>
                      <a:pt x="11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9413" y="5133975"/>
                <a:ext cx="79375" cy="63500"/>
              </a:xfrm>
              <a:custGeom>
                <a:avLst/>
                <a:gdLst>
                  <a:gd name="T0" fmla="*/ 0 w 21"/>
                  <a:gd name="T1" fmla="*/ 0 h 17"/>
                  <a:gd name="T2" fmla="*/ 0 w 21"/>
                  <a:gd name="T3" fmla="*/ 3 h 17"/>
                  <a:gd name="T4" fmla="*/ 1 w 21"/>
                  <a:gd name="T5" fmla="*/ 17 h 17"/>
                  <a:gd name="T6" fmla="*/ 21 w 21"/>
                  <a:gd name="T7" fmla="*/ 12 h 17"/>
                  <a:gd name="T8" fmla="*/ 0 w 21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7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8"/>
                      <a:pt x="0" y="12"/>
                      <a:pt x="1" y="17"/>
                    </a:cubicBezTo>
                    <a:cubicBezTo>
                      <a:pt x="8" y="16"/>
                      <a:pt x="14" y="14"/>
                      <a:pt x="21" y="12"/>
                    </a:cubicBezTo>
                    <a:cubicBezTo>
                      <a:pt x="14" y="9"/>
                      <a:pt x="7" y="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0525" y="5232400"/>
                <a:ext cx="96838" cy="63500"/>
              </a:xfrm>
              <a:custGeom>
                <a:avLst/>
                <a:gdLst>
                  <a:gd name="T0" fmla="*/ 0 w 26"/>
                  <a:gd name="T1" fmla="*/ 0 h 17"/>
                  <a:gd name="T2" fmla="*/ 11 w 26"/>
                  <a:gd name="T3" fmla="*/ 17 h 17"/>
                  <a:gd name="T4" fmla="*/ 26 w 26"/>
                  <a:gd name="T5" fmla="*/ 13 h 17"/>
                  <a:gd name="T6" fmla="*/ 0 w 26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17">
                    <a:moveTo>
                      <a:pt x="0" y="0"/>
                    </a:moveTo>
                    <a:cubicBezTo>
                      <a:pt x="2" y="7"/>
                      <a:pt x="5" y="13"/>
                      <a:pt x="11" y="17"/>
                    </a:cubicBezTo>
                    <a:cubicBezTo>
                      <a:pt x="16" y="16"/>
                      <a:pt x="21" y="14"/>
                      <a:pt x="26" y="13"/>
                    </a:cubicBezTo>
                    <a:cubicBezTo>
                      <a:pt x="17" y="9"/>
                      <a:pt x="8" y="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1963" y="5291138"/>
                <a:ext cx="123825" cy="26988"/>
              </a:xfrm>
              <a:custGeom>
                <a:avLst/>
                <a:gdLst>
                  <a:gd name="T0" fmla="*/ 0 w 33"/>
                  <a:gd name="T1" fmla="*/ 5 h 7"/>
                  <a:gd name="T2" fmla="*/ 17 w 33"/>
                  <a:gd name="T3" fmla="*/ 7 h 7"/>
                  <a:gd name="T4" fmla="*/ 33 w 33"/>
                  <a:gd name="T5" fmla="*/ 5 h 7"/>
                  <a:gd name="T6" fmla="*/ 16 w 33"/>
                  <a:gd name="T7" fmla="*/ 0 h 7"/>
                  <a:gd name="T8" fmla="*/ 0 w 33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7">
                    <a:moveTo>
                      <a:pt x="0" y="5"/>
                    </a:moveTo>
                    <a:cubicBezTo>
                      <a:pt x="4" y="6"/>
                      <a:pt x="10" y="7"/>
                      <a:pt x="17" y="7"/>
                    </a:cubicBezTo>
                    <a:cubicBezTo>
                      <a:pt x="23" y="7"/>
                      <a:pt x="29" y="6"/>
                      <a:pt x="33" y="5"/>
                    </a:cubicBezTo>
                    <a:cubicBezTo>
                      <a:pt x="27" y="3"/>
                      <a:pt x="21" y="2"/>
                      <a:pt x="16" y="0"/>
                    </a:cubicBezTo>
                    <a:cubicBezTo>
                      <a:pt x="10" y="2"/>
                      <a:pt x="5" y="3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8" name="组合 87"/>
            <p:cNvGrpSpPr/>
            <p:nvPr/>
          </p:nvGrpSpPr>
          <p:grpSpPr>
            <a:xfrm>
              <a:off x="2215780" y="4405344"/>
              <a:ext cx="519113" cy="515541"/>
              <a:chOff x="1706563" y="4735513"/>
              <a:chExt cx="692150" cy="687388"/>
            </a:xfrm>
          </p:grpSpPr>
          <p:sp>
            <p:nvSpPr>
              <p:cNvPr id="8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06563" y="4735513"/>
                <a:ext cx="692150" cy="687388"/>
              </a:xfrm>
              <a:prstGeom prst="ellipse">
                <a:avLst/>
              </a:prstGeom>
              <a:solidFill>
                <a:srgbClr val="EE5D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71663" y="4889500"/>
                <a:ext cx="361950" cy="390525"/>
              </a:xfrm>
              <a:custGeom>
                <a:avLst/>
                <a:gdLst>
                  <a:gd name="T0" fmla="*/ 79 w 96"/>
                  <a:gd name="T1" fmla="*/ 0 h 104"/>
                  <a:gd name="T2" fmla="*/ 76 w 96"/>
                  <a:gd name="T3" fmla="*/ 0 h 104"/>
                  <a:gd name="T4" fmla="*/ 19 w 96"/>
                  <a:gd name="T5" fmla="*/ 0 h 104"/>
                  <a:gd name="T6" fmla="*/ 17 w 96"/>
                  <a:gd name="T7" fmla="*/ 0 h 104"/>
                  <a:gd name="T8" fmla="*/ 16 w 96"/>
                  <a:gd name="T9" fmla="*/ 2 h 104"/>
                  <a:gd name="T10" fmla="*/ 10 w 96"/>
                  <a:gd name="T11" fmla="*/ 60 h 104"/>
                  <a:gd name="T12" fmla="*/ 20 w 96"/>
                  <a:gd name="T13" fmla="*/ 70 h 104"/>
                  <a:gd name="T14" fmla="*/ 41 w 96"/>
                  <a:gd name="T15" fmla="*/ 76 h 104"/>
                  <a:gd name="T16" fmla="*/ 43 w 96"/>
                  <a:gd name="T17" fmla="*/ 77 h 104"/>
                  <a:gd name="T18" fmla="*/ 43 w 96"/>
                  <a:gd name="T19" fmla="*/ 93 h 104"/>
                  <a:gd name="T20" fmla="*/ 20 w 96"/>
                  <a:gd name="T21" fmla="*/ 104 h 104"/>
                  <a:gd name="T22" fmla="*/ 48 w 96"/>
                  <a:gd name="T23" fmla="*/ 104 h 104"/>
                  <a:gd name="T24" fmla="*/ 76 w 96"/>
                  <a:gd name="T25" fmla="*/ 104 h 104"/>
                  <a:gd name="T26" fmla="*/ 52 w 96"/>
                  <a:gd name="T27" fmla="*/ 93 h 104"/>
                  <a:gd name="T28" fmla="*/ 52 w 96"/>
                  <a:gd name="T29" fmla="*/ 77 h 104"/>
                  <a:gd name="T30" fmla="*/ 54 w 96"/>
                  <a:gd name="T31" fmla="*/ 76 h 104"/>
                  <a:gd name="T32" fmla="*/ 76 w 96"/>
                  <a:gd name="T33" fmla="*/ 70 h 104"/>
                  <a:gd name="T34" fmla="*/ 86 w 96"/>
                  <a:gd name="T35" fmla="*/ 60 h 104"/>
                  <a:gd name="T36" fmla="*/ 80 w 96"/>
                  <a:gd name="T37" fmla="*/ 2 h 104"/>
                  <a:gd name="T38" fmla="*/ 79 w 96"/>
                  <a:gd name="T39" fmla="*/ 0 h 104"/>
                  <a:gd name="T40" fmla="*/ 77 w 96"/>
                  <a:gd name="T41" fmla="*/ 55 h 104"/>
                  <a:gd name="T42" fmla="*/ 49 w 96"/>
                  <a:gd name="T43" fmla="*/ 64 h 104"/>
                  <a:gd name="T44" fmla="*/ 20 w 96"/>
                  <a:gd name="T45" fmla="*/ 55 h 104"/>
                  <a:gd name="T46" fmla="*/ 19 w 96"/>
                  <a:gd name="T47" fmla="*/ 50 h 104"/>
                  <a:gd name="T48" fmla="*/ 78 w 96"/>
                  <a:gd name="T49" fmla="*/ 50 h 104"/>
                  <a:gd name="T50" fmla="*/ 77 w 96"/>
                  <a:gd name="T51" fmla="*/ 55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104">
                    <a:moveTo>
                      <a:pt x="79" y="0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0" y="42"/>
                      <a:pt x="10" y="60"/>
                    </a:cubicBezTo>
                    <a:cubicBezTo>
                      <a:pt x="12" y="64"/>
                      <a:pt x="15" y="67"/>
                      <a:pt x="20" y="70"/>
                    </a:cubicBezTo>
                    <a:cubicBezTo>
                      <a:pt x="26" y="73"/>
                      <a:pt x="33" y="75"/>
                      <a:pt x="41" y="76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43" y="83"/>
                      <a:pt x="43" y="87"/>
                      <a:pt x="43" y="93"/>
                    </a:cubicBezTo>
                    <a:cubicBezTo>
                      <a:pt x="37" y="98"/>
                      <a:pt x="20" y="103"/>
                      <a:pt x="20" y="104"/>
                    </a:cubicBezTo>
                    <a:cubicBezTo>
                      <a:pt x="29" y="104"/>
                      <a:pt x="39" y="104"/>
                      <a:pt x="48" y="104"/>
                    </a:cubicBezTo>
                    <a:cubicBezTo>
                      <a:pt x="57" y="104"/>
                      <a:pt x="66" y="104"/>
                      <a:pt x="76" y="104"/>
                    </a:cubicBezTo>
                    <a:cubicBezTo>
                      <a:pt x="76" y="103"/>
                      <a:pt x="59" y="98"/>
                      <a:pt x="52" y="93"/>
                    </a:cubicBezTo>
                    <a:cubicBezTo>
                      <a:pt x="52" y="87"/>
                      <a:pt x="52" y="83"/>
                      <a:pt x="52" y="77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62" y="75"/>
                      <a:pt x="70" y="73"/>
                      <a:pt x="76" y="70"/>
                    </a:cubicBezTo>
                    <a:cubicBezTo>
                      <a:pt x="80" y="67"/>
                      <a:pt x="84" y="64"/>
                      <a:pt x="86" y="60"/>
                    </a:cubicBezTo>
                    <a:cubicBezTo>
                      <a:pt x="96" y="42"/>
                      <a:pt x="80" y="2"/>
                      <a:pt x="80" y="2"/>
                    </a:cubicBezTo>
                    <a:lnTo>
                      <a:pt x="79" y="0"/>
                    </a:lnTo>
                    <a:close/>
                    <a:moveTo>
                      <a:pt x="77" y="55"/>
                    </a:moveTo>
                    <a:cubicBezTo>
                      <a:pt x="73" y="62"/>
                      <a:pt x="56" y="64"/>
                      <a:pt x="49" y="64"/>
                    </a:cubicBezTo>
                    <a:cubicBezTo>
                      <a:pt x="41" y="64"/>
                      <a:pt x="24" y="62"/>
                      <a:pt x="20" y="55"/>
                    </a:cubicBezTo>
                    <a:cubicBezTo>
                      <a:pt x="20" y="54"/>
                      <a:pt x="19" y="52"/>
                      <a:pt x="19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78" y="52"/>
                      <a:pt x="77" y="54"/>
                      <a:pt x="77" y="5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3874818" y="4405344"/>
              <a:ext cx="516731" cy="515541"/>
              <a:chOff x="3241675" y="4735513"/>
              <a:chExt cx="688975" cy="687388"/>
            </a:xfrm>
          </p:grpSpPr>
          <p:sp>
            <p:nvSpPr>
              <p:cNvPr id="9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41675" y="4735513"/>
                <a:ext cx="688975" cy="687388"/>
              </a:xfrm>
              <a:prstGeom prst="ellipse">
                <a:avLst/>
              </a:prstGeom>
              <a:solidFill>
                <a:srgbClr val="62CC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54388" y="4999038"/>
                <a:ext cx="504825" cy="269875"/>
              </a:xfrm>
              <a:custGeom>
                <a:avLst/>
                <a:gdLst>
                  <a:gd name="T0" fmla="*/ 126 w 134"/>
                  <a:gd name="T1" fmla="*/ 18 h 72"/>
                  <a:gd name="T2" fmla="*/ 121 w 134"/>
                  <a:gd name="T3" fmla="*/ 11 h 72"/>
                  <a:gd name="T4" fmla="*/ 117 w 134"/>
                  <a:gd name="T5" fmla="*/ 15 h 72"/>
                  <a:gd name="T6" fmla="*/ 66 w 134"/>
                  <a:gd name="T7" fmla="*/ 47 h 72"/>
                  <a:gd name="T8" fmla="*/ 63 w 134"/>
                  <a:gd name="T9" fmla="*/ 43 h 72"/>
                  <a:gd name="T10" fmla="*/ 93 w 134"/>
                  <a:gd name="T11" fmla="*/ 19 h 72"/>
                  <a:gd name="T12" fmla="*/ 29 w 134"/>
                  <a:gd name="T13" fmla="*/ 11 h 72"/>
                  <a:gd name="T14" fmla="*/ 20 w 134"/>
                  <a:gd name="T15" fmla="*/ 33 h 72"/>
                  <a:gd name="T16" fmla="*/ 6 w 134"/>
                  <a:gd name="T17" fmla="*/ 31 h 72"/>
                  <a:gd name="T18" fmla="*/ 0 w 134"/>
                  <a:gd name="T19" fmla="*/ 42 h 72"/>
                  <a:gd name="T20" fmla="*/ 25 w 134"/>
                  <a:gd name="T21" fmla="*/ 72 h 72"/>
                  <a:gd name="T22" fmla="*/ 107 w 134"/>
                  <a:gd name="T23" fmla="*/ 72 h 72"/>
                  <a:gd name="T24" fmla="*/ 127 w 134"/>
                  <a:gd name="T25" fmla="*/ 27 h 72"/>
                  <a:gd name="T26" fmla="*/ 133 w 134"/>
                  <a:gd name="T27" fmla="*/ 23 h 72"/>
                  <a:gd name="T28" fmla="*/ 126 w 134"/>
                  <a:gd name="T29" fmla="*/ 1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4" h="72">
                    <a:moveTo>
                      <a:pt x="126" y="18"/>
                    </a:moveTo>
                    <a:cubicBezTo>
                      <a:pt x="125" y="17"/>
                      <a:pt x="125" y="12"/>
                      <a:pt x="121" y="11"/>
                    </a:cubicBezTo>
                    <a:cubicBezTo>
                      <a:pt x="120" y="10"/>
                      <a:pt x="118" y="12"/>
                      <a:pt x="117" y="15"/>
                    </a:cubicBezTo>
                    <a:cubicBezTo>
                      <a:pt x="106" y="44"/>
                      <a:pt x="87" y="9"/>
                      <a:pt x="66" y="47"/>
                    </a:cubicBezTo>
                    <a:cubicBezTo>
                      <a:pt x="65" y="45"/>
                      <a:pt x="64" y="44"/>
                      <a:pt x="63" y="43"/>
                    </a:cubicBezTo>
                    <a:cubicBezTo>
                      <a:pt x="65" y="33"/>
                      <a:pt x="76" y="22"/>
                      <a:pt x="93" y="19"/>
                    </a:cubicBezTo>
                    <a:cubicBezTo>
                      <a:pt x="79" y="9"/>
                      <a:pt x="46" y="0"/>
                      <a:pt x="29" y="11"/>
                    </a:cubicBezTo>
                    <a:cubicBezTo>
                      <a:pt x="22" y="16"/>
                      <a:pt x="23" y="23"/>
                      <a:pt x="20" y="33"/>
                    </a:cubicBezTo>
                    <a:cubicBezTo>
                      <a:pt x="15" y="32"/>
                      <a:pt x="10" y="32"/>
                      <a:pt x="6" y="31"/>
                    </a:cubicBezTo>
                    <a:cubicBezTo>
                      <a:pt x="4" y="35"/>
                      <a:pt x="2" y="38"/>
                      <a:pt x="0" y="42"/>
                    </a:cubicBezTo>
                    <a:cubicBezTo>
                      <a:pt x="4" y="55"/>
                      <a:pt x="13" y="65"/>
                      <a:pt x="25" y="72"/>
                    </a:cubicBezTo>
                    <a:cubicBezTo>
                      <a:pt x="52" y="72"/>
                      <a:pt x="80" y="72"/>
                      <a:pt x="107" y="72"/>
                    </a:cubicBezTo>
                    <a:cubicBezTo>
                      <a:pt x="132" y="54"/>
                      <a:pt x="100" y="40"/>
                      <a:pt x="127" y="27"/>
                    </a:cubicBezTo>
                    <a:cubicBezTo>
                      <a:pt x="129" y="25"/>
                      <a:pt x="132" y="24"/>
                      <a:pt x="133" y="23"/>
                    </a:cubicBezTo>
                    <a:cubicBezTo>
                      <a:pt x="134" y="21"/>
                      <a:pt x="128" y="18"/>
                      <a:pt x="126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05200" y="4960938"/>
                <a:ext cx="3175" cy="22225"/>
              </a:xfrm>
              <a:custGeom>
                <a:avLst/>
                <a:gdLst>
                  <a:gd name="T0" fmla="*/ 1 w 1"/>
                  <a:gd name="T1" fmla="*/ 6 h 6"/>
                  <a:gd name="T2" fmla="*/ 0 w 1"/>
                  <a:gd name="T3" fmla="*/ 0 h 6"/>
                  <a:gd name="T4" fmla="*/ 1 w 1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82975" y="4829175"/>
                <a:ext cx="82550" cy="169863"/>
              </a:xfrm>
              <a:custGeom>
                <a:avLst/>
                <a:gdLst>
                  <a:gd name="T0" fmla="*/ 6 w 22"/>
                  <a:gd name="T1" fmla="*/ 1 h 45"/>
                  <a:gd name="T2" fmla="*/ 1 w 22"/>
                  <a:gd name="T3" fmla="*/ 2 h 45"/>
                  <a:gd name="T4" fmla="*/ 2 w 22"/>
                  <a:gd name="T5" fmla="*/ 7 h 45"/>
                  <a:gd name="T6" fmla="*/ 7 w 22"/>
                  <a:gd name="T7" fmla="*/ 24 h 45"/>
                  <a:gd name="T8" fmla="*/ 4 w 22"/>
                  <a:gd name="T9" fmla="*/ 43 h 45"/>
                  <a:gd name="T10" fmla="*/ 7 w 22"/>
                  <a:gd name="T11" fmla="*/ 45 h 45"/>
                  <a:gd name="T12" fmla="*/ 8 w 22"/>
                  <a:gd name="T13" fmla="*/ 45 h 45"/>
                  <a:gd name="T14" fmla="*/ 10 w 22"/>
                  <a:gd name="T15" fmla="*/ 40 h 45"/>
                  <a:gd name="T16" fmla="*/ 13 w 22"/>
                  <a:gd name="T17" fmla="*/ 27 h 45"/>
                  <a:gd name="T18" fmla="*/ 6 w 22"/>
                  <a:gd name="T1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5">
                    <a:moveTo>
                      <a:pt x="6" y="1"/>
                    </a:moveTo>
                    <a:cubicBezTo>
                      <a:pt x="4" y="0"/>
                      <a:pt x="2" y="0"/>
                      <a:pt x="1" y="2"/>
                    </a:cubicBezTo>
                    <a:cubicBezTo>
                      <a:pt x="0" y="4"/>
                      <a:pt x="0" y="6"/>
                      <a:pt x="2" y="7"/>
                    </a:cubicBezTo>
                    <a:cubicBezTo>
                      <a:pt x="13" y="14"/>
                      <a:pt x="11" y="17"/>
                      <a:pt x="7" y="24"/>
                    </a:cubicBezTo>
                    <a:cubicBezTo>
                      <a:pt x="4" y="29"/>
                      <a:pt x="1" y="35"/>
                      <a:pt x="4" y="43"/>
                    </a:cubicBezTo>
                    <a:cubicBezTo>
                      <a:pt x="4" y="44"/>
                      <a:pt x="5" y="45"/>
                      <a:pt x="7" y="45"/>
                    </a:cubicBezTo>
                    <a:cubicBezTo>
                      <a:pt x="7" y="45"/>
                      <a:pt x="8" y="45"/>
                      <a:pt x="8" y="45"/>
                    </a:cubicBezTo>
                    <a:cubicBezTo>
                      <a:pt x="10" y="44"/>
                      <a:pt x="11" y="42"/>
                      <a:pt x="10" y="40"/>
                    </a:cubicBezTo>
                    <a:cubicBezTo>
                      <a:pt x="9" y="36"/>
                      <a:pt x="11" y="32"/>
                      <a:pt x="13" y="27"/>
                    </a:cubicBezTo>
                    <a:cubicBezTo>
                      <a:pt x="17" y="21"/>
                      <a:pt x="22" y="11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87750" y="4960938"/>
                <a:ext cx="3175" cy="22225"/>
              </a:xfrm>
              <a:custGeom>
                <a:avLst/>
                <a:gdLst>
                  <a:gd name="T0" fmla="*/ 1 w 1"/>
                  <a:gd name="T1" fmla="*/ 6 h 6"/>
                  <a:gd name="T2" fmla="*/ 0 w 1"/>
                  <a:gd name="T3" fmla="*/ 0 h 6"/>
                  <a:gd name="T4" fmla="*/ 1 w 1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65525" y="4829175"/>
                <a:ext cx="82550" cy="169863"/>
              </a:xfrm>
              <a:custGeom>
                <a:avLst/>
                <a:gdLst>
                  <a:gd name="T0" fmla="*/ 6 w 22"/>
                  <a:gd name="T1" fmla="*/ 1 h 45"/>
                  <a:gd name="T2" fmla="*/ 1 w 22"/>
                  <a:gd name="T3" fmla="*/ 2 h 45"/>
                  <a:gd name="T4" fmla="*/ 2 w 22"/>
                  <a:gd name="T5" fmla="*/ 7 h 45"/>
                  <a:gd name="T6" fmla="*/ 7 w 22"/>
                  <a:gd name="T7" fmla="*/ 24 h 45"/>
                  <a:gd name="T8" fmla="*/ 4 w 22"/>
                  <a:gd name="T9" fmla="*/ 43 h 45"/>
                  <a:gd name="T10" fmla="*/ 7 w 22"/>
                  <a:gd name="T11" fmla="*/ 45 h 45"/>
                  <a:gd name="T12" fmla="*/ 8 w 22"/>
                  <a:gd name="T13" fmla="*/ 45 h 45"/>
                  <a:gd name="T14" fmla="*/ 10 w 22"/>
                  <a:gd name="T15" fmla="*/ 40 h 45"/>
                  <a:gd name="T16" fmla="*/ 13 w 22"/>
                  <a:gd name="T17" fmla="*/ 27 h 45"/>
                  <a:gd name="T18" fmla="*/ 6 w 22"/>
                  <a:gd name="T1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5">
                    <a:moveTo>
                      <a:pt x="6" y="1"/>
                    </a:moveTo>
                    <a:cubicBezTo>
                      <a:pt x="4" y="0"/>
                      <a:pt x="2" y="0"/>
                      <a:pt x="1" y="2"/>
                    </a:cubicBezTo>
                    <a:cubicBezTo>
                      <a:pt x="0" y="4"/>
                      <a:pt x="0" y="6"/>
                      <a:pt x="2" y="7"/>
                    </a:cubicBezTo>
                    <a:cubicBezTo>
                      <a:pt x="13" y="14"/>
                      <a:pt x="11" y="17"/>
                      <a:pt x="7" y="24"/>
                    </a:cubicBezTo>
                    <a:cubicBezTo>
                      <a:pt x="4" y="29"/>
                      <a:pt x="1" y="35"/>
                      <a:pt x="4" y="43"/>
                    </a:cubicBezTo>
                    <a:cubicBezTo>
                      <a:pt x="4" y="44"/>
                      <a:pt x="5" y="45"/>
                      <a:pt x="7" y="45"/>
                    </a:cubicBezTo>
                    <a:cubicBezTo>
                      <a:pt x="7" y="45"/>
                      <a:pt x="8" y="45"/>
                      <a:pt x="8" y="45"/>
                    </a:cubicBezTo>
                    <a:cubicBezTo>
                      <a:pt x="10" y="44"/>
                      <a:pt x="11" y="42"/>
                      <a:pt x="10" y="40"/>
                    </a:cubicBezTo>
                    <a:cubicBezTo>
                      <a:pt x="9" y="36"/>
                      <a:pt x="11" y="32"/>
                      <a:pt x="13" y="27"/>
                    </a:cubicBezTo>
                    <a:cubicBezTo>
                      <a:pt x="17" y="21"/>
                      <a:pt x="22" y="11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67125" y="4960938"/>
                <a:ext cx="3175" cy="22225"/>
              </a:xfrm>
              <a:custGeom>
                <a:avLst/>
                <a:gdLst>
                  <a:gd name="T0" fmla="*/ 1 w 1"/>
                  <a:gd name="T1" fmla="*/ 6 h 6"/>
                  <a:gd name="T2" fmla="*/ 1 w 1"/>
                  <a:gd name="T3" fmla="*/ 0 h 6"/>
                  <a:gd name="T4" fmla="*/ 1 w 1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6">
                    <a:moveTo>
                      <a:pt x="1" y="6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43313" y="4829175"/>
                <a:ext cx="84138" cy="169863"/>
              </a:xfrm>
              <a:custGeom>
                <a:avLst/>
                <a:gdLst>
                  <a:gd name="T0" fmla="*/ 6 w 22"/>
                  <a:gd name="T1" fmla="*/ 1 h 45"/>
                  <a:gd name="T2" fmla="*/ 1 w 22"/>
                  <a:gd name="T3" fmla="*/ 2 h 45"/>
                  <a:gd name="T4" fmla="*/ 2 w 22"/>
                  <a:gd name="T5" fmla="*/ 7 h 45"/>
                  <a:gd name="T6" fmla="*/ 7 w 22"/>
                  <a:gd name="T7" fmla="*/ 24 h 45"/>
                  <a:gd name="T8" fmla="*/ 4 w 22"/>
                  <a:gd name="T9" fmla="*/ 43 h 45"/>
                  <a:gd name="T10" fmla="*/ 7 w 22"/>
                  <a:gd name="T11" fmla="*/ 45 h 45"/>
                  <a:gd name="T12" fmla="*/ 8 w 22"/>
                  <a:gd name="T13" fmla="*/ 45 h 45"/>
                  <a:gd name="T14" fmla="*/ 11 w 22"/>
                  <a:gd name="T15" fmla="*/ 40 h 45"/>
                  <a:gd name="T16" fmla="*/ 14 w 22"/>
                  <a:gd name="T17" fmla="*/ 27 h 45"/>
                  <a:gd name="T18" fmla="*/ 6 w 22"/>
                  <a:gd name="T19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5">
                    <a:moveTo>
                      <a:pt x="6" y="1"/>
                    </a:moveTo>
                    <a:cubicBezTo>
                      <a:pt x="4" y="0"/>
                      <a:pt x="2" y="0"/>
                      <a:pt x="1" y="2"/>
                    </a:cubicBezTo>
                    <a:cubicBezTo>
                      <a:pt x="0" y="4"/>
                      <a:pt x="1" y="6"/>
                      <a:pt x="2" y="7"/>
                    </a:cubicBezTo>
                    <a:cubicBezTo>
                      <a:pt x="13" y="14"/>
                      <a:pt x="11" y="17"/>
                      <a:pt x="7" y="24"/>
                    </a:cubicBezTo>
                    <a:cubicBezTo>
                      <a:pt x="5" y="29"/>
                      <a:pt x="1" y="35"/>
                      <a:pt x="4" y="43"/>
                    </a:cubicBezTo>
                    <a:cubicBezTo>
                      <a:pt x="4" y="44"/>
                      <a:pt x="6" y="45"/>
                      <a:pt x="7" y="45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10" y="44"/>
                      <a:pt x="11" y="42"/>
                      <a:pt x="11" y="40"/>
                    </a:cubicBezTo>
                    <a:cubicBezTo>
                      <a:pt x="9" y="36"/>
                      <a:pt x="11" y="32"/>
                      <a:pt x="14" y="27"/>
                    </a:cubicBezTo>
                    <a:cubicBezTo>
                      <a:pt x="17" y="21"/>
                      <a:pt x="22" y="11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1386261" y="4405344"/>
              <a:ext cx="519113" cy="515541"/>
              <a:chOff x="942975" y="4735513"/>
              <a:chExt cx="692150" cy="687388"/>
            </a:xfrm>
          </p:grpSpPr>
          <p:sp>
            <p:nvSpPr>
              <p:cNvPr id="1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42975" y="4735513"/>
                <a:ext cx="692150" cy="687388"/>
              </a:xfrm>
              <a:prstGeom prst="ellipse">
                <a:avLst/>
              </a:prstGeom>
              <a:solidFill>
                <a:srgbClr val="D4C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04900" y="5130800"/>
                <a:ext cx="387350" cy="93663"/>
              </a:xfrm>
              <a:custGeom>
                <a:avLst/>
                <a:gdLst>
                  <a:gd name="T0" fmla="*/ 0 w 103"/>
                  <a:gd name="T1" fmla="*/ 7 h 25"/>
                  <a:gd name="T2" fmla="*/ 18 w 103"/>
                  <a:gd name="T3" fmla="*/ 25 h 25"/>
                  <a:gd name="T4" fmla="*/ 85 w 103"/>
                  <a:gd name="T5" fmla="*/ 25 h 25"/>
                  <a:gd name="T6" fmla="*/ 103 w 103"/>
                  <a:gd name="T7" fmla="*/ 7 h 25"/>
                  <a:gd name="T8" fmla="*/ 103 w 103"/>
                  <a:gd name="T9" fmla="*/ 0 h 25"/>
                  <a:gd name="T10" fmla="*/ 0 w 103"/>
                  <a:gd name="T11" fmla="*/ 0 h 25"/>
                  <a:gd name="T12" fmla="*/ 0 w 103"/>
                  <a:gd name="T13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25">
                    <a:moveTo>
                      <a:pt x="0" y="7"/>
                    </a:moveTo>
                    <a:cubicBezTo>
                      <a:pt x="0" y="17"/>
                      <a:pt x="8" y="25"/>
                      <a:pt x="18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95" y="25"/>
                      <a:pt x="103" y="17"/>
                      <a:pt x="103" y="7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60450" y="5054600"/>
                <a:ext cx="473075" cy="57150"/>
              </a:xfrm>
              <a:custGeom>
                <a:avLst/>
                <a:gdLst>
                  <a:gd name="T0" fmla="*/ 119 w 126"/>
                  <a:gd name="T1" fmla="*/ 0 h 15"/>
                  <a:gd name="T2" fmla="*/ 8 w 126"/>
                  <a:gd name="T3" fmla="*/ 0 h 15"/>
                  <a:gd name="T4" fmla="*/ 0 w 126"/>
                  <a:gd name="T5" fmla="*/ 8 h 15"/>
                  <a:gd name="T6" fmla="*/ 8 w 126"/>
                  <a:gd name="T7" fmla="*/ 15 h 15"/>
                  <a:gd name="T8" fmla="*/ 119 w 126"/>
                  <a:gd name="T9" fmla="*/ 15 h 15"/>
                  <a:gd name="T10" fmla="*/ 126 w 126"/>
                  <a:gd name="T11" fmla="*/ 8 h 15"/>
                  <a:gd name="T12" fmla="*/ 119 w 126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15">
                    <a:moveTo>
                      <a:pt x="11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19" y="15"/>
                      <a:pt x="119" y="15"/>
                      <a:pt x="119" y="15"/>
                    </a:cubicBezTo>
                    <a:cubicBezTo>
                      <a:pt x="123" y="15"/>
                      <a:pt x="126" y="12"/>
                      <a:pt x="126" y="8"/>
                    </a:cubicBezTo>
                    <a:cubicBezTo>
                      <a:pt x="126" y="4"/>
                      <a:pt x="123" y="0"/>
                      <a:pt x="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01725" y="4892675"/>
                <a:ext cx="390525" cy="147638"/>
              </a:xfrm>
              <a:custGeom>
                <a:avLst/>
                <a:gdLst>
                  <a:gd name="T0" fmla="*/ 52 w 104"/>
                  <a:gd name="T1" fmla="*/ 0 h 39"/>
                  <a:gd name="T2" fmla="*/ 0 w 104"/>
                  <a:gd name="T3" fmla="*/ 39 h 39"/>
                  <a:gd name="T4" fmla="*/ 104 w 104"/>
                  <a:gd name="T5" fmla="*/ 39 h 39"/>
                  <a:gd name="T6" fmla="*/ 52 w 104"/>
                  <a:gd name="T7" fmla="*/ 0 h 39"/>
                  <a:gd name="T8" fmla="*/ 21 w 104"/>
                  <a:gd name="T9" fmla="*/ 22 h 39"/>
                  <a:gd name="T10" fmla="*/ 18 w 104"/>
                  <a:gd name="T11" fmla="*/ 19 h 39"/>
                  <a:gd name="T12" fmla="*/ 21 w 104"/>
                  <a:gd name="T13" fmla="*/ 16 h 39"/>
                  <a:gd name="T14" fmla="*/ 24 w 104"/>
                  <a:gd name="T15" fmla="*/ 19 h 39"/>
                  <a:gd name="T16" fmla="*/ 21 w 104"/>
                  <a:gd name="T17" fmla="*/ 22 h 39"/>
                  <a:gd name="T18" fmla="*/ 40 w 104"/>
                  <a:gd name="T19" fmla="*/ 33 h 39"/>
                  <a:gd name="T20" fmla="*/ 37 w 104"/>
                  <a:gd name="T21" fmla="*/ 30 h 39"/>
                  <a:gd name="T22" fmla="*/ 40 w 104"/>
                  <a:gd name="T23" fmla="*/ 27 h 39"/>
                  <a:gd name="T24" fmla="*/ 43 w 104"/>
                  <a:gd name="T25" fmla="*/ 30 h 39"/>
                  <a:gd name="T26" fmla="*/ 40 w 104"/>
                  <a:gd name="T27" fmla="*/ 33 h 39"/>
                  <a:gd name="T28" fmla="*/ 52 w 104"/>
                  <a:gd name="T29" fmla="*/ 12 h 39"/>
                  <a:gd name="T30" fmla="*/ 49 w 104"/>
                  <a:gd name="T31" fmla="*/ 9 h 39"/>
                  <a:gd name="T32" fmla="*/ 52 w 104"/>
                  <a:gd name="T33" fmla="*/ 6 h 39"/>
                  <a:gd name="T34" fmla="*/ 55 w 104"/>
                  <a:gd name="T35" fmla="*/ 9 h 39"/>
                  <a:gd name="T36" fmla="*/ 52 w 104"/>
                  <a:gd name="T37" fmla="*/ 12 h 39"/>
                  <a:gd name="T38" fmla="*/ 66 w 104"/>
                  <a:gd name="T39" fmla="*/ 33 h 39"/>
                  <a:gd name="T40" fmla="*/ 63 w 104"/>
                  <a:gd name="T41" fmla="*/ 30 h 39"/>
                  <a:gd name="T42" fmla="*/ 66 w 104"/>
                  <a:gd name="T43" fmla="*/ 27 h 39"/>
                  <a:gd name="T44" fmla="*/ 69 w 104"/>
                  <a:gd name="T45" fmla="*/ 30 h 39"/>
                  <a:gd name="T46" fmla="*/ 66 w 104"/>
                  <a:gd name="T47" fmla="*/ 33 h 39"/>
                  <a:gd name="T48" fmla="*/ 85 w 104"/>
                  <a:gd name="T49" fmla="*/ 22 h 39"/>
                  <a:gd name="T50" fmla="*/ 81 w 104"/>
                  <a:gd name="T51" fmla="*/ 19 h 39"/>
                  <a:gd name="T52" fmla="*/ 85 w 104"/>
                  <a:gd name="T53" fmla="*/ 16 h 39"/>
                  <a:gd name="T54" fmla="*/ 88 w 104"/>
                  <a:gd name="T55" fmla="*/ 19 h 39"/>
                  <a:gd name="T56" fmla="*/ 85 w 104"/>
                  <a:gd name="T57" fmla="*/ 2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4" h="39">
                    <a:moveTo>
                      <a:pt x="52" y="0"/>
                    </a:moveTo>
                    <a:cubicBezTo>
                      <a:pt x="24" y="0"/>
                      <a:pt x="0" y="18"/>
                      <a:pt x="0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4" y="18"/>
                      <a:pt x="81" y="0"/>
                      <a:pt x="52" y="0"/>
                    </a:cubicBezTo>
                    <a:close/>
                    <a:moveTo>
                      <a:pt x="21" y="22"/>
                    </a:moveTo>
                    <a:cubicBezTo>
                      <a:pt x="19" y="22"/>
                      <a:pt x="18" y="21"/>
                      <a:pt x="18" y="19"/>
                    </a:cubicBezTo>
                    <a:cubicBezTo>
                      <a:pt x="18" y="17"/>
                      <a:pt x="19" y="16"/>
                      <a:pt x="21" y="16"/>
                    </a:cubicBezTo>
                    <a:cubicBezTo>
                      <a:pt x="23" y="16"/>
                      <a:pt x="24" y="17"/>
                      <a:pt x="24" y="19"/>
                    </a:cubicBezTo>
                    <a:cubicBezTo>
                      <a:pt x="24" y="21"/>
                      <a:pt x="23" y="22"/>
                      <a:pt x="21" y="22"/>
                    </a:cubicBezTo>
                    <a:close/>
                    <a:moveTo>
                      <a:pt x="40" y="33"/>
                    </a:moveTo>
                    <a:cubicBezTo>
                      <a:pt x="38" y="33"/>
                      <a:pt x="37" y="31"/>
                      <a:pt x="37" y="30"/>
                    </a:cubicBezTo>
                    <a:cubicBezTo>
                      <a:pt x="37" y="28"/>
                      <a:pt x="38" y="27"/>
                      <a:pt x="40" y="27"/>
                    </a:cubicBezTo>
                    <a:cubicBezTo>
                      <a:pt x="42" y="27"/>
                      <a:pt x="43" y="28"/>
                      <a:pt x="43" y="30"/>
                    </a:cubicBezTo>
                    <a:cubicBezTo>
                      <a:pt x="43" y="31"/>
                      <a:pt x="42" y="33"/>
                      <a:pt x="40" y="33"/>
                    </a:cubicBezTo>
                    <a:close/>
                    <a:moveTo>
                      <a:pt x="52" y="12"/>
                    </a:moveTo>
                    <a:cubicBezTo>
                      <a:pt x="51" y="12"/>
                      <a:pt x="49" y="11"/>
                      <a:pt x="49" y="9"/>
                    </a:cubicBezTo>
                    <a:cubicBezTo>
                      <a:pt x="49" y="7"/>
                      <a:pt x="51" y="6"/>
                      <a:pt x="52" y="6"/>
                    </a:cubicBezTo>
                    <a:cubicBezTo>
                      <a:pt x="54" y="6"/>
                      <a:pt x="55" y="7"/>
                      <a:pt x="55" y="9"/>
                    </a:cubicBezTo>
                    <a:cubicBezTo>
                      <a:pt x="55" y="11"/>
                      <a:pt x="54" y="12"/>
                      <a:pt x="52" y="12"/>
                    </a:cubicBezTo>
                    <a:close/>
                    <a:moveTo>
                      <a:pt x="66" y="33"/>
                    </a:moveTo>
                    <a:cubicBezTo>
                      <a:pt x="65" y="33"/>
                      <a:pt x="63" y="32"/>
                      <a:pt x="63" y="30"/>
                    </a:cubicBezTo>
                    <a:cubicBezTo>
                      <a:pt x="63" y="28"/>
                      <a:pt x="65" y="27"/>
                      <a:pt x="66" y="27"/>
                    </a:cubicBezTo>
                    <a:cubicBezTo>
                      <a:pt x="68" y="27"/>
                      <a:pt x="69" y="28"/>
                      <a:pt x="69" y="30"/>
                    </a:cubicBezTo>
                    <a:cubicBezTo>
                      <a:pt x="69" y="32"/>
                      <a:pt x="68" y="33"/>
                      <a:pt x="66" y="33"/>
                    </a:cubicBezTo>
                    <a:close/>
                    <a:moveTo>
                      <a:pt x="85" y="22"/>
                    </a:moveTo>
                    <a:cubicBezTo>
                      <a:pt x="83" y="22"/>
                      <a:pt x="81" y="21"/>
                      <a:pt x="81" y="19"/>
                    </a:cubicBezTo>
                    <a:cubicBezTo>
                      <a:pt x="81" y="17"/>
                      <a:pt x="83" y="16"/>
                      <a:pt x="85" y="16"/>
                    </a:cubicBezTo>
                    <a:cubicBezTo>
                      <a:pt x="86" y="16"/>
                      <a:pt x="88" y="17"/>
                      <a:pt x="88" y="19"/>
                    </a:cubicBezTo>
                    <a:cubicBezTo>
                      <a:pt x="88" y="21"/>
                      <a:pt x="86" y="22"/>
                      <a:pt x="85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3045298" y="4405344"/>
              <a:ext cx="519113" cy="515541"/>
              <a:chOff x="2474913" y="4735513"/>
              <a:chExt cx="692150" cy="687388"/>
            </a:xfrm>
          </p:grpSpPr>
          <p:sp>
            <p:nvSpPr>
              <p:cNvPr id="10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4913" y="4735513"/>
                <a:ext cx="692150" cy="687388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13025" y="4870450"/>
                <a:ext cx="417513" cy="417513"/>
              </a:xfrm>
              <a:custGeom>
                <a:avLst/>
                <a:gdLst>
                  <a:gd name="T0" fmla="*/ 96 w 111"/>
                  <a:gd name="T1" fmla="*/ 5 h 111"/>
                  <a:gd name="T2" fmla="*/ 69 w 111"/>
                  <a:gd name="T3" fmla="*/ 16 h 111"/>
                  <a:gd name="T4" fmla="*/ 48 w 111"/>
                  <a:gd name="T5" fmla="*/ 47 h 111"/>
                  <a:gd name="T6" fmla="*/ 15 w 111"/>
                  <a:gd name="T7" fmla="*/ 69 h 111"/>
                  <a:gd name="T8" fmla="*/ 5 w 111"/>
                  <a:gd name="T9" fmla="*/ 96 h 111"/>
                  <a:gd name="T10" fmla="*/ 32 w 111"/>
                  <a:gd name="T11" fmla="*/ 106 h 111"/>
                  <a:gd name="T12" fmla="*/ 62 w 111"/>
                  <a:gd name="T13" fmla="*/ 89 h 111"/>
                  <a:gd name="T14" fmla="*/ 90 w 111"/>
                  <a:gd name="T15" fmla="*/ 61 h 111"/>
                  <a:gd name="T16" fmla="*/ 107 w 111"/>
                  <a:gd name="T17" fmla="*/ 31 h 111"/>
                  <a:gd name="T18" fmla="*/ 96 w 111"/>
                  <a:gd name="T19" fmla="*/ 5 h 111"/>
                  <a:gd name="T20" fmla="*/ 95 w 111"/>
                  <a:gd name="T21" fmla="*/ 36 h 111"/>
                  <a:gd name="T22" fmla="*/ 81 w 111"/>
                  <a:gd name="T23" fmla="*/ 40 h 111"/>
                  <a:gd name="T24" fmla="*/ 73 w 111"/>
                  <a:gd name="T25" fmla="*/ 41 h 111"/>
                  <a:gd name="T26" fmla="*/ 75 w 111"/>
                  <a:gd name="T27" fmla="*/ 44 h 111"/>
                  <a:gd name="T28" fmla="*/ 80 w 111"/>
                  <a:gd name="T29" fmla="*/ 60 h 111"/>
                  <a:gd name="T30" fmla="*/ 60 w 111"/>
                  <a:gd name="T31" fmla="*/ 65 h 111"/>
                  <a:gd name="T32" fmla="*/ 54 w 111"/>
                  <a:gd name="T33" fmla="*/ 64 h 111"/>
                  <a:gd name="T34" fmla="*/ 55 w 111"/>
                  <a:gd name="T35" fmla="*/ 68 h 111"/>
                  <a:gd name="T36" fmla="*/ 52 w 111"/>
                  <a:gd name="T37" fmla="*/ 85 h 111"/>
                  <a:gd name="T38" fmla="*/ 35 w 111"/>
                  <a:gd name="T39" fmla="*/ 83 h 111"/>
                  <a:gd name="T40" fmla="*/ 30 w 111"/>
                  <a:gd name="T41" fmla="*/ 80 h 111"/>
                  <a:gd name="T42" fmla="*/ 31 w 111"/>
                  <a:gd name="T43" fmla="*/ 90 h 111"/>
                  <a:gd name="T44" fmla="*/ 26 w 111"/>
                  <a:gd name="T45" fmla="*/ 95 h 111"/>
                  <a:gd name="T46" fmla="*/ 21 w 111"/>
                  <a:gd name="T47" fmla="*/ 91 h 111"/>
                  <a:gd name="T48" fmla="*/ 31 w 111"/>
                  <a:gd name="T49" fmla="*/ 70 h 111"/>
                  <a:gd name="T50" fmla="*/ 41 w 111"/>
                  <a:gd name="T51" fmla="*/ 76 h 111"/>
                  <a:gd name="T52" fmla="*/ 45 w 111"/>
                  <a:gd name="T53" fmla="*/ 78 h 111"/>
                  <a:gd name="T54" fmla="*/ 46 w 111"/>
                  <a:gd name="T55" fmla="*/ 69 h 111"/>
                  <a:gd name="T56" fmla="*/ 52 w 111"/>
                  <a:gd name="T57" fmla="*/ 54 h 111"/>
                  <a:gd name="T58" fmla="*/ 63 w 111"/>
                  <a:gd name="T59" fmla="*/ 56 h 111"/>
                  <a:gd name="T60" fmla="*/ 71 w 111"/>
                  <a:gd name="T61" fmla="*/ 57 h 111"/>
                  <a:gd name="T62" fmla="*/ 68 w 111"/>
                  <a:gd name="T63" fmla="*/ 49 h 111"/>
                  <a:gd name="T64" fmla="*/ 67 w 111"/>
                  <a:gd name="T65" fmla="*/ 33 h 111"/>
                  <a:gd name="T66" fmla="*/ 82 w 111"/>
                  <a:gd name="T67" fmla="*/ 31 h 111"/>
                  <a:gd name="T68" fmla="*/ 87 w 111"/>
                  <a:gd name="T69" fmla="*/ 31 h 111"/>
                  <a:gd name="T70" fmla="*/ 83 w 111"/>
                  <a:gd name="T71" fmla="*/ 27 h 111"/>
                  <a:gd name="T72" fmla="*/ 83 w 111"/>
                  <a:gd name="T73" fmla="*/ 20 h 111"/>
                  <a:gd name="T74" fmla="*/ 89 w 111"/>
                  <a:gd name="T75" fmla="*/ 20 h 111"/>
                  <a:gd name="T76" fmla="*/ 95 w 111"/>
                  <a:gd name="T77" fmla="*/ 3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1" h="111">
                    <a:moveTo>
                      <a:pt x="96" y="5"/>
                    </a:moveTo>
                    <a:cubicBezTo>
                      <a:pt x="85" y="0"/>
                      <a:pt x="73" y="5"/>
                      <a:pt x="69" y="16"/>
                    </a:cubicBezTo>
                    <a:cubicBezTo>
                      <a:pt x="64" y="28"/>
                      <a:pt x="57" y="39"/>
                      <a:pt x="48" y="47"/>
                    </a:cubicBezTo>
                    <a:cubicBezTo>
                      <a:pt x="39" y="56"/>
                      <a:pt x="28" y="63"/>
                      <a:pt x="15" y="69"/>
                    </a:cubicBezTo>
                    <a:cubicBezTo>
                      <a:pt x="5" y="74"/>
                      <a:pt x="0" y="86"/>
                      <a:pt x="5" y="96"/>
                    </a:cubicBezTo>
                    <a:cubicBezTo>
                      <a:pt x="9" y="106"/>
                      <a:pt x="21" y="111"/>
                      <a:pt x="32" y="106"/>
                    </a:cubicBezTo>
                    <a:cubicBezTo>
                      <a:pt x="43" y="102"/>
                      <a:pt x="53" y="96"/>
                      <a:pt x="62" y="89"/>
                    </a:cubicBezTo>
                    <a:cubicBezTo>
                      <a:pt x="62" y="89"/>
                      <a:pt x="82" y="74"/>
                      <a:pt x="90" y="61"/>
                    </a:cubicBezTo>
                    <a:cubicBezTo>
                      <a:pt x="90" y="61"/>
                      <a:pt x="102" y="42"/>
                      <a:pt x="107" y="31"/>
                    </a:cubicBezTo>
                    <a:cubicBezTo>
                      <a:pt x="111" y="21"/>
                      <a:pt x="106" y="9"/>
                      <a:pt x="96" y="5"/>
                    </a:cubicBezTo>
                    <a:close/>
                    <a:moveTo>
                      <a:pt x="95" y="36"/>
                    </a:moveTo>
                    <a:cubicBezTo>
                      <a:pt x="92" y="41"/>
                      <a:pt x="87" y="41"/>
                      <a:pt x="81" y="40"/>
                    </a:cubicBezTo>
                    <a:cubicBezTo>
                      <a:pt x="78" y="40"/>
                      <a:pt x="75" y="40"/>
                      <a:pt x="73" y="41"/>
                    </a:cubicBezTo>
                    <a:cubicBezTo>
                      <a:pt x="72" y="42"/>
                      <a:pt x="74" y="42"/>
                      <a:pt x="75" y="44"/>
                    </a:cubicBezTo>
                    <a:cubicBezTo>
                      <a:pt x="79" y="48"/>
                      <a:pt x="82" y="53"/>
                      <a:pt x="80" y="60"/>
                    </a:cubicBezTo>
                    <a:cubicBezTo>
                      <a:pt x="76" y="70"/>
                      <a:pt x="68" y="67"/>
                      <a:pt x="60" y="65"/>
                    </a:cubicBezTo>
                    <a:cubicBezTo>
                      <a:pt x="57" y="64"/>
                      <a:pt x="55" y="63"/>
                      <a:pt x="54" y="64"/>
                    </a:cubicBezTo>
                    <a:cubicBezTo>
                      <a:pt x="53" y="64"/>
                      <a:pt x="55" y="66"/>
                      <a:pt x="55" y="68"/>
                    </a:cubicBezTo>
                    <a:cubicBezTo>
                      <a:pt x="56" y="74"/>
                      <a:pt x="56" y="81"/>
                      <a:pt x="52" y="85"/>
                    </a:cubicBezTo>
                    <a:cubicBezTo>
                      <a:pt x="45" y="92"/>
                      <a:pt x="40" y="87"/>
                      <a:pt x="35" y="83"/>
                    </a:cubicBezTo>
                    <a:cubicBezTo>
                      <a:pt x="33" y="81"/>
                      <a:pt x="31" y="80"/>
                      <a:pt x="30" y="80"/>
                    </a:cubicBezTo>
                    <a:cubicBezTo>
                      <a:pt x="30" y="80"/>
                      <a:pt x="31" y="90"/>
                      <a:pt x="31" y="90"/>
                    </a:cubicBezTo>
                    <a:cubicBezTo>
                      <a:pt x="31" y="93"/>
                      <a:pt x="29" y="95"/>
                      <a:pt x="26" y="95"/>
                    </a:cubicBezTo>
                    <a:cubicBezTo>
                      <a:pt x="24" y="96"/>
                      <a:pt x="21" y="94"/>
                      <a:pt x="21" y="91"/>
                    </a:cubicBezTo>
                    <a:cubicBezTo>
                      <a:pt x="21" y="91"/>
                      <a:pt x="19" y="70"/>
                      <a:pt x="31" y="70"/>
                    </a:cubicBezTo>
                    <a:cubicBezTo>
                      <a:pt x="35" y="71"/>
                      <a:pt x="38" y="73"/>
                      <a:pt x="41" y="76"/>
                    </a:cubicBezTo>
                    <a:cubicBezTo>
                      <a:pt x="43" y="77"/>
                      <a:pt x="45" y="79"/>
                      <a:pt x="45" y="78"/>
                    </a:cubicBezTo>
                    <a:cubicBezTo>
                      <a:pt x="46" y="77"/>
                      <a:pt x="46" y="73"/>
                      <a:pt x="46" y="69"/>
                    </a:cubicBezTo>
                    <a:cubicBezTo>
                      <a:pt x="45" y="62"/>
                      <a:pt x="45" y="55"/>
                      <a:pt x="52" y="54"/>
                    </a:cubicBezTo>
                    <a:cubicBezTo>
                      <a:pt x="56" y="54"/>
                      <a:pt x="59" y="55"/>
                      <a:pt x="63" y="56"/>
                    </a:cubicBezTo>
                    <a:cubicBezTo>
                      <a:pt x="67" y="57"/>
                      <a:pt x="70" y="58"/>
                      <a:pt x="71" y="57"/>
                    </a:cubicBezTo>
                    <a:cubicBezTo>
                      <a:pt x="72" y="55"/>
                      <a:pt x="70" y="52"/>
                      <a:pt x="68" y="49"/>
                    </a:cubicBezTo>
                    <a:cubicBezTo>
                      <a:pt x="64" y="43"/>
                      <a:pt x="60" y="38"/>
                      <a:pt x="67" y="33"/>
                    </a:cubicBezTo>
                    <a:cubicBezTo>
                      <a:pt x="72" y="30"/>
                      <a:pt x="77" y="31"/>
                      <a:pt x="82" y="31"/>
                    </a:cubicBezTo>
                    <a:cubicBezTo>
                      <a:pt x="85" y="31"/>
                      <a:pt x="87" y="31"/>
                      <a:pt x="87" y="31"/>
                    </a:cubicBezTo>
                    <a:cubicBezTo>
                      <a:pt x="88" y="30"/>
                      <a:pt x="84" y="27"/>
                      <a:pt x="83" y="27"/>
                    </a:cubicBezTo>
                    <a:cubicBezTo>
                      <a:pt x="81" y="25"/>
                      <a:pt x="81" y="22"/>
                      <a:pt x="83" y="20"/>
                    </a:cubicBezTo>
                    <a:cubicBezTo>
                      <a:pt x="84" y="18"/>
                      <a:pt x="87" y="18"/>
                      <a:pt x="89" y="20"/>
                    </a:cubicBezTo>
                    <a:cubicBezTo>
                      <a:pt x="89" y="20"/>
                      <a:pt x="100" y="28"/>
                      <a:pt x="95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8016457" y="3625046"/>
              <a:ext cx="519113" cy="515540"/>
              <a:chOff x="8528050" y="3771900"/>
              <a:chExt cx="692150" cy="687387"/>
            </a:xfrm>
          </p:grpSpPr>
          <p:sp>
            <p:nvSpPr>
              <p:cNvPr id="10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28050" y="3771900"/>
                <a:ext cx="692150" cy="687387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36025" y="3881438"/>
                <a:ext cx="219075" cy="450850"/>
              </a:xfrm>
              <a:custGeom>
                <a:avLst/>
                <a:gdLst>
                  <a:gd name="T0" fmla="*/ 48 w 58"/>
                  <a:gd name="T1" fmla="*/ 92 h 120"/>
                  <a:gd name="T2" fmla="*/ 30 w 58"/>
                  <a:gd name="T3" fmla="*/ 110 h 120"/>
                  <a:gd name="T4" fmla="*/ 17 w 58"/>
                  <a:gd name="T5" fmla="*/ 105 h 120"/>
                  <a:gd name="T6" fmla="*/ 13 w 58"/>
                  <a:gd name="T7" fmla="*/ 99 h 120"/>
                  <a:gd name="T8" fmla="*/ 12 w 58"/>
                  <a:gd name="T9" fmla="*/ 96 h 120"/>
                  <a:gd name="T10" fmla="*/ 12 w 58"/>
                  <a:gd name="T11" fmla="*/ 95 h 120"/>
                  <a:gd name="T12" fmla="*/ 10 w 58"/>
                  <a:gd name="T13" fmla="*/ 90 h 120"/>
                  <a:gd name="T14" fmla="*/ 3 w 58"/>
                  <a:gd name="T15" fmla="*/ 90 h 120"/>
                  <a:gd name="T16" fmla="*/ 3 w 58"/>
                  <a:gd name="T17" fmla="*/ 99 h 120"/>
                  <a:gd name="T18" fmla="*/ 3 w 58"/>
                  <a:gd name="T19" fmla="*/ 100 h 120"/>
                  <a:gd name="T20" fmla="*/ 7 w 58"/>
                  <a:gd name="T21" fmla="*/ 108 h 120"/>
                  <a:gd name="T22" fmla="*/ 20 w 58"/>
                  <a:gd name="T23" fmla="*/ 118 h 120"/>
                  <a:gd name="T24" fmla="*/ 30 w 58"/>
                  <a:gd name="T25" fmla="*/ 120 h 120"/>
                  <a:gd name="T26" fmla="*/ 58 w 58"/>
                  <a:gd name="T27" fmla="*/ 96 h 120"/>
                  <a:gd name="T28" fmla="*/ 58 w 58"/>
                  <a:gd name="T29" fmla="*/ 96 h 120"/>
                  <a:gd name="T30" fmla="*/ 58 w 58"/>
                  <a:gd name="T31" fmla="*/ 0 h 120"/>
                  <a:gd name="T32" fmla="*/ 48 w 58"/>
                  <a:gd name="T33" fmla="*/ 0 h 120"/>
                  <a:gd name="T34" fmla="*/ 48 w 58"/>
                  <a:gd name="T35" fmla="*/ 9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" h="120">
                    <a:moveTo>
                      <a:pt x="48" y="92"/>
                    </a:moveTo>
                    <a:cubicBezTo>
                      <a:pt x="48" y="102"/>
                      <a:pt x="40" y="110"/>
                      <a:pt x="30" y="110"/>
                    </a:cubicBezTo>
                    <a:cubicBezTo>
                      <a:pt x="25" y="110"/>
                      <a:pt x="21" y="108"/>
                      <a:pt x="17" y="105"/>
                    </a:cubicBezTo>
                    <a:cubicBezTo>
                      <a:pt x="15" y="103"/>
                      <a:pt x="14" y="101"/>
                      <a:pt x="13" y="99"/>
                    </a:cubicBezTo>
                    <a:cubicBezTo>
                      <a:pt x="13" y="98"/>
                      <a:pt x="12" y="97"/>
                      <a:pt x="12" y="96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2" y="93"/>
                      <a:pt x="12" y="91"/>
                      <a:pt x="10" y="90"/>
                    </a:cubicBezTo>
                    <a:cubicBezTo>
                      <a:pt x="8" y="89"/>
                      <a:pt x="5" y="89"/>
                      <a:pt x="3" y="90"/>
                    </a:cubicBezTo>
                    <a:cubicBezTo>
                      <a:pt x="0" y="93"/>
                      <a:pt x="2" y="97"/>
                      <a:pt x="3" y="99"/>
                    </a:cubicBezTo>
                    <a:cubicBezTo>
                      <a:pt x="3" y="99"/>
                      <a:pt x="3" y="100"/>
                      <a:pt x="3" y="100"/>
                    </a:cubicBezTo>
                    <a:cubicBezTo>
                      <a:pt x="4" y="103"/>
                      <a:pt x="5" y="105"/>
                      <a:pt x="7" y="108"/>
                    </a:cubicBezTo>
                    <a:cubicBezTo>
                      <a:pt x="9" y="111"/>
                      <a:pt x="14" y="116"/>
                      <a:pt x="20" y="118"/>
                    </a:cubicBezTo>
                    <a:cubicBezTo>
                      <a:pt x="23" y="119"/>
                      <a:pt x="27" y="120"/>
                      <a:pt x="30" y="120"/>
                    </a:cubicBezTo>
                    <a:cubicBezTo>
                      <a:pt x="44" y="120"/>
                      <a:pt x="56" y="110"/>
                      <a:pt x="58" y="96"/>
                    </a:cubicBezTo>
                    <a:cubicBezTo>
                      <a:pt x="58" y="96"/>
                      <a:pt x="58" y="96"/>
                      <a:pt x="58" y="9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48" y="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659813" y="4011613"/>
                <a:ext cx="338137" cy="177800"/>
              </a:xfrm>
              <a:custGeom>
                <a:avLst/>
                <a:gdLst>
                  <a:gd name="T0" fmla="*/ 65 w 90"/>
                  <a:gd name="T1" fmla="*/ 0 h 47"/>
                  <a:gd name="T2" fmla="*/ 25 w 90"/>
                  <a:gd name="T3" fmla="*/ 0 h 47"/>
                  <a:gd name="T4" fmla="*/ 0 w 90"/>
                  <a:gd name="T5" fmla="*/ 23 h 47"/>
                  <a:gd name="T6" fmla="*/ 25 w 90"/>
                  <a:gd name="T7" fmla="*/ 47 h 47"/>
                  <a:gd name="T8" fmla="*/ 45 w 90"/>
                  <a:gd name="T9" fmla="*/ 37 h 47"/>
                  <a:gd name="T10" fmla="*/ 65 w 90"/>
                  <a:gd name="T11" fmla="*/ 47 h 47"/>
                  <a:gd name="T12" fmla="*/ 90 w 90"/>
                  <a:gd name="T13" fmla="*/ 23 h 47"/>
                  <a:gd name="T14" fmla="*/ 65 w 90"/>
                  <a:gd name="T15" fmla="*/ 0 h 47"/>
                  <a:gd name="T16" fmla="*/ 62 w 90"/>
                  <a:gd name="T17" fmla="*/ 40 h 47"/>
                  <a:gd name="T18" fmla="*/ 47 w 90"/>
                  <a:gd name="T19" fmla="*/ 23 h 47"/>
                  <a:gd name="T20" fmla="*/ 45 w 90"/>
                  <a:gd name="T21" fmla="*/ 20 h 47"/>
                  <a:gd name="T22" fmla="*/ 43 w 90"/>
                  <a:gd name="T23" fmla="*/ 23 h 47"/>
                  <a:gd name="T24" fmla="*/ 27 w 90"/>
                  <a:gd name="T25" fmla="*/ 40 h 47"/>
                  <a:gd name="T26" fmla="*/ 10 w 90"/>
                  <a:gd name="T27" fmla="*/ 23 h 47"/>
                  <a:gd name="T28" fmla="*/ 27 w 90"/>
                  <a:gd name="T29" fmla="*/ 7 h 47"/>
                  <a:gd name="T30" fmla="*/ 62 w 90"/>
                  <a:gd name="T31" fmla="*/ 7 h 47"/>
                  <a:gd name="T32" fmla="*/ 79 w 90"/>
                  <a:gd name="T33" fmla="*/ 23 h 47"/>
                  <a:gd name="T34" fmla="*/ 62 w 90"/>
                  <a:gd name="T35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" h="47">
                    <a:moveTo>
                      <a:pt x="65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3"/>
                    </a:cubicBezTo>
                    <a:cubicBezTo>
                      <a:pt x="0" y="36"/>
                      <a:pt x="11" y="47"/>
                      <a:pt x="25" y="47"/>
                    </a:cubicBezTo>
                    <a:cubicBezTo>
                      <a:pt x="33" y="47"/>
                      <a:pt x="40" y="43"/>
                      <a:pt x="45" y="37"/>
                    </a:cubicBezTo>
                    <a:cubicBezTo>
                      <a:pt x="49" y="43"/>
                      <a:pt x="57" y="47"/>
                      <a:pt x="65" y="47"/>
                    </a:cubicBezTo>
                    <a:cubicBezTo>
                      <a:pt x="79" y="47"/>
                      <a:pt x="90" y="36"/>
                      <a:pt x="90" y="23"/>
                    </a:cubicBezTo>
                    <a:cubicBezTo>
                      <a:pt x="90" y="11"/>
                      <a:pt x="79" y="0"/>
                      <a:pt x="65" y="0"/>
                    </a:cubicBezTo>
                    <a:close/>
                    <a:moveTo>
                      <a:pt x="62" y="40"/>
                    </a:moveTo>
                    <a:cubicBezTo>
                      <a:pt x="56" y="40"/>
                      <a:pt x="49" y="28"/>
                      <a:pt x="47" y="23"/>
                    </a:cubicBezTo>
                    <a:cubicBezTo>
                      <a:pt x="45" y="20"/>
                      <a:pt x="45" y="20"/>
                      <a:pt x="45" y="20"/>
                    </a:cubicBezTo>
                    <a:cubicBezTo>
                      <a:pt x="43" y="23"/>
                      <a:pt x="43" y="23"/>
                      <a:pt x="43" y="23"/>
                    </a:cubicBezTo>
                    <a:cubicBezTo>
                      <a:pt x="40" y="28"/>
                      <a:pt x="34" y="40"/>
                      <a:pt x="27" y="40"/>
                    </a:cubicBezTo>
                    <a:cubicBezTo>
                      <a:pt x="18" y="40"/>
                      <a:pt x="10" y="32"/>
                      <a:pt x="10" y="23"/>
                    </a:cubicBezTo>
                    <a:cubicBezTo>
                      <a:pt x="10" y="15"/>
                      <a:pt x="18" y="7"/>
                      <a:pt x="27" y="7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72" y="7"/>
                      <a:pt x="79" y="15"/>
                      <a:pt x="79" y="23"/>
                    </a:cubicBezTo>
                    <a:cubicBezTo>
                      <a:pt x="79" y="32"/>
                      <a:pt x="72" y="40"/>
                      <a:pt x="62" y="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7191146" y="3625046"/>
              <a:ext cx="516731" cy="515540"/>
              <a:chOff x="7764463" y="3771900"/>
              <a:chExt cx="688975" cy="687387"/>
            </a:xfrm>
          </p:grpSpPr>
          <p:sp>
            <p:nvSpPr>
              <p:cNvPr id="1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764463" y="3771900"/>
                <a:ext cx="688975" cy="687387"/>
              </a:xfrm>
              <a:prstGeom prst="ellipse">
                <a:avLst/>
              </a:prstGeom>
              <a:solidFill>
                <a:srgbClr val="62CC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45438" y="3952875"/>
                <a:ext cx="22225" cy="17462"/>
              </a:xfrm>
              <a:custGeom>
                <a:avLst/>
                <a:gdLst>
                  <a:gd name="T0" fmla="*/ 2 w 6"/>
                  <a:gd name="T1" fmla="*/ 0 h 5"/>
                  <a:gd name="T2" fmla="*/ 0 w 6"/>
                  <a:gd name="T3" fmla="*/ 0 h 5"/>
                  <a:gd name="T4" fmla="*/ 0 w 6"/>
                  <a:gd name="T5" fmla="*/ 5 h 5"/>
                  <a:gd name="T6" fmla="*/ 2 w 6"/>
                  <a:gd name="T7" fmla="*/ 5 h 5"/>
                  <a:gd name="T8" fmla="*/ 6 w 6"/>
                  <a:gd name="T9" fmla="*/ 3 h 5"/>
                  <a:gd name="T10" fmla="*/ 2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5"/>
                      <a:pt x="6" y="4"/>
                      <a:pt x="6" y="3"/>
                    </a:cubicBezTo>
                    <a:cubicBezTo>
                      <a:pt x="6" y="1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88313" y="3952875"/>
                <a:ext cx="19050" cy="33337"/>
              </a:xfrm>
              <a:custGeom>
                <a:avLst/>
                <a:gdLst>
                  <a:gd name="T0" fmla="*/ 2 w 5"/>
                  <a:gd name="T1" fmla="*/ 0 h 9"/>
                  <a:gd name="T2" fmla="*/ 2 w 5"/>
                  <a:gd name="T3" fmla="*/ 0 h 9"/>
                  <a:gd name="T4" fmla="*/ 1 w 5"/>
                  <a:gd name="T5" fmla="*/ 5 h 9"/>
                  <a:gd name="T6" fmla="*/ 0 w 5"/>
                  <a:gd name="T7" fmla="*/ 9 h 9"/>
                  <a:gd name="T8" fmla="*/ 5 w 5"/>
                  <a:gd name="T9" fmla="*/ 9 h 9"/>
                  <a:gd name="T10" fmla="*/ 3 w 5"/>
                  <a:gd name="T11" fmla="*/ 5 h 9"/>
                  <a:gd name="T12" fmla="*/ 2 w 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9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3"/>
                      <a:pt x="1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3" y="2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45438" y="3986213"/>
                <a:ext cx="22225" cy="22225"/>
              </a:xfrm>
              <a:custGeom>
                <a:avLst/>
                <a:gdLst>
                  <a:gd name="T0" fmla="*/ 2 w 6"/>
                  <a:gd name="T1" fmla="*/ 0 h 6"/>
                  <a:gd name="T2" fmla="*/ 0 w 6"/>
                  <a:gd name="T3" fmla="*/ 0 h 6"/>
                  <a:gd name="T4" fmla="*/ 0 w 6"/>
                  <a:gd name="T5" fmla="*/ 6 h 6"/>
                  <a:gd name="T6" fmla="*/ 2 w 6"/>
                  <a:gd name="T7" fmla="*/ 6 h 6"/>
                  <a:gd name="T8" fmla="*/ 6 w 6"/>
                  <a:gd name="T9" fmla="*/ 3 h 6"/>
                  <a:gd name="T10" fmla="*/ 2 w 6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2" y="6"/>
                    </a:cubicBezTo>
                    <a:cubicBezTo>
                      <a:pt x="4" y="6"/>
                      <a:pt x="6" y="5"/>
                      <a:pt x="6" y="3"/>
                    </a:cubicBezTo>
                    <a:cubicBezTo>
                      <a:pt x="6" y="1"/>
                      <a:pt x="4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854950" y="3846513"/>
                <a:ext cx="496887" cy="557212"/>
              </a:xfrm>
              <a:custGeom>
                <a:avLst/>
                <a:gdLst>
                  <a:gd name="T0" fmla="*/ 79 w 132"/>
                  <a:gd name="T1" fmla="*/ 14 h 148"/>
                  <a:gd name="T2" fmla="*/ 76 w 132"/>
                  <a:gd name="T3" fmla="*/ 0 h 148"/>
                  <a:gd name="T4" fmla="*/ 53 w 132"/>
                  <a:gd name="T5" fmla="*/ 2 h 148"/>
                  <a:gd name="T6" fmla="*/ 5 w 132"/>
                  <a:gd name="T7" fmla="*/ 14 h 148"/>
                  <a:gd name="T8" fmla="*/ 0 w 132"/>
                  <a:gd name="T9" fmla="*/ 54 h 148"/>
                  <a:gd name="T10" fmla="*/ 53 w 132"/>
                  <a:gd name="T11" fmla="*/ 59 h 148"/>
                  <a:gd name="T12" fmla="*/ 56 w 132"/>
                  <a:gd name="T13" fmla="*/ 148 h 148"/>
                  <a:gd name="T14" fmla="*/ 79 w 132"/>
                  <a:gd name="T15" fmla="*/ 146 h 148"/>
                  <a:gd name="T16" fmla="*/ 127 w 132"/>
                  <a:gd name="T17" fmla="*/ 59 h 148"/>
                  <a:gd name="T18" fmla="*/ 132 w 132"/>
                  <a:gd name="T19" fmla="*/ 19 h 148"/>
                  <a:gd name="T20" fmla="*/ 33 w 132"/>
                  <a:gd name="T21" fmla="*/ 45 h 148"/>
                  <a:gd name="T22" fmla="*/ 19 w 132"/>
                  <a:gd name="T23" fmla="*/ 47 h 148"/>
                  <a:gd name="T24" fmla="*/ 25 w 132"/>
                  <a:gd name="T25" fmla="*/ 25 h 148"/>
                  <a:gd name="T26" fmla="*/ 35 w 132"/>
                  <a:gd name="T27" fmla="*/ 30 h 148"/>
                  <a:gd name="T28" fmla="*/ 31 w 132"/>
                  <a:gd name="T29" fmla="*/ 35 h 148"/>
                  <a:gd name="T30" fmla="*/ 33 w 132"/>
                  <a:gd name="T31" fmla="*/ 45 h 148"/>
                  <a:gd name="T32" fmla="*/ 39 w 132"/>
                  <a:gd name="T33" fmla="*/ 47 h 148"/>
                  <a:gd name="T34" fmla="*/ 52 w 132"/>
                  <a:gd name="T35" fmla="*/ 25 h 148"/>
                  <a:gd name="T36" fmla="*/ 44 w 132"/>
                  <a:gd name="T37" fmla="*/ 29 h 148"/>
                  <a:gd name="T38" fmla="*/ 52 w 132"/>
                  <a:gd name="T39" fmla="*/ 33 h 148"/>
                  <a:gd name="T40" fmla="*/ 44 w 132"/>
                  <a:gd name="T41" fmla="*/ 37 h 148"/>
                  <a:gd name="T42" fmla="*/ 53 w 132"/>
                  <a:gd name="T43" fmla="*/ 43 h 148"/>
                  <a:gd name="T44" fmla="*/ 69 w 132"/>
                  <a:gd name="T45" fmla="*/ 47 h 148"/>
                  <a:gd name="T46" fmla="*/ 61 w 132"/>
                  <a:gd name="T47" fmla="*/ 41 h 148"/>
                  <a:gd name="T48" fmla="*/ 54 w 132"/>
                  <a:gd name="T49" fmla="*/ 47 h 148"/>
                  <a:gd name="T50" fmla="*/ 68 w 132"/>
                  <a:gd name="T51" fmla="*/ 25 h 148"/>
                  <a:gd name="T52" fmla="*/ 69 w 132"/>
                  <a:gd name="T53" fmla="*/ 47 h 148"/>
                  <a:gd name="T54" fmla="*/ 92 w 132"/>
                  <a:gd name="T55" fmla="*/ 42 h 148"/>
                  <a:gd name="T56" fmla="*/ 87 w 132"/>
                  <a:gd name="T57" fmla="*/ 47 h 148"/>
                  <a:gd name="T58" fmla="*/ 87 w 132"/>
                  <a:gd name="T59" fmla="*/ 24 h 148"/>
                  <a:gd name="T60" fmla="*/ 92 w 132"/>
                  <a:gd name="T61" fmla="*/ 29 h 148"/>
                  <a:gd name="T62" fmla="*/ 81 w 132"/>
                  <a:gd name="T63" fmla="*/ 36 h 148"/>
                  <a:gd name="T64" fmla="*/ 114 w 132"/>
                  <a:gd name="T65" fmla="*/ 47 h 148"/>
                  <a:gd name="T66" fmla="*/ 109 w 132"/>
                  <a:gd name="T67" fmla="*/ 38 h 148"/>
                  <a:gd name="T68" fmla="*/ 101 w 132"/>
                  <a:gd name="T69" fmla="*/ 47 h 148"/>
                  <a:gd name="T70" fmla="*/ 96 w 132"/>
                  <a:gd name="T71" fmla="*/ 25 h 148"/>
                  <a:gd name="T72" fmla="*/ 101 w 132"/>
                  <a:gd name="T73" fmla="*/ 33 h 148"/>
                  <a:gd name="T74" fmla="*/ 109 w 132"/>
                  <a:gd name="T75" fmla="*/ 25 h 148"/>
                  <a:gd name="T76" fmla="*/ 114 w 132"/>
                  <a:gd name="T77" fmla="*/ 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2" h="148">
                    <a:moveTo>
                      <a:pt x="127" y="14"/>
                    </a:move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9" y="1"/>
                      <a:pt x="78" y="0"/>
                      <a:pt x="7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4" y="0"/>
                      <a:pt x="53" y="1"/>
                      <a:pt x="53" y="2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3" y="14"/>
                      <a:pt x="0" y="16"/>
                      <a:pt x="0" y="19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7"/>
                      <a:pt x="3" y="59"/>
                      <a:pt x="5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3" y="147"/>
                      <a:pt x="54" y="148"/>
                      <a:pt x="56" y="148"/>
                    </a:cubicBezTo>
                    <a:cubicBezTo>
                      <a:pt x="76" y="148"/>
                      <a:pt x="76" y="148"/>
                      <a:pt x="76" y="148"/>
                    </a:cubicBezTo>
                    <a:cubicBezTo>
                      <a:pt x="78" y="148"/>
                      <a:pt x="79" y="147"/>
                      <a:pt x="79" y="146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127" y="59"/>
                      <a:pt x="127" y="59"/>
                      <a:pt x="127" y="59"/>
                    </a:cubicBezTo>
                    <a:cubicBezTo>
                      <a:pt x="129" y="59"/>
                      <a:pt x="132" y="57"/>
                      <a:pt x="132" y="54"/>
                    </a:cubicBezTo>
                    <a:cubicBezTo>
                      <a:pt x="132" y="19"/>
                      <a:pt x="132" y="19"/>
                      <a:pt x="132" y="19"/>
                    </a:cubicBezTo>
                    <a:cubicBezTo>
                      <a:pt x="132" y="16"/>
                      <a:pt x="129" y="14"/>
                      <a:pt x="127" y="14"/>
                    </a:cubicBezTo>
                    <a:close/>
                    <a:moveTo>
                      <a:pt x="33" y="45"/>
                    </a:moveTo>
                    <a:cubicBezTo>
                      <a:pt x="31" y="46"/>
                      <a:pt x="29" y="47"/>
                      <a:pt x="24" y="47"/>
                    </a:cubicBezTo>
                    <a:cubicBezTo>
                      <a:pt x="22" y="47"/>
                      <a:pt x="20" y="47"/>
                      <a:pt x="19" y="4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20" y="25"/>
                      <a:pt x="23" y="25"/>
                      <a:pt x="25" y="25"/>
                    </a:cubicBezTo>
                    <a:cubicBezTo>
                      <a:pt x="28" y="25"/>
                      <a:pt x="30" y="25"/>
                      <a:pt x="32" y="26"/>
                    </a:cubicBezTo>
                    <a:cubicBezTo>
                      <a:pt x="33" y="27"/>
                      <a:pt x="35" y="28"/>
                      <a:pt x="35" y="30"/>
                    </a:cubicBezTo>
                    <a:cubicBezTo>
                      <a:pt x="35" y="32"/>
                      <a:pt x="33" y="34"/>
                      <a:pt x="31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3" y="36"/>
                      <a:pt x="35" y="37"/>
                      <a:pt x="35" y="40"/>
                    </a:cubicBezTo>
                    <a:cubicBezTo>
                      <a:pt x="35" y="42"/>
                      <a:pt x="34" y="44"/>
                      <a:pt x="33" y="45"/>
                    </a:cubicBezTo>
                    <a:close/>
                    <a:moveTo>
                      <a:pt x="53" y="47"/>
                    </a:moveTo>
                    <a:cubicBezTo>
                      <a:pt x="39" y="47"/>
                      <a:pt x="39" y="47"/>
                      <a:pt x="39" y="47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53" y="43"/>
                      <a:pt x="53" y="43"/>
                      <a:pt x="53" y="43"/>
                    </a:cubicBezTo>
                    <a:lnTo>
                      <a:pt x="53" y="47"/>
                    </a:lnTo>
                    <a:close/>
                    <a:moveTo>
                      <a:pt x="69" y="47"/>
                    </a:moveTo>
                    <a:cubicBezTo>
                      <a:pt x="67" y="41"/>
                      <a:pt x="67" y="41"/>
                      <a:pt x="67" y="41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60" y="47"/>
                      <a:pt x="60" y="47"/>
                      <a:pt x="60" y="47"/>
                    </a:cubicBezTo>
                    <a:cubicBezTo>
                      <a:pt x="54" y="47"/>
                      <a:pt x="54" y="47"/>
                      <a:pt x="54" y="47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74" y="47"/>
                      <a:pt x="74" y="47"/>
                      <a:pt x="74" y="47"/>
                    </a:cubicBezTo>
                    <a:lnTo>
                      <a:pt x="69" y="47"/>
                    </a:lnTo>
                    <a:close/>
                    <a:moveTo>
                      <a:pt x="88" y="43"/>
                    </a:moveTo>
                    <a:cubicBezTo>
                      <a:pt x="89" y="43"/>
                      <a:pt x="91" y="43"/>
                      <a:pt x="92" y="42"/>
                    </a:cubicBezTo>
                    <a:cubicBezTo>
                      <a:pt x="93" y="46"/>
                      <a:pt x="93" y="46"/>
                      <a:pt x="93" y="46"/>
                    </a:cubicBezTo>
                    <a:cubicBezTo>
                      <a:pt x="92" y="47"/>
                      <a:pt x="90" y="47"/>
                      <a:pt x="87" y="47"/>
                    </a:cubicBezTo>
                    <a:cubicBezTo>
                      <a:pt x="79" y="47"/>
                      <a:pt x="76" y="42"/>
                      <a:pt x="76" y="36"/>
                    </a:cubicBezTo>
                    <a:cubicBezTo>
                      <a:pt x="76" y="29"/>
                      <a:pt x="81" y="24"/>
                      <a:pt x="87" y="24"/>
                    </a:cubicBezTo>
                    <a:cubicBezTo>
                      <a:pt x="90" y="24"/>
                      <a:pt x="92" y="25"/>
                      <a:pt x="93" y="25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89" y="29"/>
                      <a:pt x="88" y="29"/>
                    </a:cubicBezTo>
                    <a:cubicBezTo>
                      <a:pt x="84" y="29"/>
                      <a:pt x="81" y="31"/>
                      <a:pt x="81" y="36"/>
                    </a:cubicBezTo>
                    <a:cubicBezTo>
                      <a:pt x="81" y="40"/>
                      <a:pt x="83" y="43"/>
                      <a:pt x="88" y="43"/>
                    </a:cubicBezTo>
                    <a:close/>
                    <a:moveTo>
                      <a:pt x="114" y="47"/>
                    </a:moveTo>
                    <a:cubicBezTo>
                      <a:pt x="109" y="47"/>
                      <a:pt x="109" y="47"/>
                      <a:pt x="109" y="47"/>
                    </a:cubicBezTo>
                    <a:cubicBezTo>
                      <a:pt x="109" y="38"/>
                      <a:pt x="109" y="38"/>
                      <a:pt x="109" y="38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9" y="25"/>
                      <a:pt x="109" y="25"/>
                      <a:pt x="109" y="25"/>
                    </a:cubicBezTo>
                    <a:cubicBezTo>
                      <a:pt x="114" y="25"/>
                      <a:pt x="114" y="25"/>
                      <a:pt x="114" y="25"/>
                    </a:cubicBezTo>
                    <a:lnTo>
                      <a:pt x="114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6363451" y="3625046"/>
              <a:ext cx="519113" cy="515540"/>
              <a:chOff x="6997700" y="3771900"/>
              <a:chExt cx="692150" cy="687387"/>
            </a:xfrm>
          </p:grpSpPr>
          <p:sp>
            <p:nvSpPr>
              <p:cNvPr id="11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997700" y="3771900"/>
                <a:ext cx="692150" cy="687387"/>
              </a:xfrm>
              <a:prstGeom prst="ellipse">
                <a:avLst/>
              </a:prstGeom>
              <a:solidFill>
                <a:srgbClr val="D4C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38975" y="4041775"/>
                <a:ext cx="601662" cy="222250"/>
              </a:xfrm>
              <a:custGeom>
                <a:avLst/>
                <a:gdLst>
                  <a:gd name="T0" fmla="*/ 117 w 160"/>
                  <a:gd name="T1" fmla="*/ 0 h 59"/>
                  <a:gd name="T2" fmla="*/ 120 w 160"/>
                  <a:gd name="T3" fmla="*/ 10 h 59"/>
                  <a:gd name="T4" fmla="*/ 140 w 160"/>
                  <a:gd name="T5" fmla="*/ 28 h 59"/>
                  <a:gd name="T6" fmla="*/ 80 w 160"/>
                  <a:gd name="T7" fmla="*/ 51 h 59"/>
                  <a:gd name="T8" fmla="*/ 19 w 160"/>
                  <a:gd name="T9" fmla="*/ 28 h 59"/>
                  <a:gd name="T10" fmla="*/ 39 w 160"/>
                  <a:gd name="T11" fmla="*/ 10 h 59"/>
                  <a:gd name="T12" fmla="*/ 43 w 160"/>
                  <a:gd name="T13" fmla="*/ 0 h 59"/>
                  <a:gd name="T14" fmla="*/ 0 w 160"/>
                  <a:gd name="T15" fmla="*/ 28 h 59"/>
                  <a:gd name="T16" fmla="*/ 80 w 160"/>
                  <a:gd name="T17" fmla="*/ 59 h 59"/>
                  <a:gd name="T18" fmla="*/ 160 w 160"/>
                  <a:gd name="T19" fmla="*/ 28 h 59"/>
                  <a:gd name="T20" fmla="*/ 117 w 160"/>
                  <a:gd name="T2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59">
                    <a:moveTo>
                      <a:pt x="117" y="0"/>
                    </a:moveTo>
                    <a:cubicBezTo>
                      <a:pt x="118" y="4"/>
                      <a:pt x="120" y="7"/>
                      <a:pt x="120" y="10"/>
                    </a:cubicBezTo>
                    <a:cubicBezTo>
                      <a:pt x="133" y="15"/>
                      <a:pt x="140" y="21"/>
                      <a:pt x="140" y="28"/>
                    </a:cubicBezTo>
                    <a:cubicBezTo>
                      <a:pt x="140" y="41"/>
                      <a:pt x="113" y="51"/>
                      <a:pt x="80" y="51"/>
                    </a:cubicBezTo>
                    <a:cubicBezTo>
                      <a:pt x="46" y="51"/>
                      <a:pt x="19" y="41"/>
                      <a:pt x="19" y="28"/>
                    </a:cubicBezTo>
                    <a:cubicBezTo>
                      <a:pt x="19" y="21"/>
                      <a:pt x="27" y="15"/>
                      <a:pt x="39" y="10"/>
                    </a:cubicBezTo>
                    <a:cubicBezTo>
                      <a:pt x="40" y="7"/>
                      <a:pt x="41" y="4"/>
                      <a:pt x="43" y="0"/>
                    </a:cubicBezTo>
                    <a:cubicBezTo>
                      <a:pt x="17" y="6"/>
                      <a:pt x="0" y="16"/>
                      <a:pt x="0" y="28"/>
                    </a:cubicBezTo>
                    <a:cubicBezTo>
                      <a:pt x="0" y="45"/>
                      <a:pt x="36" y="59"/>
                      <a:pt x="80" y="59"/>
                    </a:cubicBezTo>
                    <a:cubicBezTo>
                      <a:pt x="124" y="59"/>
                      <a:pt x="160" y="45"/>
                      <a:pt x="160" y="28"/>
                    </a:cubicBezTo>
                    <a:cubicBezTo>
                      <a:pt x="160" y="16"/>
                      <a:pt x="142" y="6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212013" y="3956050"/>
                <a:ext cx="255587" cy="211137"/>
              </a:xfrm>
              <a:custGeom>
                <a:avLst/>
                <a:gdLst>
                  <a:gd name="T0" fmla="*/ 64 w 68"/>
                  <a:gd name="T1" fmla="*/ 23 h 56"/>
                  <a:gd name="T2" fmla="*/ 34 w 68"/>
                  <a:gd name="T3" fmla="*/ 0 h 56"/>
                  <a:gd name="T4" fmla="*/ 3 w 68"/>
                  <a:gd name="T5" fmla="*/ 23 h 56"/>
                  <a:gd name="T6" fmla="*/ 0 w 68"/>
                  <a:gd name="T7" fmla="*/ 33 h 56"/>
                  <a:gd name="T8" fmla="*/ 0 w 68"/>
                  <a:gd name="T9" fmla="*/ 41 h 56"/>
                  <a:gd name="T10" fmla="*/ 0 w 68"/>
                  <a:gd name="T11" fmla="*/ 47 h 56"/>
                  <a:gd name="T12" fmla="*/ 35 w 68"/>
                  <a:gd name="T13" fmla="*/ 56 h 56"/>
                  <a:gd name="T14" fmla="*/ 67 w 68"/>
                  <a:gd name="T15" fmla="*/ 47 h 56"/>
                  <a:gd name="T16" fmla="*/ 68 w 68"/>
                  <a:gd name="T17" fmla="*/ 41 h 56"/>
                  <a:gd name="T18" fmla="*/ 67 w 68"/>
                  <a:gd name="T19" fmla="*/ 33 h 56"/>
                  <a:gd name="T20" fmla="*/ 64 w 68"/>
                  <a:gd name="T21" fmla="*/ 2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56">
                    <a:moveTo>
                      <a:pt x="64" y="23"/>
                    </a:moveTo>
                    <a:cubicBezTo>
                      <a:pt x="59" y="10"/>
                      <a:pt x="47" y="0"/>
                      <a:pt x="34" y="0"/>
                    </a:cubicBezTo>
                    <a:cubicBezTo>
                      <a:pt x="20" y="0"/>
                      <a:pt x="9" y="10"/>
                      <a:pt x="3" y="23"/>
                    </a:cubicBezTo>
                    <a:cubicBezTo>
                      <a:pt x="2" y="26"/>
                      <a:pt x="1" y="30"/>
                      <a:pt x="0" y="33"/>
                    </a:cubicBezTo>
                    <a:cubicBezTo>
                      <a:pt x="0" y="36"/>
                      <a:pt x="0" y="39"/>
                      <a:pt x="0" y="41"/>
                    </a:cubicBezTo>
                    <a:cubicBezTo>
                      <a:pt x="0" y="43"/>
                      <a:pt x="0" y="47"/>
                      <a:pt x="0" y="47"/>
                    </a:cubicBezTo>
                    <a:cubicBezTo>
                      <a:pt x="0" y="47"/>
                      <a:pt x="9" y="56"/>
                      <a:pt x="35" y="56"/>
                    </a:cubicBezTo>
                    <a:cubicBezTo>
                      <a:pt x="60" y="56"/>
                      <a:pt x="67" y="47"/>
                      <a:pt x="67" y="47"/>
                    </a:cubicBezTo>
                    <a:cubicBezTo>
                      <a:pt x="67" y="47"/>
                      <a:pt x="68" y="43"/>
                      <a:pt x="68" y="41"/>
                    </a:cubicBezTo>
                    <a:cubicBezTo>
                      <a:pt x="68" y="39"/>
                      <a:pt x="68" y="36"/>
                      <a:pt x="67" y="33"/>
                    </a:cubicBezTo>
                    <a:cubicBezTo>
                      <a:pt x="67" y="30"/>
                      <a:pt x="66" y="26"/>
                      <a:pt x="6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4709254" y="3625046"/>
              <a:ext cx="517922" cy="515540"/>
              <a:chOff x="5472113" y="3771900"/>
              <a:chExt cx="690562" cy="687387"/>
            </a:xfrm>
          </p:grpSpPr>
          <p:sp>
            <p:nvSpPr>
              <p:cNvPr id="1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472113" y="3771900"/>
                <a:ext cx="690562" cy="687387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80063" y="3914775"/>
                <a:ext cx="455612" cy="442912"/>
              </a:xfrm>
              <a:custGeom>
                <a:avLst/>
                <a:gdLst>
                  <a:gd name="T0" fmla="*/ 78 w 121"/>
                  <a:gd name="T1" fmla="*/ 0 h 118"/>
                  <a:gd name="T2" fmla="*/ 74 w 121"/>
                  <a:gd name="T3" fmla="*/ 2 h 118"/>
                  <a:gd name="T4" fmla="*/ 56 w 121"/>
                  <a:gd name="T5" fmla="*/ 20 h 118"/>
                  <a:gd name="T6" fmla="*/ 40 w 121"/>
                  <a:gd name="T7" fmla="*/ 66 h 118"/>
                  <a:gd name="T8" fmla="*/ 30 w 121"/>
                  <a:gd name="T9" fmla="*/ 73 h 118"/>
                  <a:gd name="T10" fmla="*/ 9 w 121"/>
                  <a:gd name="T11" fmla="*/ 73 h 118"/>
                  <a:gd name="T12" fmla="*/ 0 w 121"/>
                  <a:gd name="T13" fmla="*/ 76 h 118"/>
                  <a:gd name="T14" fmla="*/ 0 w 121"/>
                  <a:gd name="T15" fmla="*/ 77 h 118"/>
                  <a:gd name="T16" fmla="*/ 28 w 121"/>
                  <a:gd name="T17" fmla="*/ 92 h 118"/>
                  <a:gd name="T18" fmla="*/ 44 w 121"/>
                  <a:gd name="T19" fmla="*/ 118 h 118"/>
                  <a:gd name="T20" fmla="*/ 47 w 121"/>
                  <a:gd name="T21" fmla="*/ 88 h 118"/>
                  <a:gd name="T22" fmla="*/ 51 w 121"/>
                  <a:gd name="T23" fmla="*/ 82 h 118"/>
                  <a:gd name="T24" fmla="*/ 55 w 121"/>
                  <a:gd name="T25" fmla="*/ 81 h 118"/>
                  <a:gd name="T26" fmla="*/ 73 w 121"/>
                  <a:gd name="T27" fmla="*/ 78 h 118"/>
                  <a:gd name="T28" fmla="*/ 110 w 121"/>
                  <a:gd name="T29" fmla="*/ 57 h 118"/>
                  <a:gd name="T30" fmla="*/ 121 w 121"/>
                  <a:gd name="T31" fmla="*/ 44 h 118"/>
                  <a:gd name="T32" fmla="*/ 78 w 121"/>
                  <a:gd name="T33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1" h="118">
                    <a:moveTo>
                      <a:pt x="78" y="0"/>
                    </a:moveTo>
                    <a:cubicBezTo>
                      <a:pt x="76" y="1"/>
                      <a:pt x="75" y="2"/>
                      <a:pt x="74" y="2"/>
                    </a:cubicBezTo>
                    <a:cubicBezTo>
                      <a:pt x="67" y="7"/>
                      <a:pt x="61" y="13"/>
                      <a:pt x="56" y="20"/>
                    </a:cubicBezTo>
                    <a:cubicBezTo>
                      <a:pt x="46" y="34"/>
                      <a:pt x="42" y="50"/>
                      <a:pt x="40" y="66"/>
                    </a:cubicBezTo>
                    <a:cubicBezTo>
                      <a:pt x="39" y="73"/>
                      <a:pt x="37" y="74"/>
                      <a:pt x="30" y="73"/>
                    </a:cubicBezTo>
                    <a:cubicBezTo>
                      <a:pt x="23" y="73"/>
                      <a:pt x="16" y="72"/>
                      <a:pt x="9" y="73"/>
                    </a:cubicBezTo>
                    <a:cubicBezTo>
                      <a:pt x="6" y="73"/>
                      <a:pt x="3" y="75"/>
                      <a:pt x="0" y="76"/>
                    </a:cubicBezTo>
                    <a:cubicBezTo>
                      <a:pt x="0" y="76"/>
                      <a:pt x="0" y="77"/>
                      <a:pt x="0" y="77"/>
                    </a:cubicBezTo>
                    <a:cubicBezTo>
                      <a:pt x="8" y="84"/>
                      <a:pt x="16" y="92"/>
                      <a:pt x="28" y="92"/>
                    </a:cubicBezTo>
                    <a:cubicBezTo>
                      <a:pt x="30" y="102"/>
                      <a:pt x="34" y="111"/>
                      <a:pt x="44" y="118"/>
                    </a:cubicBezTo>
                    <a:cubicBezTo>
                      <a:pt x="48" y="108"/>
                      <a:pt x="50" y="98"/>
                      <a:pt x="47" y="88"/>
                    </a:cubicBezTo>
                    <a:cubicBezTo>
                      <a:pt x="47" y="84"/>
                      <a:pt x="48" y="83"/>
                      <a:pt x="51" y="82"/>
                    </a:cubicBezTo>
                    <a:cubicBezTo>
                      <a:pt x="52" y="82"/>
                      <a:pt x="54" y="82"/>
                      <a:pt x="55" y="81"/>
                    </a:cubicBezTo>
                    <a:cubicBezTo>
                      <a:pt x="61" y="80"/>
                      <a:pt x="67" y="79"/>
                      <a:pt x="73" y="78"/>
                    </a:cubicBezTo>
                    <a:cubicBezTo>
                      <a:pt x="87" y="75"/>
                      <a:pt x="100" y="68"/>
                      <a:pt x="110" y="57"/>
                    </a:cubicBezTo>
                    <a:cubicBezTo>
                      <a:pt x="114" y="53"/>
                      <a:pt x="117" y="48"/>
                      <a:pt x="121" y="44"/>
                    </a:cubicBezTo>
                    <a:cubicBezTo>
                      <a:pt x="96" y="39"/>
                      <a:pt x="84" y="23"/>
                      <a:pt x="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892800" y="3868738"/>
                <a:ext cx="161925" cy="188912"/>
              </a:xfrm>
              <a:custGeom>
                <a:avLst/>
                <a:gdLst>
                  <a:gd name="T0" fmla="*/ 2 w 43"/>
                  <a:gd name="T1" fmla="*/ 9 h 50"/>
                  <a:gd name="T2" fmla="*/ 0 w 43"/>
                  <a:gd name="T3" fmla="*/ 13 h 50"/>
                  <a:gd name="T4" fmla="*/ 7 w 43"/>
                  <a:gd name="T5" fmla="*/ 29 h 50"/>
                  <a:gd name="T6" fmla="*/ 39 w 43"/>
                  <a:gd name="T7" fmla="*/ 50 h 50"/>
                  <a:gd name="T8" fmla="*/ 41 w 43"/>
                  <a:gd name="T9" fmla="*/ 22 h 50"/>
                  <a:gd name="T10" fmla="*/ 2 w 43"/>
                  <a:gd name="T11" fmla="*/ 9 h 50"/>
                  <a:gd name="T12" fmla="*/ 22 w 43"/>
                  <a:gd name="T13" fmla="*/ 22 h 50"/>
                  <a:gd name="T14" fmla="*/ 14 w 43"/>
                  <a:gd name="T15" fmla="*/ 22 h 50"/>
                  <a:gd name="T16" fmla="*/ 14 w 43"/>
                  <a:gd name="T17" fmla="*/ 14 h 50"/>
                  <a:gd name="T18" fmla="*/ 22 w 43"/>
                  <a:gd name="T19" fmla="*/ 14 h 50"/>
                  <a:gd name="T20" fmla="*/ 22 w 43"/>
                  <a:gd name="T21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50">
                    <a:moveTo>
                      <a:pt x="2" y="9"/>
                    </a:moveTo>
                    <a:cubicBezTo>
                      <a:pt x="1" y="10"/>
                      <a:pt x="0" y="12"/>
                      <a:pt x="0" y="13"/>
                    </a:cubicBezTo>
                    <a:cubicBezTo>
                      <a:pt x="2" y="18"/>
                      <a:pt x="4" y="24"/>
                      <a:pt x="7" y="29"/>
                    </a:cubicBezTo>
                    <a:cubicBezTo>
                      <a:pt x="14" y="40"/>
                      <a:pt x="25" y="47"/>
                      <a:pt x="39" y="50"/>
                    </a:cubicBezTo>
                    <a:cubicBezTo>
                      <a:pt x="42" y="41"/>
                      <a:pt x="43" y="32"/>
                      <a:pt x="41" y="22"/>
                    </a:cubicBezTo>
                    <a:cubicBezTo>
                      <a:pt x="36" y="7"/>
                      <a:pt x="15" y="0"/>
                      <a:pt x="2" y="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4" y="22"/>
                    </a:cubicBezTo>
                    <a:cubicBezTo>
                      <a:pt x="12" y="20"/>
                      <a:pt x="12" y="17"/>
                      <a:pt x="14" y="14"/>
                    </a:cubicBezTo>
                    <a:cubicBezTo>
                      <a:pt x="16" y="12"/>
                      <a:pt x="20" y="12"/>
                      <a:pt x="22" y="14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30875" y="3917950"/>
                <a:ext cx="93662" cy="142875"/>
              </a:xfrm>
              <a:custGeom>
                <a:avLst/>
                <a:gdLst>
                  <a:gd name="T0" fmla="*/ 3 w 25"/>
                  <a:gd name="T1" fmla="*/ 12 h 38"/>
                  <a:gd name="T2" fmla="*/ 0 w 25"/>
                  <a:gd name="T3" fmla="*/ 38 h 38"/>
                  <a:gd name="T4" fmla="*/ 1 w 25"/>
                  <a:gd name="T5" fmla="*/ 38 h 38"/>
                  <a:gd name="T6" fmla="*/ 25 w 25"/>
                  <a:gd name="T7" fmla="*/ 0 h 38"/>
                  <a:gd name="T8" fmla="*/ 9 w 25"/>
                  <a:gd name="T9" fmla="*/ 5 h 38"/>
                  <a:gd name="T10" fmla="*/ 3 w 25"/>
                  <a:gd name="T11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8">
                    <a:moveTo>
                      <a:pt x="3" y="12"/>
                    </a:moveTo>
                    <a:cubicBezTo>
                      <a:pt x="1" y="20"/>
                      <a:pt x="1" y="29"/>
                      <a:pt x="0" y="38"/>
                    </a:cubicBezTo>
                    <a:cubicBezTo>
                      <a:pt x="0" y="38"/>
                      <a:pt x="1" y="38"/>
                      <a:pt x="1" y="38"/>
                    </a:cubicBezTo>
                    <a:cubicBezTo>
                      <a:pt x="5" y="23"/>
                      <a:pt x="15" y="12"/>
                      <a:pt x="25" y="0"/>
                    </a:cubicBezTo>
                    <a:cubicBezTo>
                      <a:pt x="19" y="1"/>
                      <a:pt x="14" y="3"/>
                      <a:pt x="9" y="5"/>
                    </a:cubicBezTo>
                    <a:cubicBezTo>
                      <a:pt x="6" y="6"/>
                      <a:pt x="3" y="9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37250" y="4151313"/>
                <a:ext cx="60325" cy="68262"/>
              </a:xfrm>
              <a:custGeom>
                <a:avLst/>
                <a:gdLst>
                  <a:gd name="T0" fmla="*/ 8 w 16"/>
                  <a:gd name="T1" fmla="*/ 7 h 18"/>
                  <a:gd name="T2" fmla="*/ 0 w 16"/>
                  <a:gd name="T3" fmla="*/ 13 h 18"/>
                  <a:gd name="T4" fmla="*/ 12 w 16"/>
                  <a:gd name="T5" fmla="*/ 16 h 18"/>
                  <a:gd name="T6" fmla="*/ 16 w 16"/>
                  <a:gd name="T7" fmla="*/ 12 h 18"/>
                  <a:gd name="T8" fmla="*/ 16 w 16"/>
                  <a:gd name="T9" fmla="*/ 0 h 18"/>
                  <a:gd name="T10" fmla="*/ 8 w 16"/>
                  <a:gd name="T11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8">
                    <a:moveTo>
                      <a:pt x="8" y="7"/>
                    </a:moveTo>
                    <a:cubicBezTo>
                      <a:pt x="6" y="10"/>
                      <a:pt x="3" y="11"/>
                      <a:pt x="0" y="13"/>
                    </a:cubicBezTo>
                    <a:cubicBezTo>
                      <a:pt x="2" y="17"/>
                      <a:pt x="7" y="18"/>
                      <a:pt x="12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8"/>
                      <a:pt x="16" y="4"/>
                      <a:pt x="16" y="0"/>
                    </a:cubicBezTo>
                    <a:cubicBezTo>
                      <a:pt x="13" y="3"/>
                      <a:pt x="11" y="5"/>
                      <a:pt x="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5535757" y="3625046"/>
              <a:ext cx="519113" cy="515540"/>
              <a:chOff x="6230938" y="3771900"/>
              <a:chExt cx="692150" cy="687387"/>
            </a:xfrm>
          </p:grpSpPr>
          <p:sp>
            <p:nvSpPr>
              <p:cNvPr id="12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30938" y="3771900"/>
                <a:ext cx="692150" cy="687387"/>
              </a:xfrm>
              <a:prstGeom prst="ellipse">
                <a:avLst/>
              </a:prstGeom>
              <a:solidFill>
                <a:srgbClr val="24B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16663" y="3868738"/>
                <a:ext cx="519112" cy="455612"/>
              </a:xfrm>
              <a:custGeom>
                <a:avLst/>
                <a:gdLst>
                  <a:gd name="T0" fmla="*/ 56 w 138"/>
                  <a:gd name="T1" fmla="*/ 15 h 121"/>
                  <a:gd name="T2" fmla="*/ 56 w 138"/>
                  <a:gd name="T3" fmla="*/ 0 h 121"/>
                  <a:gd name="T4" fmla="*/ 51 w 138"/>
                  <a:gd name="T5" fmla="*/ 0 h 121"/>
                  <a:gd name="T6" fmla="*/ 51 w 138"/>
                  <a:gd name="T7" fmla="*/ 98 h 121"/>
                  <a:gd name="T8" fmla="*/ 0 w 138"/>
                  <a:gd name="T9" fmla="*/ 98 h 121"/>
                  <a:gd name="T10" fmla="*/ 10 w 138"/>
                  <a:gd name="T11" fmla="*/ 121 h 121"/>
                  <a:gd name="T12" fmla="*/ 115 w 138"/>
                  <a:gd name="T13" fmla="*/ 121 h 121"/>
                  <a:gd name="T14" fmla="*/ 138 w 138"/>
                  <a:gd name="T15" fmla="*/ 98 h 121"/>
                  <a:gd name="T16" fmla="*/ 91 w 138"/>
                  <a:gd name="T17" fmla="*/ 98 h 121"/>
                  <a:gd name="T18" fmla="*/ 56 w 138"/>
                  <a:gd name="T19" fmla="*/ 15 h 121"/>
                  <a:gd name="T20" fmla="*/ 72 w 138"/>
                  <a:gd name="T21" fmla="*/ 98 h 121"/>
                  <a:gd name="T22" fmla="*/ 56 w 138"/>
                  <a:gd name="T23" fmla="*/ 98 h 121"/>
                  <a:gd name="T24" fmla="*/ 56 w 138"/>
                  <a:gd name="T25" fmla="*/ 19 h 121"/>
                  <a:gd name="T26" fmla="*/ 72 w 138"/>
                  <a:gd name="T27" fmla="*/ 98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8" h="121">
                    <a:moveTo>
                      <a:pt x="56" y="15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98"/>
                      <a:pt x="51" y="98"/>
                      <a:pt x="51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115" y="121"/>
                      <a:pt x="115" y="121"/>
                      <a:pt x="115" y="121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91" y="98"/>
                      <a:pt x="91" y="98"/>
                      <a:pt x="91" y="98"/>
                    </a:cubicBezTo>
                    <a:cubicBezTo>
                      <a:pt x="130" y="59"/>
                      <a:pt x="69" y="23"/>
                      <a:pt x="56" y="15"/>
                    </a:cubicBezTo>
                    <a:close/>
                    <a:moveTo>
                      <a:pt x="72" y="98"/>
                    </a:moveTo>
                    <a:cubicBezTo>
                      <a:pt x="56" y="98"/>
                      <a:pt x="56" y="98"/>
                      <a:pt x="56" y="98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79" y="63"/>
                      <a:pt x="75" y="89"/>
                      <a:pt x="72" y="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38913" y="3868738"/>
                <a:ext cx="128587" cy="49212"/>
              </a:xfrm>
              <a:custGeom>
                <a:avLst/>
                <a:gdLst>
                  <a:gd name="T0" fmla="*/ 0 w 81"/>
                  <a:gd name="T1" fmla="*/ 31 h 31"/>
                  <a:gd name="T2" fmla="*/ 81 w 81"/>
                  <a:gd name="T3" fmla="*/ 15 h 31"/>
                  <a:gd name="T4" fmla="*/ 0 w 81"/>
                  <a:gd name="T5" fmla="*/ 0 h 31"/>
                  <a:gd name="T6" fmla="*/ 0 w 81"/>
                  <a:gd name="T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31">
                    <a:moveTo>
                      <a:pt x="0" y="31"/>
                    </a:moveTo>
                    <a:lnTo>
                      <a:pt x="81" y="15"/>
                    </a:lnTo>
                    <a:lnTo>
                      <a:pt x="0" y="0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2228554" y="3625045"/>
              <a:ext cx="519113" cy="515541"/>
              <a:chOff x="1706563" y="3971925"/>
              <a:chExt cx="692150" cy="687388"/>
            </a:xfrm>
          </p:grpSpPr>
          <p:sp>
            <p:nvSpPr>
              <p:cNvPr id="1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06563" y="3971925"/>
                <a:ext cx="692150" cy="687388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22500" y="4133850"/>
                <a:ext cx="109538" cy="346075"/>
              </a:xfrm>
              <a:custGeom>
                <a:avLst/>
                <a:gdLst>
                  <a:gd name="T0" fmla="*/ 14 w 29"/>
                  <a:gd name="T1" fmla="*/ 0 h 92"/>
                  <a:gd name="T2" fmla="*/ 0 w 29"/>
                  <a:gd name="T3" fmla="*/ 20 h 92"/>
                  <a:gd name="T4" fmla="*/ 12 w 29"/>
                  <a:gd name="T5" fmla="*/ 39 h 92"/>
                  <a:gd name="T6" fmla="*/ 9 w 29"/>
                  <a:gd name="T7" fmla="*/ 92 h 92"/>
                  <a:gd name="T8" fmla="*/ 20 w 29"/>
                  <a:gd name="T9" fmla="*/ 92 h 92"/>
                  <a:gd name="T10" fmla="*/ 17 w 29"/>
                  <a:gd name="T11" fmla="*/ 39 h 92"/>
                  <a:gd name="T12" fmla="*/ 29 w 29"/>
                  <a:gd name="T13" fmla="*/ 20 h 92"/>
                  <a:gd name="T14" fmla="*/ 14 w 29"/>
                  <a:gd name="T1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92">
                    <a:moveTo>
                      <a:pt x="14" y="0"/>
                    </a:moveTo>
                    <a:cubicBezTo>
                      <a:pt x="6" y="0"/>
                      <a:pt x="0" y="9"/>
                      <a:pt x="0" y="20"/>
                    </a:cubicBezTo>
                    <a:cubicBezTo>
                      <a:pt x="0" y="29"/>
                      <a:pt x="5" y="37"/>
                      <a:pt x="12" y="39"/>
                    </a:cubicBezTo>
                    <a:cubicBezTo>
                      <a:pt x="9" y="92"/>
                      <a:pt x="9" y="92"/>
                      <a:pt x="9" y="92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24" y="37"/>
                      <a:pt x="29" y="29"/>
                      <a:pt x="29" y="20"/>
                    </a:cubicBezTo>
                    <a:cubicBezTo>
                      <a:pt x="29" y="9"/>
                      <a:pt x="22" y="0"/>
                      <a:pt x="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763713" y="4140200"/>
                <a:ext cx="134938" cy="334963"/>
              </a:xfrm>
              <a:custGeom>
                <a:avLst/>
                <a:gdLst>
                  <a:gd name="T0" fmla="*/ 28 w 36"/>
                  <a:gd name="T1" fmla="*/ 0 h 89"/>
                  <a:gd name="T2" fmla="*/ 27 w 36"/>
                  <a:gd name="T3" fmla="*/ 21 h 89"/>
                  <a:gd name="T4" fmla="*/ 24 w 36"/>
                  <a:gd name="T5" fmla="*/ 21 h 89"/>
                  <a:gd name="T6" fmla="*/ 23 w 36"/>
                  <a:gd name="T7" fmla="*/ 0 h 89"/>
                  <a:gd name="T8" fmla="*/ 20 w 36"/>
                  <a:gd name="T9" fmla="*/ 0 h 89"/>
                  <a:gd name="T10" fmla="*/ 19 w 36"/>
                  <a:gd name="T11" fmla="*/ 21 h 89"/>
                  <a:gd name="T12" fmla="*/ 17 w 36"/>
                  <a:gd name="T13" fmla="*/ 21 h 89"/>
                  <a:gd name="T14" fmla="*/ 15 w 36"/>
                  <a:gd name="T15" fmla="*/ 0 h 89"/>
                  <a:gd name="T16" fmla="*/ 13 w 36"/>
                  <a:gd name="T17" fmla="*/ 0 h 89"/>
                  <a:gd name="T18" fmla="*/ 12 w 36"/>
                  <a:gd name="T19" fmla="*/ 21 h 89"/>
                  <a:gd name="T20" fmla="*/ 9 w 36"/>
                  <a:gd name="T21" fmla="*/ 21 h 89"/>
                  <a:gd name="T22" fmla="*/ 8 w 36"/>
                  <a:gd name="T23" fmla="*/ 0 h 89"/>
                  <a:gd name="T24" fmla="*/ 5 w 36"/>
                  <a:gd name="T25" fmla="*/ 0 h 89"/>
                  <a:gd name="T26" fmla="*/ 15 w 36"/>
                  <a:gd name="T27" fmla="*/ 36 h 89"/>
                  <a:gd name="T28" fmla="*/ 13 w 36"/>
                  <a:gd name="T29" fmla="*/ 89 h 89"/>
                  <a:gd name="T30" fmla="*/ 24 w 36"/>
                  <a:gd name="T31" fmla="*/ 89 h 89"/>
                  <a:gd name="T32" fmla="*/ 20 w 36"/>
                  <a:gd name="T33" fmla="*/ 36 h 89"/>
                  <a:gd name="T34" fmla="*/ 31 w 36"/>
                  <a:gd name="T35" fmla="*/ 0 h 89"/>
                  <a:gd name="T36" fmla="*/ 28 w 36"/>
                  <a:gd name="T37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" h="89">
                    <a:moveTo>
                      <a:pt x="28" y="0"/>
                    </a:moveTo>
                    <a:cubicBezTo>
                      <a:pt x="27" y="21"/>
                      <a:pt x="27" y="21"/>
                      <a:pt x="27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0"/>
                      <a:pt x="0" y="32"/>
                      <a:pt x="15" y="36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36" y="32"/>
                      <a:pt x="32" y="10"/>
                      <a:pt x="31" y="0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31988" y="4197350"/>
                <a:ext cx="241300" cy="2413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71663" y="4140200"/>
                <a:ext cx="358775" cy="358775"/>
              </a:xfrm>
              <a:custGeom>
                <a:avLst/>
                <a:gdLst>
                  <a:gd name="T0" fmla="*/ 48 w 95"/>
                  <a:gd name="T1" fmla="*/ 0 h 95"/>
                  <a:gd name="T2" fmla="*/ 0 w 95"/>
                  <a:gd name="T3" fmla="*/ 47 h 95"/>
                  <a:gd name="T4" fmla="*/ 48 w 95"/>
                  <a:gd name="T5" fmla="*/ 95 h 95"/>
                  <a:gd name="T6" fmla="*/ 95 w 95"/>
                  <a:gd name="T7" fmla="*/ 47 h 95"/>
                  <a:gd name="T8" fmla="*/ 48 w 95"/>
                  <a:gd name="T9" fmla="*/ 0 h 95"/>
                  <a:gd name="T10" fmla="*/ 48 w 95"/>
                  <a:gd name="T11" fmla="*/ 84 h 95"/>
                  <a:gd name="T12" fmla="*/ 12 w 95"/>
                  <a:gd name="T13" fmla="*/ 47 h 95"/>
                  <a:gd name="T14" fmla="*/ 48 w 95"/>
                  <a:gd name="T15" fmla="*/ 11 h 95"/>
                  <a:gd name="T16" fmla="*/ 84 w 95"/>
                  <a:gd name="T17" fmla="*/ 47 h 95"/>
                  <a:gd name="T18" fmla="*/ 48 w 95"/>
                  <a:gd name="T19" fmla="*/ 84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5">
                    <a:moveTo>
                      <a:pt x="48" y="0"/>
                    </a:moveTo>
                    <a:cubicBezTo>
                      <a:pt x="22" y="0"/>
                      <a:pt x="0" y="21"/>
                      <a:pt x="0" y="47"/>
                    </a:cubicBezTo>
                    <a:cubicBezTo>
                      <a:pt x="0" y="74"/>
                      <a:pt x="22" y="95"/>
                      <a:pt x="48" y="95"/>
                    </a:cubicBezTo>
                    <a:cubicBezTo>
                      <a:pt x="74" y="95"/>
                      <a:pt x="95" y="74"/>
                      <a:pt x="95" y="47"/>
                    </a:cubicBezTo>
                    <a:cubicBezTo>
                      <a:pt x="95" y="21"/>
                      <a:pt x="74" y="0"/>
                      <a:pt x="48" y="0"/>
                    </a:cubicBezTo>
                    <a:close/>
                    <a:moveTo>
                      <a:pt x="48" y="84"/>
                    </a:moveTo>
                    <a:cubicBezTo>
                      <a:pt x="28" y="84"/>
                      <a:pt x="12" y="67"/>
                      <a:pt x="12" y="47"/>
                    </a:cubicBezTo>
                    <a:cubicBezTo>
                      <a:pt x="12" y="27"/>
                      <a:pt x="28" y="11"/>
                      <a:pt x="48" y="11"/>
                    </a:cubicBezTo>
                    <a:cubicBezTo>
                      <a:pt x="68" y="11"/>
                      <a:pt x="84" y="27"/>
                      <a:pt x="84" y="47"/>
                    </a:cubicBezTo>
                    <a:cubicBezTo>
                      <a:pt x="84" y="67"/>
                      <a:pt x="68" y="84"/>
                      <a:pt x="48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3883942" y="3625045"/>
              <a:ext cx="516731" cy="515541"/>
              <a:chOff x="3241675" y="3971925"/>
              <a:chExt cx="688975" cy="687388"/>
            </a:xfrm>
          </p:grpSpPr>
          <p:sp>
            <p:nvSpPr>
              <p:cNvPr id="1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41675" y="3971925"/>
                <a:ext cx="688975" cy="687388"/>
              </a:xfrm>
              <a:prstGeom prst="ellipse">
                <a:avLst/>
              </a:prstGeom>
              <a:solidFill>
                <a:srgbClr val="3380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57563" y="4084638"/>
                <a:ext cx="466725" cy="447675"/>
              </a:xfrm>
              <a:custGeom>
                <a:avLst/>
                <a:gdLst>
                  <a:gd name="T0" fmla="*/ 29 w 124"/>
                  <a:gd name="T1" fmla="*/ 98 h 119"/>
                  <a:gd name="T2" fmla="*/ 105 w 124"/>
                  <a:gd name="T3" fmla="*/ 26 h 119"/>
                  <a:gd name="T4" fmla="*/ 96 w 124"/>
                  <a:gd name="T5" fmla="*/ 32 h 119"/>
                  <a:gd name="T6" fmla="*/ 101 w 124"/>
                  <a:gd name="T7" fmla="*/ 38 h 119"/>
                  <a:gd name="T8" fmla="*/ 96 w 124"/>
                  <a:gd name="T9" fmla="*/ 32 h 119"/>
                  <a:gd name="T10" fmla="*/ 77 w 124"/>
                  <a:gd name="T11" fmla="*/ 29 h 119"/>
                  <a:gd name="T12" fmla="*/ 72 w 124"/>
                  <a:gd name="T13" fmla="*/ 34 h 119"/>
                  <a:gd name="T14" fmla="*/ 52 w 124"/>
                  <a:gd name="T15" fmla="*/ 13 h 119"/>
                  <a:gd name="T16" fmla="*/ 57 w 124"/>
                  <a:gd name="T17" fmla="*/ 19 h 119"/>
                  <a:gd name="T18" fmla="*/ 52 w 124"/>
                  <a:gd name="T19" fmla="*/ 13 h 119"/>
                  <a:gd name="T20" fmla="*/ 21 w 124"/>
                  <a:gd name="T21" fmla="*/ 44 h 119"/>
                  <a:gd name="T22" fmla="*/ 26 w 124"/>
                  <a:gd name="T23" fmla="*/ 50 h 119"/>
                  <a:gd name="T24" fmla="*/ 31 w 124"/>
                  <a:gd name="T25" fmla="*/ 72 h 119"/>
                  <a:gd name="T26" fmla="*/ 26 w 124"/>
                  <a:gd name="T27" fmla="*/ 66 h 119"/>
                  <a:gd name="T28" fmla="*/ 31 w 124"/>
                  <a:gd name="T29" fmla="*/ 72 h 119"/>
                  <a:gd name="T30" fmla="*/ 39 w 124"/>
                  <a:gd name="T31" fmla="*/ 33 h 119"/>
                  <a:gd name="T32" fmla="*/ 44 w 124"/>
                  <a:gd name="T33" fmla="*/ 38 h 119"/>
                  <a:gd name="T34" fmla="*/ 50 w 124"/>
                  <a:gd name="T35" fmla="*/ 86 h 119"/>
                  <a:gd name="T36" fmla="*/ 44 w 124"/>
                  <a:gd name="T37" fmla="*/ 80 h 119"/>
                  <a:gd name="T38" fmla="*/ 50 w 124"/>
                  <a:gd name="T39" fmla="*/ 86 h 119"/>
                  <a:gd name="T40" fmla="*/ 57 w 124"/>
                  <a:gd name="T41" fmla="*/ 104 h 119"/>
                  <a:gd name="T42" fmla="*/ 62 w 124"/>
                  <a:gd name="T43" fmla="*/ 99 h 119"/>
                  <a:gd name="T44" fmla="*/ 81 w 124"/>
                  <a:gd name="T45" fmla="*/ 89 h 119"/>
                  <a:gd name="T46" fmla="*/ 76 w 124"/>
                  <a:gd name="T47" fmla="*/ 84 h 119"/>
                  <a:gd name="T48" fmla="*/ 81 w 124"/>
                  <a:gd name="T49" fmla="*/ 89 h 119"/>
                  <a:gd name="T50" fmla="*/ 48 w 124"/>
                  <a:gd name="T51" fmla="*/ 73 h 119"/>
                  <a:gd name="T52" fmla="*/ 79 w 124"/>
                  <a:gd name="T53" fmla="*/ 44 h 119"/>
                  <a:gd name="T54" fmla="*/ 90 w 124"/>
                  <a:gd name="T55" fmla="*/ 59 h 119"/>
                  <a:gd name="T56" fmla="*/ 95 w 124"/>
                  <a:gd name="T57" fmla="*/ 54 h 119"/>
                  <a:gd name="T58" fmla="*/ 90 w 124"/>
                  <a:gd name="T59" fmla="*/ 59 h 119"/>
                  <a:gd name="T60" fmla="*/ 97 w 124"/>
                  <a:gd name="T61" fmla="*/ 80 h 119"/>
                  <a:gd name="T62" fmla="*/ 102 w 124"/>
                  <a:gd name="T63" fmla="*/ 7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4" h="119">
                    <a:moveTo>
                      <a:pt x="21" y="20"/>
                    </a:moveTo>
                    <a:cubicBezTo>
                      <a:pt x="0" y="40"/>
                      <a:pt x="9" y="77"/>
                      <a:pt x="29" y="98"/>
                    </a:cubicBezTo>
                    <a:cubicBezTo>
                      <a:pt x="49" y="119"/>
                      <a:pt x="78" y="117"/>
                      <a:pt x="99" y="97"/>
                    </a:cubicBezTo>
                    <a:cubicBezTo>
                      <a:pt x="115" y="84"/>
                      <a:pt x="124" y="47"/>
                      <a:pt x="105" y="26"/>
                    </a:cubicBezTo>
                    <a:cubicBezTo>
                      <a:pt x="85" y="5"/>
                      <a:pt x="42" y="0"/>
                      <a:pt x="21" y="20"/>
                    </a:cubicBezTo>
                    <a:close/>
                    <a:moveTo>
                      <a:pt x="96" y="32"/>
                    </a:moveTo>
                    <a:cubicBezTo>
                      <a:pt x="97" y="31"/>
                      <a:pt x="99" y="31"/>
                      <a:pt x="101" y="33"/>
                    </a:cubicBezTo>
                    <a:cubicBezTo>
                      <a:pt x="102" y="34"/>
                      <a:pt x="102" y="37"/>
                      <a:pt x="101" y="38"/>
                    </a:cubicBezTo>
                    <a:cubicBezTo>
                      <a:pt x="99" y="39"/>
                      <a:pt x="97" y="39"/>
                      <a:pt x="95" y="38"/>
                    </a:cubicBezTo>
                    <a:cubicBezTo>
                      <a:pt x="94" y="36"/>
                      <a:pt x="94" y="34"/>
                      <a:pt x="96" y="32"/>
                    </a:cubicBezTo>
                    <a:close/>
                    <a:moveTo>
                      <a:pt x="72" y="29"/>
                    </a:moveTo>
                    <a:cubicBezTo>
                      <a:pt x="74" y="27"/>
                      <a:pt x="76" y="27"/>
                      <a:pt x="77" y="29"/>
                    </a:cubicBezTo>
                    <a:cubicBezTo>
                      <a:pt x="79" y="30"/>
                      <a:pt x="79" y="33"/>
                      <a:pt x="77" y="34"/>
                    </a:cubicBezTo>
                    <a:cubicBezTo>
                      <a:pt x="76" y="35"/>
                      <a:pt x="73" y="35"/>
                      <a:pt x="72" y="34"/>
                    </a:cubicBezTo>
                    <a:cubicBezTo>
                      <a:pt x="71" y="32"/>
                      <a:pt x="71" y="30"/>
                      <a:pt x="72" y="29"/>
                    </a:cubicBezTo>
                    <a:close/>
                    <a:moveTo>
                      <a:pt x="52" y="13"/>
                    </a:moveTo>
                    <a:cubicBezTo>
                      <a:pt x="53" y="12"/>
                      <a:pt x="55" y="12"/>
                      <a:pt x="57" y="13"/>
                    </a:cubicBezTo>
                    <a:cubicBezTo>
                      <a:pt x="58" y="15"/>
                      <a:pt x="58" y="17"/>
                      <a:pt x="57" y="19"/>
                    </a:cubicBezTo>
                    <a:cubicBezTo>
                      <a:pt x="55" y="20"/>
                      <a:pt x="53" y="20"/>
                      <a:pt x="51" y="19"/>
                    </a:cubicBezTo>
                    <a:cubicBezTo>
                      <a:pt x="50" y="17"/>
                      <a:pt x="50" y="15"/>
                      <a:pt x="52" y="13"/>
                    </a:cubicBezTo>
                    <a:close/>
                    <a:moveTo>
                      <a:pt x="21" y="50"/>
                    </a:moveTo>
                    <a:cubicBezTo>
                      <a:pt x="20" y="48"/>
                      <a:pt x="20" y="46"/>
                      <a:pt x="21" y="44"/>
                    </a:cubicBezTo>
                    <a:cubicBezTo>
                      <a:pt x="23" y="43"/>
                      <a:pt x="25" y="43"/>
                      <a:pt x="26" y="44"/>
                    </a:cubicBezTo>
                    <a:cubicBezTo>
                      <a:pt x="28" y="46"/>
                      <a:pt x="28" y="48"/>
                      <a:pt x="26" y="50"/>
                    </a:cubicBezTo>
                    <a:cubicBezTo>
                      <a:pt x="25" y="51"/>
                      <a:pt x="22" y="51"/>
                      <a:pt x="21" y="50"/>
                    </a:cubicBezTo>
                    <a:close/>
                    <a:moveTo>
                      <a:pt x="31" y="72"/>
                    </a:moveTo>
                    <a:cubicBezTo>
                      <a:pt x="30" y="73"/>
                      <a:pt x="27" y="73"/>
                      <a:pt x="26" y="72"/>
                    </a:cubicBezTo>
                    <a:cubicBezTo>
                      <a:pt x="24" y="70"/>
                      <a:pt x="25" y="68"/>
                      <a:pt x="26" y="66"/>
                    </a:cubicBezTo>
                    <a:cubicBezTo>
                      <a:pt x="28" y="65"/>
                      <a:pt x="30" y="65"/>
                      <a:pt x="31" y="67"/>
                    </a:cubicBezTo>
                    <a:cubicBezTo>
                      <a:pt x="33" y="68"/>
                      <a:pt x="33" y="70"/>
                      <a:pt x="31" y="72"/>
                    </a:cubicBezTo>
                    <a:close/>
                    <a:moveTo>
                      <a:pt x="39" y="38"/>
                    </a:moveTo>
                    <a:cubicBezTo>
                      <a:pt x="38" y="36"/>
                      <a:pt x="38" y="34"/>
                      <a:pt x="39" y="33"/>
                    </a:cubicBezTo>
                    <a:cubicBezTo>
                      <a:pt x="41" y="31"/>
                      <a:pt x="43" y="31"/>
                      <a:pt x="44" y="33"/>
                    </a:cubicBezTo>
                    <a:cubicBezTo>
                      <a:pt x="46" y="34"/>
                      <a:pt x="46" y="37"/>
                      <a:pt x="44" y="38"/>
                    </a:cubicBezTo>
                    <a:cubicBezTo>
                      <a:pt x="43" y="39"/>
                      <a:pt x="40" y="39"/>
                      <a:pt x="39" y="38"/>
                    </a:cubicBezTo>
                    <a:close/>
                    <a:moveTo>
                      <a:pt x="50" y="86"/>
                    </a:moveTo>
                    <a:cubicBezTo>
                      <a:pt x="48" y="87"/>
                      <a:pt x="46" y="87"/>
                      <a:pt x="44" y="85"/>
                    </a:cubicBezTo>
                    <a:cubicBezTo>
                      <a:pt x="43" y="84"/>
                      <a:pt x="43" y="82"/>
                      <a:pt x="44" y="80"/>
                    </a:cubicBezTo>
                    <a:cubicBezTo>
                      <a:pt x="46" y="79"/>
                      <a:pt x="48" y="79"/>
                      <a:pt x="50" y="80"/>
                    </a:cubicBezTo>
                    <a:cubicBezTo>
                      <a:pt x="51" y="82"/>
                      <a:pt x="51" y="84"/>
                      <a:pt x="50" y="86"/>
                    </a:cubicBezTo>
                    <a:close/>
                    <a:moveTo>
                      <a:pt x="62" y="105"/>
                    </a:moveTo>
                    <a:cubicBezTo>
                      <a:pt x="61" y="106"/>
                      <a:pt x="58" y="106"/>
                      <a:pt x="57" y="104"/>
                    </a:cubicBezTo>
                    <a:cubicBezTo>
                      <a:pt x="56" y="103"/>
                      <a:pt x="56" y="100"/>
                      <a:pt x="57" y="99"/>
                    </a:cubicBezTo>
                    <a:cubicBezTo>
                      <a:pt x="59" y="98"/>
                      <a:pt x="61" y="98"/>
                      <a:pt x="62" y="99"/>
                    </a:cubicBezTo>
                    <a:cubicBezTo>
                      <a:pt x="64" y="101"/>
                      <a:pt x="64" y="103"/>
                      <a:pt x="62" y="105"/>
                    </a:cubicBezTo>
                    <a:close/>
                    <a:moveTo>
                      <a:pt x="81" y="89"/>
                    </a:moveTo>
                    <a:cubicBezTo>
                      <a:pt x="80" y="91"/>
                      <a:pt x="77" y="91"/>
                      <a:pt x="76" y="89"/>
                    </a:cubicBezTo>
                    <a:cubicBezTo>
                      <a:pt x="75" y="88"/>
                      <a:pt x="75" y="85"/>
                      <a:pt x="76" y="84"/>
                    </a:cubicBezTo>
                    <a:cubicBezTo>
                      <a:pt x="78" y="83"/>
                      <a:pt x="80" y="83"/>
                      <a:pt x="82" y="84"/>
                    </a:cubicBezTo>
                    <a:cubicBezTo>
                      <a:pt x="83" y="86"/>
                      <a:pt x="83" y="88"/>
                      <a:pt x="81" y="89"/>
                    </a:cubicBezTo>
                    <a:close/>
                    <a:moveTo>
                      <a:pt x="78" y="74"/>
                    </a:moveTo>
                    <a:cubicBezTo>
                      <a:pt x="69" y="82"/>
                      <a:pt x="56" y="82"/>
                      <a:pt x="48" y="73"/>
                    </a:cubicBezTo>
                    <a:cubicBezTo>
                      <a:pt x="40" y="64"/>
                      <a:pt x="40" y="51"/>
                      <a:pt x="49" y="43"/>
                    </a:cubicBezTo>
                    <a:cubicBezTo>
                      <a:pt x="57" y="35"/>
                      <a:pt x="71" y="35"/>
                      <a:pt x="79" y="44"/>
                    </a:cubicBezTo>
                    <a:cubicBezTo>
                      <a:pt x="87" y="53"/>
                      <a:pt x="87" y="66"/>
                      <a:pt x="78" y="74"/>
                    </a:cubicBezTo>
                    <a:close/>
                    <a:moveTo>
                      <a:pt x="90" y="59"/>
                    </a:moveTo>
                    <a:cubicBezTo>
                      <a:pt x="89" y="57"/>
                      <a:pt x="89" y="55"/>
                      <a:pt x="90" y="53"/>
                    </a:cubicBezTo>
                    <a:cubicBezTo>
                      <a:pt x="92" y="52"/>
                      <a:pt x="94" y="52"/>
                      <a:pt x="95" y="54"/>
                    </a:cubicBezTo>
                    <a:cubicBezTo>
                      <a:pt x="97" y="55"/>
                      <a:pt x="97" y="57"/>
                      <a:pt x="95" y="59"/>
                    </a:cubicBezTo>
                    <a:cubicBezTo>
                      <a:pt x="94" y="60"/>
                      <a:pt x="91" y="60"/>
                      <a:pt x="90" y="59"/>
                    </a:cubicBezTo>
                    <a:close/>
                    <a:moveTo>
                      <a:pt x="102" y="80"/>
                    </a:moveTo>
                    <a:cubicBezTo>
                      <a:pt x="101" y="82"/>
                      <a:pt x="98" y="82"/>
                      <a:pt x="97" y="80"/>
                    </a:cubicBezTo>
                    <a:cubicBezTo>
                      <a:pt x="95" y="79"/>
                      <a:pt x="95" y="76"/>
                      <a:pt x="97" y="75"/>
                    </a:cubicBezTo>
                    <a:cubicBezTo>
                      <a:pt x="98" y="73"/>
                      <a:pt x="101" y="73"/>
                      <a:pt x="102" y="75"/>
                    </a:cubicBezTo>
                    <a:cubicBezTo>
                      <a:pt x="104" y="76"/>
                      <a:pt x="104" y="79"/>
                      <a:pt x="102" y="8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>
              <a:off x="1400860" y="3625045"/>
              <a:ext cx="519113" cy="515541"/>
              <a:chOff x="942975" y="3971925"/>
              <a:chExt cx="692150" cy="687388"/>
            </a:xfrm>
          </p:grpSpPr>
          <p:sp>
            <p:nvSpPr>
              <p:cNvPr id="1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42975" y="3971925"/>
                <a:ext cx="692150" cy="687388"/>
              </a:xfrm>
              <a:prstGeom prst="ellipse">
                <a:avLst/>
              </a:prstGeom>
              <a:solidFill>
                <a:srgbClr val="7B5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44600" y="4092575"/>
                <a:ext cx="288925" cy="266700"/>
              </a:xfrm>
              <a:custGeom>
                <a:avLst/>
                <a:gdLst>
                  <a:gd name="T0" fmla="*/ 45 w 77"/>
                  <a:gd name="T1" fmla="*/ 21 h 71"/>
                  <a:gd name="T2" fmla="*/ 41 w 77"/>
                  <a:gd name="T3" fmla="*/ 21 h 71"/>
                  <a:gd name="T4" fmla="*/ 41 w 77"/>
                  <a:gd name="T5" fmla="*/ 20 h 71"/>
                  <a:gd name="T6" fmla="*/ 46 w 77"/>
                  <a:gd name="T7" fmla="*/ 20 h 71"/>
                  <a:gd name="T8" fmla="*/ 8 w 77"/>
                  <a:gd name="T9" fmla="*/ 10 h 71"/>
                  <a:gd name="T10" fmla="*/ 0 w 77"/>
                  <a:gd name="T11" fmla="*/ 20 h 71"/>
                  <a:gd name="T12" fmla="*/ 2 w 77"/>
                  <a:gd name="T13" fmla="*/ 25 h 71"/>
                  <a:gd name="T14" fmla="*/ 47 w 77"/>
                  <a:gd name="T15" fmla="*/ 70 h 71"/>
                  <a:gd name="T16" fmla="*/ 51 w 77"/>
                  <a:gd name="T17" fmla="*/ 71 h 71"/>
                  <a:gd name="T18" fmla="*/ 67 w 77"/>
                  <a:gd name="T19" fmla="*/ 61 h 71"/>
                  <a:gd name="T20" fmla="*/ 45 w 77"/>
                  <a:gd name="T21" fmla="*/ 21 h 71"/>
                  <a:gd name="T22" fmla="*/ 7 w 77"/>
                  <a:gd name="T23" fmla="*/ 20 h 71"/>
                  <a:gd name="T24" fmla="*/ 19 w 77"/>
                  <a:gd name="T25" fmla="*/ 8 h 71"/>
                  <a:gd name="T26" fmla="*/ 36 w 77"/>
                  <a:gd name="T27" fmla="*/ 18 h 71"/>
                  <a:gd name="T28" fmla="*/ 7 w 77"/>
                  <a:gd name="T29" fmla="*/ 20 h 71"/>
                  <a:gd name="T30" fmla="*/ 65 w 77"/>
                  <a:gd name="T31" fmla="*/ 48 h 71"/>
                  <a:gd name="T32" fmla="*/ 51 w 77"/>
                  <a:gd name="T33" fmla="*/ 61 h 71"/>
                  <a:gd name="T34" fmla="*/ 55 w 77"/>
                  <a:gd name="T35" fmla="*/ 30 h 71"/>
                  <a:gd name="T36" fmla="*/ 65 w 77"/>
                  <a:gd name="T37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71">
                    <a:moveTo>
                      <a:pt x="45" y="21"/>
                    </a:moveTo>
                    <a:cubicBezTo>
                      <a:pt x="44" y="21"/>
                      <a:pt x="42" y="21"/>
                      <a:pt x="41" y="21"/>
                    </a:cubicBezTo>
                    <a:cubicBezTo>
                      <a:pt x="41" y="21"/>
                      <a:pt x="41" y="21"/>
                      <a:pt x="41" y="20"/>
                    </a:cubicBezTo>
                    <a:cubicBezTo>
                      <a:pt x="43" y="20"/>
                      <a:pt x="44" y="20"/>
                      <a:pt x="46" y="20"/>
                    </a:cubicBezTo>
                    <a:cubicBezTo>
                      <a:pt x="40" y="6"/>
                      <a:pt x="20" y="0"/>
                      <a:pt x="8" y="10"/>
                    </a:cubicBezTo>
                    <a:cubicBezTo>
                      <a:pt x="5" y="12"/>
                      <a:pt x="2" y="16"/>
                      <a:pt x="0" y="20"/>
                    </a:cubicBezTo>
                    <a:cubicBezTo>
                      <a:pt x="0" y="21"/>
                      <a:pt x="1" y="23"/>
                      <a:pt x="2" y="25"/>
                    </a:cubicBezTo>
                    <a:cubicBezTo>
                      <a:pt x="16" y="40"/>
                      <a:pt x="32" y="55"/>
                      <a:pt x="47" y="70"/>
                    </a:cubicBezTo>
                    <a:cubicBezTo>
                      <a:pt x="48" y="71"/>
                      <a:pt x="49" y="71"/>
                      <a:pt x="51" y="71"/>
                    </a:cubicBezTo>
                    <a:cubicBezTo>
                      <a:pt x="58" y="70"/>
                      <a:pt x="63" y="67"/>
                      <a:pt x="67" y="61"/>
                    </a:cubicBezTo>
                    <a:cubicBezTo>
                      <a:pt x="77" y="44"/>
                      <a:pt x="66" y="22"/>
                      <a:pt x="45" y="21"/>
                    </a:cubicBezTo>
                    <a:close/>
                    <a:moveTo>
                      <a:pt x="7" y="20"/>
                    </a:moveTo>
                    <a:cubicBezTo>
                      <a:pt x="7" y="14"/>
                      <a:pt x="13" y="9"/>
                      <a:pt x="19" y="8"/>
                    </a:cubicBezTo>
                    <a:cubicBezTo>
                      <a:pt x="26" y="7"/>
                      <a:pt x="33" y="11"/>
                      <a:pt x="36" y="18"/>
                    </a:cubicBezTo>
                    <a:cubicBezTo>
                      <a:pt x="25" y="10"/>
                      <a:pt x="17" y="11"/>
                      <a:pt x="7" y="20"/>
                    </a:cubicBezTo>
                    <a:close/>
                    <a:moveTo>
                      <a:pt x="65" y="48"/>
                    </a:moveTo>
                    <a:cubicBezTo>
                      <a:pt x="64" y="55"/>
                      <a:pt x="58" y="61"/>
                      <a:pt x="51" y="61"/>
                    </a:cubicBezTo>
                    <a:cubicBezTo>
                      <a:pt x="62" y="52"/>
                      <a:pt x="63" y="45"/>
                      <a:pt x="55" y="30"/>
                    </a:cubicBezTo>
                    <a:cubicBezTo>
                      <a:pt x="62" y="33"/>
                      <a:pt x="66" y="40"/>
                      <a:pt x="65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352550" y="4065588"/>
                <a:ext cx="180975" cy="150813"/>
              </a:xfrm>
              <a:custGeom>
                <a:avLst/>
                <a:gdLst>
                  <a:gd name="T0" fmla="*/ 20 w 48"/>
                  <a:gd name="T1" fmla="*/ 0 h 40"/>
                  <a:gd name="T2" fmla="*/ 0 w 48"/>
                  <a:gd name="T3" fmla="*/ 11 h 40"/>
                  <a:gd name="T4" fmla="*/ 19 w 48"/>
                  <a:gd name="T5" fmla="*/ 25 h 40"/>
                  <a:gd name="T6" fmla="*/ 21 w 48"/>
                  <a:gd name="T7" fmla="*/ 27 h 40"/>
                  <a:gd name="T8" fmla="*/ 40 w 48"/>
                  <a:gd name="T9" fmla="*/ 40 h 40"/>
                  <a:gd name="T10" fmla="*/ 43 w 48"/>
                  <a:gd name="T11" fmla="*/ 14 h 40"/>
                  <a:gd name="T12" fmla="*/ 20 w 48"/>
                  <a:gd name="T13" fmla="*/ 0 h 40"/>
                  <a:gd name="T14" fmla="*/ 34 w 48"/>
                  <a:gd name="T15" fmla="*/ 30 h 40"/>
                  <a:gd name="T16" fmla="*/ 29 w 48"/>
                  <a:gd name="T17" fmla="*/ 8 h 40"/>
                  <a:gd name="T18" fmla="*/ 40 w 48"/>
                  <a:gd name="T19" fmla="*/ 16 h 40"/>
                  <a:gd name="T20" fmla="*/ 34 w 48"/>
                  <a:gd name="T21" fmla="*/ 3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0">
                    <a:moveTo>
                      <a:pt x="20" y="0"/>
                    </a:moveTo>
                    <a:cubicBezTo>
                      <a:pt x="12" y="0"/>
                      <a:pt x="5" y="4"/>
                      <a:pt x="0" y="11"/>
                    </a:cubicBezTo>
                    <a:cubicBezTo>
                      <a:pt x="9" y="13"/>
                      <a:pt x="15" y="17"/>
                      <a:pt x="19" y="25"/>
                    </a:cubicBezTo>
                    <a:cubicBezTo>
                      <a:pt x="19" y="26"/>
                      <a:pt x="20" y="27"/>
                      <a:pt x="21" y="27"/>
                    </a:cubicBezTo>
                    <a:cubicBezTo>
                      <a:pt x="29" y="28"/>
                      <a:pt x="36" y="32"/>
                      <a:pt x="40" y="40"/>
                    </a:cubicBezTo>
                    <a:cubicBezTo>
                      <a:pt x="47" y="31"/>
                      <a:pt x="48" y="23"/>
                      <a:pt x="43" y="14"/>
                    </a:cubicBezTo>
                    <a:cubicBezTo>
                      <a:pt x="38" y="5"/>
                      <a:pt x="31" y="0"/>
                      <a:pt x="20" y="0"/>
                    </a:cubicBezTo>
                    <a:close/>
                    <a:moveTo>
                      <a:pt x="34" y="30"/>
                    </a:moveTo>
                    <a:cubicBezTo>
                      <a:pt x="39" y="20"/>
                      <a:pt x="38" y="15"/>
                      <a:pt x="29" y="8"/>
                    </a:cubicBezTo>
                    <a:cubicBezTo>
                      <a:pt x="34" y="8"/>
                      <a:pt x="38" y="11"/>
                      <a:pt x="40" y="16"/>
                    </a:cubicBezTo>
                    <a:cubicBezTo>
                      <a:pt x="41" y="21"/>
                      <a:pt x="40" y="26"/>
                      <a:pt x="34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39838" y="4329113"/>
                <a:ext cx="79375" cy="85725"/>
              </a:xfrm>
              <a:custGeom>
                <a:avLst/>
                <a:gdLst>
                  <a:gd name="T0" fmla="*/ 17 w 50"/>
                  <a:gd name="T1" fmla="*/ 14 h 54"/>
                  <a:gd name="T2" fmla="*/ 0 w 50"/>
                  <a:gd name="T3" fmla="*/ 54 h 54"/>
                  <a:gd name="T4" fmla="*/ 41 w 50"/>
                  <a:gd name="T5" fmla="*/ 35 h 54"/>
                  <a:gd name="T6" fmla="*/ 38 w 50"/>
                  <a:gd name="T7" fmla="*/ 33 h 54"/>
                  <a:gd name="T8" fmla="*/ 50 w 50"/>
                  <a:gd name="T9" fmla="*/ 0 h 54"/>
                  <a:gd name="T10" fmla="*/ 17 w 50"/>
                  <a:gd name="T11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54">
                    <a:moveTo>
                      <a:pt x="17" y="14"/>
                    </a:moveTo>
                    <a:lnTo>
                      <a:pt x="0" y="54"/>
                    </a:lnTo>
                    <a:lnTo>
                      <a:pt x="41" y="35"/>
                    </a:lnTo>
                    <a:lnTo>
                      <a:pt x="38" y="33"/>
                    </a:lnTo>
                    <a:lnTo>
                      <a:pt x="50" y="0"/>
                    </a:lnTo>
                    <a:lnTo>
                      <a:pt x="17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4275" y="4291013"/>
                <a:ext cx="101600" cy="93663"/>
              </a:xfrm>
              <a:custGeom>
                <a:avLst/>
                <a:gdLst>
                  <a:gd name="T0" fmla="*/ 0 w 64"/>
                  <a:gd name="T1" fmla="*/ 59 h 59"/>
                  <a:gd name="T2" fmla="*/ 50 w 64"/>
                  <a:gd name="T3" fmla="*/ 36 h 59"/>
                  <a:gd name="T4" fmla="*/ 64 w 64"/>
                  <a:gd name="T5" fmla="*/ 0 h 59"/>
                  <a:gd name="T6" fmla="*/ 19 w 64"/>
                  <a:gd name="T7" fmla="*/ 19 h 59"/>
                  <a:gd name="T8" fmla="*/ 0 w 64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59">
                    <a:moveTo>
                      <a:pt x="0" y="59"/>
                    </a:moveTo>
                    <a:lnTo>
                      <a:pt x="50" y="36"/>
                    </a:lnTo>
                    <a:lnTo>
                      <a:pt x="64" y="0"/>
                    </a:lnTo>
                    <a:lnTo>
                      <a:pt x="19" y="19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46175" y="4354513"/>
                <a:ext cx="112713" cy="106363"/>
              </a:xfrm>
              <a:custGeom>
                <a:avLst/>
                <a:gdLst>
                  <a:gd name="T0" fmla="*/ 21 w 71"/>
                  <a:gd name="T1" fmla="*/ 24 h 67"/>
                  <a:gd name="T2" fmla="*/ 0 w 71"/>
                  <a:gd name="T3" fmla="*/ 67 h 67"/>
                  <a:gd name="T4" fmla="*/ 55 w 71"/>
                  <a:gd name="T5" fmla="*/ 41 h 67"/>
                  <a:gd name="T6" fmla="*/ 55 w 71"/>
                  <a:gd name="T7" fmla="*/ 41 h 67"/>
                  <a:gd name="T8" fmla="*/ 71 w 71"/>
                  <a:gd name="T9" fmla="*/ 0 h 67"/>
                  <a:gd name="T10" fmla="*/ 21 w 71"/>
                  <a:gd name="T11" fmla="*/ 2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67">
                    <a:moveTo>
                      <a:pt x="21" y="24"/>
                    </a:moveTo>
                    <a:lnTo>
                      <a:pt x="0" y="67"/>
                    </a:lnTo>
                    <a:lnTo>
                      <a:pt x="55" y="41"/>
                    </a:lnTo>
                    <a:lnTo>
                      <a:pt x="55" y="41"/>
                    </a:lnTo>
                    <a:lnTo>
                      <a:pt x="71" y="0"/>
                    </a:lnTo>
                    <a:lnTo>
                      <a:pt x="21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71563" y="4186238"/>
                <a:ext cx="346075" cy="349250"/>
              </a:xfrm>
              <a:custGeom>
                <a:avLst/>
                <a:gdLst>
                  <a:gd name="T0" fmla="*/ 0 w 92"/>
                  <a:gd name="T1" fmla="*/ 92 h 93"/>
                  <a:gd name="T2" fmla="*/ 1 w 92"/>
                  <a:gd name="T3" fmla="*/ 93 h 93"/>
                  <a:gd name="T4" fmla="*/ 92 w 92"/>
                  <a:gd name="T5" fmla="*/ 47 h 93"/>
                  <a:gd name="T6" fmla="*/ 45 w 92"/>
                  <a:gd name="T7" fmla="*/ 0 h 93"/>
                  <a:gd name="T8" fmla="*/ 0 w 92"/>
                  <a:gd name="T9" fmla="*/ 92 h 93"/>
                  <a:gd name="T10" fmla="*/ 48 w 92"/>
                  <a:gd name="T11" fmla="*/ 16 h 93"/>
                  <a:gd name="T12" fmla="*/ 39 w 92"/>
                  <a:gd name="T13" fmla="*/ 34 h 93"/>
                  <a:gd name="T14" fmla="*/ 59 w 92"/>
                  <a:gd name="T15" fmla="*/ 26 h 93"/>
                  <a:gd name="T16" fmla="*/ 59 w 92"/>
                  <a:gd name="T17" fmla="*/ 27 h 93"/>
                  <a:gd name="T18" fmla="*/ 59 w 92"/>
                  <a:gd name="T19" fmla="*/ 27 h 93"/>
                  <a:gd name="T20" fmla="*/ 53 w 92"/>
                  <a:gd name="T21" fmla="*/ 42 h 93"/>
                  <a:gd name="T22" fmla="*/ 67 w 92"/>
                  <a:gd name="T23" fmla="*/ 36 h 93"/>
                  <a:gd name="T24" fmla="*/ 67 w 92"/>
                  <a:gd name="T25" fmla="*/ 36 h 93"/>
                  <a:gd name="T26" fmla="*/ 68 w 92"/>
                  <a:gd name="T27" fmla="*/ 36 h 93"/>
                  <a:gd name="T28" fmla="*/ 63 w 92"/>
                  <a:gd name="T29" fmla="*/ 52 h 93"/>
                  <a:gd name="T30" fmla="*/ 77 w 92"/>
                  <a:gd name="T31" fmla="*/ 45 h 93"/>
                  <a:gd name="T32" fmla="*/ 78 w 92"/>
                  <a:gd name="T33" fmla="*/ 46 h 93"/>
                  <a:gd name="T34" fmla="*/ 19 w 92"/>
                  <a:gd name="T35" fmla="*/ 75 h 93"/>
                  <a:gd name="T36" fmla="*/ 19 w 92"/>
                  <a:gd name="T37" fmla="*/ 76 h 93"/>
                  <a:gd name="T38" fmla="*/ 17 w 92"/>
                  <a:gd name="T39" fmla="*/ 75 h 93"/>
                  <a:gd name="T40" fmla="*/ 47 w 92"/>
                  <a:gd name="T41" fmla="*/ 15 h 93"/>
                  <a:gd name="T42" fmla="*/ 48 w 92"/>
                  <a:gd name="T43" fmla="*/ 16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2" h="93">
                    <a:moveTo>
                      <a:pt x="0" y="92"/>
                    </a:moveTo>
                    <a:cubicBezTo>
                      <a:pt x="1" y="92"/>
                      <a:pt x="1" y="92"/>
                      <a:pt x="1" y="93"/>
                    </a:cubicBezTo>
                    <a:cubicBezTo>
                      <a:pt x="31" y="78"/>
                      <a:pt x="62" y="63"/>
                      <a:pt x="92" y="47"/>
                    </a:cubicBezTo>
                    <a:cubicBezTo>
                      <a:pt x="76" y="31"/>
                      <a:pt x="61" y="16"/>
                      <a:pt x="45" y="0"/>
                    </a:cubicBezTo>
                    <a:cubicBezTo>
                      <a:pt x="30" y="31"/>
                      <a:pt x="15" y="61"/>
                      <a:pt x="0" y="92"/>
                    </a:cubicBezTo>
                    <a:close/>
                    <a:moveTo>
                      <a:pt x="48" y="16"/>
                    </a:moveTo>
                    <a:cubicBezTo>
                      <a:pt x="39" y="34"/>
                      <a:pt x="39" y="34"/>
                      <a:pt x="39" y="34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8" y="46"/>
                      <a:pt x="78" y="46"/>
                      <a:pt x="78" y="46"/>
                    </a:cubicBezTo>
                    <a:cubicBezTo>
                      <a:pt x="19" y="75"/>
                      <a:pt x="19" y="75"/>
                      <a:pt x="19" y="75"/>
                    </a:cubicBezTo>
                    <a:cubicBezTo>
                      <a:pt x="19" y="76"/>
                      <a:pt x="19" y="76"/>
                      <a:pt x="19" y="76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47" y="15"/>
                      <a:pt x="47" y="15"/>
                      <a:pt x="47" y="15"/>
                    </a:cubicBezTo>
                    <a:lnTo>
                      <a:pt x="48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9" name="组合 148"/>
            <p:cNvGrpSpPr/>
            <p:nvPr/>
          </p:nvGrpSpPr>
          <p:grpSpPr>
            <a:xfrm>
              <a:off x="576737" y="3625045"/>
              <a:ext cx="515541" cy="515541"/>
              <a:chOff x="184150" y="3971925"/>
              <a:chExt cx="687388" cy="687388"/>
            </a:xfrm>
          </p:grpSpPr>
          <p:sp>
            <p:nvSpPr>
              <p:cNvPr id="1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4150" y="3971925"/>
                <a:ext cx="687388" cy="687388"/>
              </a:xfrm>
              <a:prstGeom prst="ellipse">
                <a:avLst/>
              </a:prstGeom>
              <a:solidFill>
                <a:srgbClr val="27B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5138" y="4329113"/>
                <a:ext cx="211138" cy="150813"/>
              </a:xfrm>
              <a:custGeom>
                <a:avLst/>
                <a:gdLst>
                  <a:gd name="T0" fmla="*/ 2 w 56"/>
                  <a:gd name="T1" fmla="*/ 37 h 40"/>
                  <a:gd name="T2" fmla="*/ 6 w 56"/>
                  <a:gd name="T3" fmla="*/ 40 h 40"/>
                  <a:gd name="T4" fmla="*/ 25 w 56"/>
                  <a:gd name="T5" fmla="*/ 40 h 40"/>
                  <a:gd name="T6" fmla="*/ 53 w 56"/>
                  <a:gd name="T7" fmla="*/ 40 h 40"/>
                  <a:gd name="T8" fmla="*/ 56 w 56"/>
                  <a:gd name="T9" fmla="*/ 0 h 40"/>
                  <a:gd name="T10" fmla="*/ 0 w 56"/>
                  <a:gd name="T11" fmla="*/ 0 h 40"/>
                  <a:gd name="T12" fmla="*/ 2 w 56"/>
                  <a:gd name="T13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0">
                    <a:moveTo>
                      <a:pt x="2" y="37"/>
                    </a:moveTo>
                    <a:cubicBezTo>
                      <a:pt x="2" y="38"/>
                      <a:pt x="5" y="40"/>
                      <a:pt x="6" y="40"/>
                    </a:cubicBezTo>
                    <a:cubicBezTo>
                      <a:pt x="12" y="40"/>
                      <a:pt x="18" y="40"/>
                      <a:pt x="25" y="40"/>
                    </a:cubicBezTo>
                    <a:cubicBezTo>
                      <a:pt x="34" y="40"/>
                      <a:pt x="43" y="40"/>
                      <a:pt x="53" y="40"/>
                    </a:cubicBezTo>
                    <a:cubicBezTo>
                      <a:pt x="54" y="26"/>
                      <a:pt x="55" y="14"/>
                      <a:pt x="56" y="0"/>
                    </a:cubicBezTo>
                    <a:cubicBezTo>
                      <a:pt x="37" y="0"/>
                      <a:pt x="19" y="0"/>
                      <a:pt x="0" y="0"/>
                    </a:cubicBezTo>
                    <a:cubicBezTo>
                      <a:pt x="1" y="13"/>
                      <a:pt x="1" y="25"/>
                      <a:pt x="2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4025" y="4211638"/>
                <a:ext cx="230188" cy="109538"/>
              </a:xfrm>
              <a:custGeom>
                <a:avLst/>
                <a:gdLst>
                  <a:gd name="T0" fmla="*/ 3 w 61"/>
                  <a:gd name="T1" fmla="*/ 29 h 29"/>
                  <a:gd name="T2" fmla="*/ 59 w 61"/>
                  <a:gd name="T3" fmla="*/ 29 h 29"/>
                  <a:gd name="T4" fmla="*/ 61 w 61"/>
                  <a:gd name="T5" fmla="*/ 0 h 29"/>
                  <a:gd name="T6" fmla="*/ 0 w 61"/>
                  <a:gd name="T7" fmla="*/ 0 h 29"/>
                  <a:gd name="T8" fmla="*/ 3 w 61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9">
                    <a:moveTo>
                      <a:pt x="3" y="29"/>
                    </a:moveTo>
                    <a:cubicBezTo>
                      <a:pt x="22" y="29"/>
                      <a:pt x="40" y="29"/>
                      <a:pt x="59" y="29"/>
                    </a:cubicBezTo>
                    <a:cubicBezTo>
                      <a:pt x="60" y="19"/>
                      <a:pt x="61" y="10"/>
                      <a:pt x="61" y="0"/>
                    </a:cubicBezTo>
                    <a:cubicBezTo>
                      <a:pt x="41" y="0"/>
                      <a:pt x="21" y="0"/>
                      <a:pt x="0" y="0"/>
                    </a:cubicBezTo>
                    <a:cubicBezTo>
                      <a:pt x="1" y="10"/>
                      <a:pt x="2" y="19"/>
                      <a:pt x="3" y="2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6250" y="4486275"/>
                <a:ext cx="188913" cy="87313"/>
              </a:xfrm>
              <a:custGeom>
                <a:avLst/>
                <a:gdLst>
                  <a:gd name="T0" fmla="*/ 1 w 50"/>
                  <a:gd name="T1" fmla="*/ 23 h 23"/>
                  <a:gd name="T2" fmla="*/ 48 w 50"/>
                  <a:gd name="T3" fmla="*/ 23 h 23"/>
                  <a:gd name="T4" fmla="*/ 50 w 50"/>
                  <a:gd name="T5" fmla="*/ 0 h 23"/>
                  <a:gd name="T6" fmla="*/ 0 w 50"/>
                  <a:gd name="T7" fmla="*/ 0 h 23"/>
                  <a:gd name="T8" fmla="*/ 1 w 50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3">
                    <a:moveTo>
                      <a:pt x="1" y="23"/>
                    </a:moveTo>
                    <a:cubicBezTo>
                      <a:pt x="17" y="23"/>
                      <a:pt x="33" y="23"/>
                      <a:pt x="48" y="23"/>
                    </a:cubicBezTo>
                    <a:cubicBezTo>
                      <a:pt x="49" y="15"/>
                      <a:pt x="50" y="8"/>
                      <a:pt x="50" y="0"/>
                    </a:cubicBezTo>
                    <a:cubicBezTo>
                      <a:pt x="33" y="0"/>
                      <a:pt x="17" y="0"/>
                      <a:pt x="0" y="0"/>
                    </a:cubicBezTo>
                    <a:cubicBezTo>
                      <a:pt x="0" y="8"/>
                      <a:pt x="1" y="15"/>
                      <a:pt x="1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74650" y="4043363"/>
                <a:ext cx="328613" cy="161925"/>
              </a:xfrm>
              <a:custGeom>
                <a:avLst/>
                <a:gdLst>
                  <a:gd name="T0" fmla="*/ 64 w 207"/>
                  <a:gd name="T1" fmla="*/ 0 h 102"/>
                  <a:gd name="T2" fmla="*/ 62 w 207"/>
                  <a:gd name="T3" fmla="*/ 0 h 102"/>
                  <a:gd name="T4" fmla="*/ 0 w 207"/>
                  <a:gd name="T5" fmla="*/ 0 h 102"/>
                  <a:gd name="T6" fmla="*/ 0 w 207"/>
                  <a:gd name="T7" fmla="*/ 9 h 102"/>
                  <a:gd name="T8" fmla="*/ 60 w 207"/>
                  <a:gd name="T9" fmla="*/ 9 h 102"/>
                  <a:gd name="T10" fmla="*/ 90 w 207"/>
                  <a:gd name="T11" fmla="*/ 90 h 102"/>
                  <a:gd name="T12" fmla="*/ 41 w 207"/>
                  <a:gd name="T13" fmla="*/ 90 h 102"/>
                  <a:gd name="T14" fmla="*/ 41 w 207"/>
                  <a:gd name="T15" fmla="*/ 102 h 102"/>
                  <a:gd name="T16" fmla="*/ 207 w 207"/>
                  <a:gd name="T17" fmla="*/ 102 h 102"/>
                  <a:gd name="T18" fmla="*/ 207 w 207"/>
                  <a:gd name="T19" fmla="*/ 90 h 102"/>
                  <a:gd name="T20" fmla="*/ 100 w 207"/>
                  <a:gd name="T21" fmla="*/ 90 h 102"/>
                  <a:gd name="T22" fmla="*/ 64 w 207"/>
                  <a:gd name="T2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7" h="102">
                    <a:moveTo>
                      <a:pt x="64" y="0"/>
                    </a:moveTo>
                    <a:lnTo>
                      <a:pt x="62" y="0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60" y="9"/>
                    </a:lnTo>
                    <a:lnTo>
                      <a:pt x="90" y="90"/>
                    </a:lnTo>
                    <a:lnTo>
                      <a:pt x="41" y="90"/>
                    </a:lnTo>
                    <a:lnTo>
                      <a:pt x="41" y="102"/>
                    </a:lnTo>
                    <a:lnTo>
                      <a:pt x="207" y="102"/>
                    </a:lnTo>
                    <a:lnTo>
                      <a:pt x="207" y="90"/>
                    </a:lnTo>
                    <a:lnTo>
                      <a:pt x="100" y="9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3056248" y="3625045"/>
              <a:ext cx="519113" cy="515541"/>
              <a:chOff x="2474913" y="3971925"/>
              <a:chExt cx="692150" cy="687388"/>
            </a:xfrm>
          </p:grpSpPr>
          <p:sp>
            <p:nvSpPr>
              <p:cNvPr id="1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4913" y="3971925"/>
                <a:ext cx="692150" cy="687388"/>
              </a:xfrm>
              <a:prstGeom prst="ellipse">
                <a:avLst/>
              </a:prstGeom>
              <a:solidFill>
                <a:srgbClr val="7A9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92425" y="4156075"/>
                <a:ext cx="88900" cy="112713"/>
              </a:xfrm>
              <a:custGeom>
                <a:avLst/>
                <a:gdLst>
                  <a:gd name="T0" fmla="*/ 5 w 24"/>
                  <a:gd name="T1" fmla="*/ 2 h 30"/>
                  <a:gd name="T2" fmla="*/ 3 w 24"/>
                  <a:gd name="T3" fmla="*/ 18 h 30"/>
                  <a:gd name="T4" fmla="*/ 18 w 24"/>
                  <a:gd name="T5" fmla="*/ 28 h 30"/>
                  <a:gd name="T6" fmla="*/ 20 w 24"/>
                  <a:gd name="T7" fmla="*/ 11 h 30"/>
                  <a:gd name="T8" fmla="*/ 5 w 24"/>
                  <a:gd name="T9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0">
                    <a:moveTo>
                      <a:pt x="5" y="2"/>
                    </a:moveTo>
                    <a:cubicBezTo>
                      <a:pt x="0" y="4"/>
                      <a:pt x="0" y="11"/>
                      <a:pt x="3" y="18"/>
                    </a:cubicBezTo>
                    <a:cubicBezTo>
                      <a:pt x="7" y="25"/>
                      <a:pt x="13" y="30"/>
                      <a:pt x="18" y="28"/>
                    </a:cubicBezTo>
                    <a:cubicBezTo>
                      <a:pt x="23" y="26"/>
                      <a:pt x="24" y="18"/>
                      <a:pt x="20" y="11"/>
                    </a:cubicBezTo>
                    <a:cubicBezTo>
                      <a:pt x="16" y="4"/>
                      <a:pt x="10" y="0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557463" y="4054475"/>
                <a:ext cx="508000" cy="492125"/>
              </a:xfrm>
              <a:custGeom>
                <a:avLst/>
                <a:gdLst>
                  <a:gd name="T0" fmla="*/ 127 w 135"/>
                  <a:gd name="T1" fmla="*/ 31 h 131"/>
                  <a:gd name="T2" fmla="*/ 105 w 135"/>
                  <a:gd name="T3" fmla="*/ 6 h 131"/>
                  <a:gd name="T4" fmla="*/ 88 w 135"/>
                  <a:gd name="T5" fmla="*/ 1 h 131"/>
                  <a:gd name="T6" fmla="*/ 17 w 135"/>
                  <a:gd name="T7" fmla="*/ 102 h 131"/>
                  <a:gd name="T8" fmla="*/ 16 w 135"/>
                  <a:gd name="T9" fmla="*/ 110 h 131"/>
                  <a:gd name="T10" fmla="*/ 7 w 135"/>
                  <a:gd name="T11" fmla="*/ 123 h 131"/>
                  <a:gd name="T12" fmla="*/ 20 w 135"/>
                  <a:gd name="T13" fmla="*/ 119 h 131"/>
                  <a:gd name="T14" fmla="*/ 34 w 135"/>
                  <a:gd name="T15" fmla="*/ 125 h 131"/>
                  <a:gd name="T16" fmla="*/ 25 w 135"/>
                  <a:gd name="T17" fmla="*/ 111 h 131"/>
                  <a:gd name="T18" fmla="*/ 27 w 135"/>
                  <a:gd name="T19" fmla="*/ 105 h 131"/>
                  <a:gd name="T20" fmla="*/ 111 w 135"/>
                  <a:gd name="T21" fmla="*/ 88 h 131"/>
                  <a:gd name="T22" fmla="*/ 121 w 135"/>
                  <a:gd name="T23" fmla="*/ 85 h 131"/>
                  <a:gd name="T24" fmla="*/ 134 w 135"/>
                  <a:gd name="T25" fmla="*/ 62 h 131"/>
                  <a:gd name="T26" fmla="*/ 127 w 135"/>
                  <a:gd name="T27" fmla="*/ 31 h 131"/>
                  <a:gd name="T28" fmla="*/ 124 w 135"/>
                  <a:gd name="T29" fmla="*/ 62 h 131"/>
                  <a:gd name="T30" fmla="*/ 116 w 135"/>
                  <a:gd name="T31" fmla="*/ 76 h 131"/>
                  <a:gd name="T32" fmla="*/ 100 w 135"/>
                  <a:gd name="T33" fmla="*/ 74 h 131"/>
                  <a:gd name="T34" fmla="*/ 82 w 135"/>
                  <a:gd name="T35" fmla="*/ 53 h 131"/>
                  <a:gd name="T36" fmla="*/ 76 w 135"/>
                  <a:gd name="T37" fmla="*/ 26 h 131"/>
                  <a:gd name="T38" fmla="*/ 84 w 135"/>
                  <a:gd name="T39" fmla="*/ 12 h 131"/>
                  <a:gd name="T40" fmla="*/ 100 w 135"/>
                  <a:gd name="T41" fmla="*/ 14 h 131"/>
                  <a:gd name="T42" fmla="*/ 118 w 135"/>
                  <a:gd name="T43" fmla="*/ 35 h 131"/>
                  <a:gd name="T44" fmla="*/ 124 w 135"/>
                  <a:gd name="T45" fmla="*/ 6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5" h="131">
                    <a:moveTo>
                      <a:pt x="127" y="31"/>
                    </a:moveTo>
                    <a:cubicBezTo>
                      <a:pt x="121" y="20"/>
                      <a:pt x="113" y="11"/>
                      <a:pt x="105" y="6"/>
                    </a:cubicBezTo>
                    <a:cubicBezTo>
                      <a:pt x="99" y="2"/>
                      <a:pt x="93" y="0"/>
                      <a:pt x="88" y="1"/>
                    </a:cubicBezTo>
                    <a:cubicBezTo>
                      <a:pt x="53" y="6"/>
                      <a:pt x="20" y="71"/>
                      <a:pt x="17" y="102"/>
                    </a:cubicBezTo>
                    <a:cubicBezTo>
                      <a:pt x="17" y="105"/>
                      <a:pt x="16" y="107"/>
                      <a:pt x="16" y="110"/>
                    </a:cubicBezTo>
                    <a:cubicBezTo>
                      <a:pt x="10" y="113"/>
                      <a:pt x="0" y="119"/>
                      <a:pt x="7" y="123"/>
                    </a:cubicBezTo>
                    <a:cubicBezTo>
                      <a:pt x="15" y="128"/>
                      <a:pt x="20" y="119"/>
                      <a:pt x="20" y="119"/>
                    </a:cubicBezTo>
                    <a:cubicBezTo>
                      <a:pt x="20" y="119"/>
                      <a:pt x="27" y="131"/>
                      <a:pt x="34" y="125"/>
                    </a:cubicBezTo>
                    <a:cubicBezTo>
                      <a:pt x="40" y="119"/>
                      <a:pt x="27" y="112"/>
                      <a:pt x="25" y="111"/>
                    </a:cubicBezTo>
                    <a:cubicBezTo>
                      <a:pt x="26" y="109"/>
                      <a:pt x="26" y="107"/>
                      <a:pt x="27" y="105"/>
                    </a:cubicBezTo>
                    <a:cubicBezTo>
                      <a:pt x="48" y="83"/>
                      <a:pt x="81" y="89"/>
                      <a:pt x="111" y="88"/>
                    </a:cubicBezTo>
                    <a:cubicBezTo>
                      <a:pt x="114" y="88"/>
                      <a:pt x="118" y="87"/>
                      <a:pt x="121" y="85"/>
                    </a:cubicBezTo>
                    <a:cubicBezTo>
                      <a:pt x="128" y="81"/>
                      <a:pt x="133" y="73"/>
                      <a:pt x="134" y="62"/>
                    </a:cubicBezTo>
                    <a:cubicBezTo>
                      <a:pt x="135" y="53"/>
                      <a:pt x="132" y="42"/>
                      <a:pt x="127" y="31"/>
                    </a:cubicBezTo>
                    <a:close/>
                    <a:moveTo>
                      <a:pt x="124" y="62"/>
                    </a:moveTo>
                    <a:cubicBezTo>
                      <a:pt x="123" y="69"/>
                      <a:pt x="121" y="74"/>
                      <a:pt x="116" y="76"/>
                    </a:cubicBezTo>
                    <a:cubicBezTo>
                      <a:pt x="112" y="79"/>
                      <a:pt x="106" y="77"/>
                      <a:pt x="100" y="74"/>
                    </a:cubicBezTo>
                    <a:cubicBezTo>
                      <a:pt x="93" y="70"/>
                      <a:pt x="87" y="62"/>
                      <a:pt x="82" y="53"/>
                    </a:cubicBezTo>
                    <a:cubicBezTo>
                      <a:pt x="77" y="44"/>
                      <a:pt x="75" y="34"/>
                      <a:pt x="76" y="26"/>
                    </a:cubicBezTo>
                    <a:cubicBezTo>
                      <a:pt x="76" y="20"/>
                      <a:pt x="79" y="14"/>
                      <a:pt x="84" y="12"/>
                    </a:cubicBezTo>
                    <a:cubicBezTo>
                      <a:pt x="88" y="10"/>
                      <a:pt x="94" y="11"/>
                      <a:pt x="100" y="14"/>
                    </a:cubicBezTo>
                    <a:cubicBezTo>
                      <a:pt x="107" y="19"/>
                      <a:pt x="113" y="26"/>
                      <a:pt x="118" y="35"/>
                    </a:cubicBezTo>
                    <a:cubicBezTo>
                      <a:pt x="122" y="44"/>
                      <a:pt x="124" y="54"/>
                      <a:pt x="124" y="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4709254" y="2843554"/>
              <a:ext cx="517922" cy="519113"/>
              <a:chOff x="5472113" y="3011488"/>
              <a:chExt cx="690562" cy="692150"/>
            </a:xfrm>
          </p:grpSpPr>
          <p:sp>
            <p:nvSpPr>
              <p:cNvPr id="1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472113" y="3011488"/>
                <a:ext cx="690562" cy="692150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84825" y="3121025"/>
                <a:ext cx="458787" cy="458787"/>
              </a:xfrm>
              <a:custGeom>
                <a:avLst/>
                <a:gdLst>
                  <a:gd name="T0" fmla="*/ 251 w 289"/>
                  <a:gd name="T1" fmla="*/ 123 h 289"/>
                  <a:gd name="T2" fmla="*/ 277 w 289"/>
                  <a:gd name="T3" fmla="*/ 88 h 289"/>
                  <a:gd name="T4" fmla="*/ 234 w 289"/>
                  <a:gd name="T5" fmla="*/ 85 h 289"/>
                  <a:gd name="T6" fmla="*/ 248 w 289"/>
                  <a:gd name="T7" fmla="*/ 45 h 289"/>
                  <a:gd name="T8" fmla="*/ 206 w 289"/>
                  <a:gd name="T9" fmla="*/ 57 h 289"/>
                  <a:gd name="T10" fmla="*/ 203 w 289"/>
                  <a:gd name="T11" fmla="*/ 14 h 289"/>
                  <a:gd name="T12" fmla="*/ 170 w 289"/>
                  <a:gd name="T13" fmla="*/ 40 h 289"/>
                  <a:gd name="T14" fmla="*/ 151 w 289"/>
                  <a:gd name="T15" fmla="*/ 0 h 289"/>
                  <a:gd name="T16" fmla="*/ 130 w 289"/>
                  <a:gd name="T17" fmla="*/ 38 h 289"/>
                  <a:gd name="T18" fmla="*/ 99 w 289"/>
                  <a:gd name="T19" fmla="*/ 7 h 289"/>
                  <a:gd name="T20" fmla="*/ 92 w 289"/>
                  <a:gd name="T21" fmla="*/ 52 h 289"/>
                  <a:gd name="T22" fmla="*/ 52 w 289"/>
                  <a:gd name="T23" fmla="*/ 33 h 289"/>
                  <a:gd name="T24" fmla="*/ 61 w 289"/>
                  <a:gd name="T25" fmla="*/ 76 h 289"/>
                  <a:gd name="T26" fmla="*/ 19 w 289"/>
                  <a:gd name="T27" fmla="*/ 76 h 289"/>
                  <a:gd name="T28" fmla="*/ 42 w 289"/>
                  <a:gd name="T29" fmla="*/ 111 h 289"/>
                  <a:gd name="T30" fmla="*/ 0 w 289"/>
                  <a:gd name="T31" fmla="*/ 126 h 289"/>
                  <a:gd name="T32" fmla="*/ 35 w 289"/>
                  <a:gd name="T33" fmla="*/ 152 h 289"/>
                  <a:gd name="T34" fmla="*/ 2 w 289"/>
                  <a:gd name="T35" fmla="*/ 178 h 289"/>
                  <a:gd name="T36" fmla="*/ 45 w 289"/>
                  <a:gd name="T37" fmla="*/ 190 h 289"/>
                  <a:gd name="T38" fmla="*/ 23 w 289"/>
                  <a:gd name="T39" fmla="*/ 227 h 289"/>
                  <a:gd name="T40" fmla="*/ 66 w 289"/>
                  <a:gd name="T41" fmla="*/ 223 h 289"/>
                  <a:gd name="T42" fmla="*/ 61 w 289"/>
                  <a:gd name="T43" fmla="*/ 265 h 289"/>
                  <a:gd name="T44" fmla="*/ 99 w 289"/>
                  <a:gd name="T45" fmla="*/ 246 h 289"/>
                  <a:gd name="T46" fmla="*/ 111 w 289"/>
                  <a:gd name="T47" fmla="*/ 287 h 289"/>
                  <a:gd name="T48" fmla="*/ 139 w 289"/>
                  <a:gd name="T49" fmla="*/ 256 h 289"/>
                  <a:gd name="T50" fmla="*/ 163 w 289"/>
                  <a:gd name="T51" fmla="*/ 289 h 289"/>
                  <a:gd name="T52" fmla="*/ 177 w 289"/>
                  <a:gd name="T53" fmla="*/ 249 h 289"/>
                  <a:gd name="T54" fmla="*/ 215 w 289"/>
                  <a:gd name="T55" fmla="*/ 272 h 289"/>
                  <a:gd name="T56" fmla="*/ 213 w 289"/>
                  <a:gd name="T57" fmla="*/ 230 h 289"/>
                  <a:gd name="T58" fmla="*/ 255 w 289"/>
                  <a:gd name="T59" fmla="*/ 239 h 289"/>
                  <a:gd name="T60" fmla="*/ 239 w 289"/>
                  <a:gd name="T61" fmla="*/ 199 h 289"/>
                  <a:gd name="T62" fmla="*/ 281 w 289"/>
                  <a:gd name="T63" fmla="*/ 192 h 289"/>
                  <a:gd name="T64" fmla="*/ 253 w 289"/>
                  <a:gd name="T65" fmla="*/ 161 h 289"/>
                  <a:gd name="T66" fmla="*/ 289 w 289"/>
                  <a:gd name="T67" fmla="*/ 14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9" h="289">
                    <a:moveTo>
                      <a:pt x="229" y="133"/>
                    </a:moveTo>
                    <a:lnTo>
                      <a:pt x="251" y="123"/>
                    </a:lnTo>
                    <a:lnTo>
                      <a:pt x="225" y="123"/>
                    </a:lnTo>
                    <a:lnTo>
                      <a:pt x="277" y="88"/>
                    </a:lnTo>
                    <a:lnTo>
                      <a:pt x="217" y="102"/>
                    </a:lnTo>
                    <a:lnTo>
                      <a:pt x="234" y="85"/>
                    </a:lnTo>
                    <a:lnTo>
                      <a:pt x="210" y="95"/>
                    </a:lnTo>
                    <a:lnTo>
                      <a:pt x="248" y="45"/>
                    </a:lnTo>
                    <a:lnTo>
                      <a:pt x="196" y="78"/>
                    </a:lnTo>
                    <a:lnTo>
                      <a:pt x="206" y="57"/>
                    </a:lnTo>
                    <a:lnTo>
                      <a:pt x="189" y="76"/>
                    </a:lnTo>
                    <a:lnTo>
                      <a:pt x="203" y="14"/>
                    </a:lnTo>
                    <a:lnTo>
                      <a:pt x="168" y="64"/>
                    </a:lnTo>
                    <a:lnTo>
                      <a:pt x="170" y="40"/>
                    </a:lnTo>
                    <a:lnTo>
                      <a:pt x="161" y="64"/>
                    </a:lnTo>
                    <a:lnTo>
                      <a:pt x="151" y="0"/>
                    </a:lnTo>
                    <a:lnTo>
                      <a:pt x="137" y="62"/>
                    </a:lnTo>
                    <a:lnTo>
                      <a:pt x="130" y="38"/>
                    </a:lnTo>
                    <a:lnTo>
                      <a:pt x="130" y="64"/>
                    </a:lnTo>
                    <a:lnTo>
                      <a:pt x="99" y="7"/>
                    </a:lnTo>
                    <a:lnTo>
                      <a:pt x="109" y="71"/>
                    </a:lnTo>
                    <a:lnTo>
                      <a:pt x="92" y="52"/>
                    </a:lnTo>
                    <a:lnTo>
                      <a:pt x="99" y="74"/>
                    </a:lnTo>
                    <a:lnTo>
                      <a:pt x="52" y="33"/>
                    </a:lnTo>
                    <a:lnTo>
                      <a:pt x="82" y="88"/>
                    </a:lnTo>
                    <a:lnTo>
                      <a:pt x="61" y="76"/>
                    </a:lnTo>
                    <a:lnTo>
                      <a:pt x="78" y="95"/>
                    </a:lnTo>
                    <a:lnTo>
                      <a:pt x="19" y="76"/>
                    </a:lnTo>
                    <a:lnTo>
                      <a:pt x="66" y="116"/>
                    </a:lnTo>
                    <a:lnTo>
                      <a:pt x="42" y="111"/>
                    </a:lnTo>
                    <a:lnTo>
                      <a:pt x="64" y="123"/>
                    </a:lnTo>
                    <a:lnTo>
                      <a:pt x="0" y="126"/>
                    </a:lnTo>
                    <a:lnTo>
                      <a:pt x="61" y="145"/>
                    </a:lnTo>
                    <a:lnTo>
                      <a:pt x="35" y="152"/>
                    </a:lnTo>
                    <a:lnTo>
                      <a:pt x="59" y="154"/>
                    </a:lnTo>
                    <a:lnTo>
                      <a:pt x="2" y="178"/>
                    </a:lnTo>
                    <a:lnTo>
                      <a:pt x="66" y="175"/>
                    </a:lnTo>
                    <a:lnTo>
                      <a:pt x="45" y="190"/>
                    </a:lnTo>
                    <a:lnTo>
                      <a:pt x="68" y="185"/>
                    </a:lnTo>
                    <a:lnTo>
                      <a:pt x="23" y="227"/>
                    </a:lnTo>
                    <a:lnTo>
                      <a:pt x="82" y="201"/>
                    </a:lnTo>
                    <a:lnTo>
                      <a:pt x="66" y="223"/>
                    </a:lnTo>
                    <a:lnTo>
                      <a:pt x="87" y="209"/>
                    </a:lnTo>
                    <a:lnTo>
                      <a:pt x="61" y="265"/>
                    </a:lnTo>
                    <a:lnTo>
                      <a:pt x="106" y="220"/>
                    </a:lnTo>
                    <a:lnTo>
                      <a:pt x="99" y="246"/>
                    </a:lnTo>
                    <a:lnTo>
                      <a:pt x="113" y="225"/>
                    </a:lnTo>
                    <a:lnTo>
                      <a:pt x="111" y="287"/>
                    </a:lnTo>
                    <a:lnTo>
                      <a:pt x="135" y="230"/>
                    </a:lnTo>
                    <a:lnTo>
                      <a:pt x="139" y="256"/>
                    </a:lnTo>
                    <a:lnTo>
                      <a:pt x="144" y="230"/>
                    </a:lnTo>
                    <a:lnTo>
                      <a:pt x="163" y="289"/>
                    </a:lnTo>
                    <a:lnTo>
                      <a:pt x="165" y="227"/>
                    </a:lnTo>
                    <a:lnTo>
                      <a:pt x="177" y="249"/>
                    </a:lnTo>
                    <a:lnTo>
                      <a:pt x="175" y="225"/>
                    </a:lnTo>
                    <a:lnTo>
                      <a:pt x="215" y="272"/>
                    </a:lnTo>
                    <a:lnTo>
                      <a:pt x="194" y="216"/>
                    </a:lnTo>
                    <a:lnTo>
                      <a:pt x="213" y="230"/>
                    </a:lnTo>
                    <a:lnTo>
                      <a:pt x="201" y="209"/>
                    </a:lnTo>
                    <a:lnTo>
                      <a:pt x="255" y="239"/>
                    </a:lnTo>
                    <a:lnTo>
                      <a:pt x="215" y="192"/>
                    </a:lnTo>
                    <a:lnTo>
                      <a:pt x="239" y="199"/>
                    </a:lnTo>
                    <a:lnTo>
                      <a:pt x="220" y="182"/>
                    </a:lnTo>
                    <a:lnTo>
                      <a:pt x="281" y="192"/>
                    </a:lnTo>
                    <a:lnTo>
                      <a:pt x="227" y="164"/>
                    </a:lnTo>
                    <a:lnTo>
                      <a:pt x="253" y="161"/>
                    </a:lnTo>
                    <a:lnTo>
                      <a:pt x="227" y="154"/>
                    </a:lnTo>
                    <a:lnTo>
                      <a:pt x="289" y="140"/>
                    </a:lnTo>
                    <a:lnTo>
                      <a:pt x="229" y="1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2" name="组合 161"/>
            <p:cNvGrpSpPr/>
            <p:nvPr/>
          </p:nvGrpSpPr>
          <p:grpSpPr>
            <a:xfrm>
              <a:off x="7191146" y="2843554"/>
              <a:ext cx="516731" cy="519113"/>
              <a:chOff x="7764463" y="3011488"/>
              <a:chExt cx="688975" cy="692150"/>
            </a:xfrm>
          </p:grpSpPr>
          <p:sp>
            <p:nvSpPr>
              <p:cNvPr id="1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764463" y="3011488"/>
                <a:ext cx="688975" cy="692150"/>
              </a:xfrm>
              <a:prstGeom prst="ellipse">
                <a:avLst/>
              </a:prstGeom>
              <a:solidFill>
                <a:srgbClr val="EE5D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88288" y="3203575"/>
                <a:ext cx="428625" cy="379412"/>
              </a:xfrm>
              <a:custGeom>
                <a:avLst/>
                <a:gdLst>
                  <a:gd name="T0" fmla="*/ 110 w 114"/>
                  <a:gd name="T1" fmla="*/ 67 h 101"/>
                  <a:gd name="T2" fmla="*/ 105 w 114"/>
                  <a:gd name="T3" fmla="*/ 63 h 101"/>
                  <a:gd name="T4" fmla="*/ 105 w 114"/>
                  <a:gd name="T5" fmla="*/ 63 h 101"/>
                  <a:gd name="T6" fmla="*/ 76 w 114"/>
                  <a:gd name="T7" fmla="*/ 60 h 101"/>
                  <a:gd name="T8" fmla="*/ 72 w 114"/>
                  <a:gd name="T9" fmla="*/ 48 h 101"/>
                  <a:gd name="T10" fmla="*/ 73 w 114"/>
                  <a:gd name="T11" fmla="*/ 39 h 101"/>
                  <a:gd name="T12" fmla="*/ 62 w 114"/>
                  <a:gd name="T13" fmla="*/ 13 h 101"/>
                  <a:gd name="T14" fmla="*/ 80 w 114"/>
                  <a:gd name="T15" fmla="*/ 12 h 101"/>
                  <a:gd name="T16" fmla="*/ 86 w 114"/>
                  <a:gd name="T17" fmla="*/ 29 h 101"/>
                  <a:gd name="T18" fmla="*/ 86 w 114"/>
                  <a:gd name="T19" fmla="*/ 33 h 101"/>
                  <a:gd name="T20" fmla="*/ 88 w 114"/>
                  <a:gd name="T21" fmla="*/ 36 h 101"/>
                  <a:gd name="T22" fmla="*/ 90 w 114"/>
                  <a:gd name="T23" fmla="*/ 35 h 101"/>
                  <a:gd name="T24" fmla="*/ 88 w 114"/>
                  <a:gd name="T25" fmla="*/ 32 h 101"/>
                  <a:gd name="T26" fmla="*/ 88 w 114"/>
                  <a:gd name="T27" fmla="*/ 31 h 101"/>
                  <a:gd name="T28" fmla="*/ 94 w 114"/>
                  <a:gd name="T29" fmla="*/ 32 h 101"/>
                  <a:gd name="T30" fmla="*/ 98 w 114"/>
                  <a:gd name="T31" fmla="*/ 25 h 101"/>
                  <a:gd name="T32" fmla="*/ 98 w 114"/>
                  <a:gd name="T33" fmla="*/ 26 h 101"/>
                  <a:gd name="T34" fmla="*/ 100 w 114"/>
                  <a:gd name="T35" fmla="*/ 29 h 101"/>
                  <a:gd name="T36" fmla="*/ 102 w 114"/>
                  <a:gd name="T37" fmla="*/ 28 h 101"/>
                  <a:gd name="T38" fmla="*/ 100 w 114"/>
                  <a:gd name="T39" fmla="*/ 25 h 101"/>
                  <a:gd name="T40" fmla="*/ 97 w 114"/>
                  <a:gd name="T41" fmla="*/ 23 h 101"/>
                  <a:gd name="T42" fmla="*/ 89 w 114"/>
                  <a:gd name="T43" fmla="*/ 4 h 101"/>
                  <a:gd name="T44" fmla="*/ 83 w 114"/>
                  <a:gd name="T45" fmla="*/ 0 h 101"/>
                  <a:gd name="T46" fmla="*/ 51 w 114"/>
                  <a:gd name="T47" fmla="*/ 1 h 101"/>
                  <a:gd name="T48" fmla="*/ 48 w 114"/>
                  <a:gd name="T49" fmla="*/ 2 h 101"/>
                  <a:gd name="T50" fmla="*/ 48 w 114"/>
                  <a:gd name="T51" fmla="*/ 2 h 101"/>
                  <a:gd name="T52" fmla="*/ 47 w 114"/>
                  <a:gd name="T53" fmla="*/ 2 h 101"/>
                  <a:gd name="T54" fmla="*/ 44 w 114"/>
                  <a:gd name="T55" fmla="*/ 4 h 101"/>
                  <a:gd name="T56" fmla="*/ 24 w 114"/>
                  <a:gd name="T57" fmla="*/ 16 h 101"/>
                  <a:gd name="T58" fmla="*/ 10 w 114"/>
                  <a:gd name="T59" fmla="*/ 5 h 101"/>
                  <a:gd name="T60" fmla="*/ 2 w 114"/>
                  <a:gd name="T61" fmla="*/ 5 h 101"/>
                  <a:gd name="T62" fmla="*/ 2 w 114"/>
                  <a:gd name="T63" fmla="*/ 14 h 101"/>
                  <a:gd name="T64" fmla="*/ 20 w 114"/>
                  <a:gd name="T65" fmla="*/ 28 h 101"/>
                  <a:gd name="T66" fmla="*/ 27 w 114"/>
                  <a:gd name="T67" fmla="*/ 29 h 101"/>
                  <a:gd name="T68" fmla="*/ 42 w 114"/>
                  <a:gd name="T69" fmla="*/ 19 h 101"/>
                  <a:gd name="T70" fmla="*/ 51 w 114"/>
                  <a:gd name="T71" fmla="*/ 42 h 101"/>
                  <a:gd name="T72" fmla="*/ 39 w 114"/>
                  <a:gd name="T73" fmla="*/ 50 h 101"/>
                  <a:gd name="T74" fmla="*/ 35 w 114"/>
                  <a:gd name="T75" fmla="*/ 55 h 101"/>
                  <a:gd name="T76" fmla="*/ 35 w 114"/>
                  <a:gd name="T77" fmla="*/ 56 h 101"/>
                  <a:gd name="T78" fmla="*/ 34 w 114"/>
                  <a:gd name="T79" fmla="*/ 85 h 101"/>
                  <a:gd name="T80" fmla="*/ 29 w 114"/>
                  <a:gd name="T81" fmla="*/ 87 h 101"/>
                  <a:gd name="T82" fmla="*/ 25 w 114"/>
                  <a:gd name="T83" fmla="*/ 96 h 101"/>
                  <a:gd name="T84" fmla="*/ 34 w 114"/>
                  <a:gd name="T85" fmla="*/ 99 h 101"/>
                  <a:gd name="T86" fmla="*/ 43 w 114"/>
                  <a:gd name="T87" fmla="*/ 96 h 101"/>
                  <a:gd name="T88" fmla="*/ 47 w 114"/>
                  <a:gd name="T89" fmla="*/ 91 h 101"/>
                  <a:gd name="T90" fmla="*/ 47 w 114"/>
                  <a:gd name="T91" fmla="*/ 91 h 101"/>
                  <a:gd name="T92" fmla="*/ 48 w 114"/>
                  <a:gd name="T93" fmla="*/ 61 h 101"/>
                  <a:gd name="T94" fmla="*/ 61 w 114"/>
                  <a:gd name="T95" fmla="*/ 55 h 101"/>
                  <a:gd name="T96" fmla="*/ 65 w 114"/>
                  <a:gd name="T97" fmla="*/ 68 h 101"/>
                  <a:gd name="T98" fmla="*/ 71 w 114"/>
                  <a:gd name="T99" fmla="*/ 73 h 101"/>
                  <a:gd name="T100" fmla="*/ 99 w 114"/>
                  <a:gd name="T101" fmla="*/ 75 h 101"/>
                  <a:gd name="T102" fmla="*/ 101 w 114"/>
                  <a:gd name="T103" fmla="*/ 81 h 101"/>
                  <a:gd name="T104" fmla="*/ 109 w 114"/>
                  <a:gd name="T105" fmla="*/ 86 h 101"/>
                  <a:gd name="T106" fmla="*/ 113 w 114"/>
                  <a:gd name="T107" fmla="*/ 77 h 101"/>
                  <a:gd name="T108" fmla="*/ 110 w 114"/>
                  <a:gd name="T109" fmla="*/ 6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14" h="101">
                    <a:moveTo>
                      <a:pt x="110" y="67"/>
                    </a:moveTo>
                    <a:cubicBezTo>
                      <a:pt x="109" y="65"/>
                      <a:pt x="108" y="63"/>
                      <a:pt x="105" y="63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72" y="48"/>
                      <a:pt x="72" y="48"/>
                      <a:pt x="72" y="48"/>
                    </a:cubicBezTo>
                    <a:cubicBezTo>
                      <a:pt x="74" y="45"/>
                      <a:pt x="74" y="42"/>
                      <a:pt x="73" y="39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30"/>
                      <a:pt x="85" y="32"/>
                      <a:pt x="86" y="33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8" y="32"/>
                      <a:pt x="88" y="32"/>
                      <a:pt x="88" y="32"/>
                    </a:cubicBezTo>
                    <a:cubicBezTo>
                      <a:pt x="88" y="32"/>
                      <a:pt x="88" y="31"/>
                      <a:pt x="88" y="31"/>
                    </a:cubicBezTo>
                    <a:cubicBezTo>
                      <a:pt x="90" y="33"/>
                      <a:pt x="92" y="33"/>
                      <a:pt x="94" y="32"/>
                    </a:cubicBezTo>
                    <a:cubicBezTo>
                      <a:pt x="97" y="31"/>
                      <a:pt x="98" y="28"/>
                      <a:pt x="98" y="25"/>
                    </a:cubicBezTo>
                    <a:cubicBezTo>
                      <a:pt x="98" y="25"/>
                      <a:pt x="98" y="26"/>
                      <a:pt x="98" y="26"/>
                    </a:cubicBezTo>
                    <a:cubicBezTo>
                      <a:pt x="100" y="29"/>
                      <a:pt x="100" y="29"/>
                      <a:pt x="100" y="29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4"/>
                      <a:pt x="98" y="23"/>
                      <a:pt x="97" y="23"/>
                    </a:cubicBezTo>
                    <a:cubicBezTo>
                      <a:pt x="89" y="4"/>
                      <a:pt x="89" y="4"/>
                      <a:pt x="89" y="4"/>
                    </a:cubicBezTo>
                    <a:cubicBezTo>
                      <a:pt x="88" y="1"/>
                      <a:pt x="86" y="0"/>
                      <a:pt x="83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9" y="1"/>
                      <a:pt x="48" y="2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3"/>
                      <a:pt x="45" y="3"/>
                      <a:pt x="44" y="4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3"/>
                      <a:pt x="4" y="3"/>
                      <a:pt x="2" y="5"/>
                    </a:cubicBezTo>
                    <a:cubicBezTo>
                      <a:pt x="0" y="8"/>
                      <a:pt x="0" y="12"/>
                      <a:pt x="2" y="14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2" y="30"/>
                      <a:pt x="25" y="30"/>
                      <a:pt x="27" y="29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51" y="42"/>
                      <a:pt x="51" y="42"/>
                      <a:pt x="51" y="42"/>
                    </a:cubicBezTo>
                    <a:cubicBezTo>
                      <a:pt x="39" y="50"/>
                      <a:pt x="39" y="50"/>
                      <a:pt x="39" y="50"/>
                    </a:cubicBezTo>
                    <a:cubicBezTo>
                      <a:pt x="37" y="51"/>
                      <a:pt x="35" y="53"/>
                      <a:pt x="35" y="55"/>
                    </a:cubicBezTo>
                    <a:cubicBezTo>
                      <a:pt x="35" y="56"/>
                      <a:pt x="35" y="56"/>
                      <a:pt x="35" y="56"/>
                    </a:cubicBezTo>
                    <a:cubicBezTo>
                      <a:pt x="34" y="85"/>
                      <a:pt x="34" y="85"/>
                      <a:pt x="34" y="85"/>
                    </a:cubicBezTo>
                    <a:cubicBezTo>
                      <a:pt x="29" y="87"/>
                      <a:pt x="29" y="87"/>
                      <a:pt x="29" y="87"/>
                    </a:cubicBezTo>
                    <a:cubicBezTo>
                      <a:pt x="26" y="88"/>
                      <a:pt x="24" y="92"/>
                      <a:pt x="25" y="96"/>
                    </a:cubicBezTo>
                    <a:cubicBezTo>
                      <a:pt x="27" y="99"/>
                      <a:pt x="31" y="101"/>
                      <a:pt x="34" y="99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95"/>
                      <a:pt x="47" y="93"/>
                      <a:pt x="47" y="91"/>
                    </a:cubicBezTo>
                    <a:cubicBezTo>
                      <a:pt x="47" y="91"/>
                      <a:pt x="47" y="91"/>
                      <a:pt x="47" y="9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1" y="55"/>
                      <a:pt x="61" y="55"/>
                      <a:pt x="61" y="55"/>
                    </a:cubicBezTo>
                    <a:cubicBezTo>
                      <a:pt x="65" y="68"/>
                      <a:pt x="65" y="68"/>
                      <a:pt x="65" y="68"/>
                    </a:cubicBezTo>
                    <a:cubicBezTo>
                      <a:pt x="66" y="71"/>
                      <a:pt x="68" y="73"/>
                      <a:pt x="71" y="73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01" y="81"/>
                      <a:pt x="101" y="81"/>
                      <a:pt x="101" y="81"/>
                    </a:cubicBezTo>
                    <a:cubicBezTo>
                      <a:pt x="102" y="85"/>
                      <a:pt x="105" y="87"/>
                      <a:pt x="109" y="86"/>
                    </a:cubicBezTo>
                    <a:cubicBezTo>
                      <a:pt x="112" y="84"/>
                      <a:pt x="114" y="81"/>
                      <a:pt x="113" y="77"/>
                    </a:cubicBezTo>
                    <a:lnTo>
                      <a:pt x="11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197850" y="3351213"/>
                <a:ext cx="52387" cy="74612"/>
              </a:xfrm>
              <a:custGeom>
                <a:avLst/>
                <a:gdLst>
                  <a:gd name="T0" fmla="*/ 1 w 14"/>
                  <a:gd name="T1" fmla="*/ 5 h 20"/>
                  <a:gd name="T2" fmla="*/ 9 w 14"/>
                  <a:gd name="T3" fmla="*/ 19 h 20"/>
                  <a:gd name="T4" fmla="*/ 13 w 14"/>
                  <a:gd name="T5" fmla="*/ 20 h 20"/>
                  <a:gd name="T6" fmla="*/ 14 w 14"/>
                  <a:gd name="T7" fmla="*/ 19 h 20"/>
                  <a:gd name="T8" fmla="*/ 4 w 14"/>
                  <a:gd name="T9" fmla="*/ 0 h 20"/>
                  <a:gd name="T10" fmla="*/ 2 w 14"/>
                  <a:gd name="T11" fmla="*/ 1 h 20"/>
                  <a:gd name="T12" fmla="*/ 1 w 14"/>
                  <a:gd name="T13" fmla="*/ 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20">
                    <a:moveTo>
                      <a:pt x="1" y="5"/>
                    </a:moveTo>
                    <a:cubicBezTo>
                      <a:pt x="9" y="19"/>
                      <a:pt x="9" y="19"/>
                      <a:pt x="9" y="19"/>
                    </a:cubicBezTo>
                    <a:cubicBezTo>
                      <a:pt x="10" y="20"/>
                      <a:pt x="11" y="20"/>
                      <a:pt x="13" y="2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0" y="4"/>
                      <a:pt x="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01000" y="3121025"/>
                <a:ext cx="90487" cy="87312"/>
              </a:xfrm>
              <a:custGeom>
                <a:avLst/>
                <a:gdLst>
                  <a:gd name="T0" fmla="*/ 8 w 24"/>
                  <a:gd name="T1" fmla="*/ 21 h 23"/>
                  <a:gd name="T2" fmla="*/ 22 w 24"/>
                  <a:gd name="T3" fmla="*/ 15 h 23"/>
                  <a:gd name="T4" fmla="*/ 15 w 24"/>
                  <a:gd name="T5" fmla="*/ 2 h 23"/>
                  <a:gd name="T6" fmla="*/ 2 w 24"/>
                  <a:gd name="T7" fmla="*/ 8 h 23"/>
                  <a:gd name="T8" fmla="*/ 8 w 24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3">
                    <a:moveTo>
                      <a:pt x="8" y="21"/>
                    </a:moveTo>
                    <a:cubicBezTo>
                      <a:pt x="14" y="23"/>
                      <a:pt x="20" y="20"/>
                      <a:pt x="22" y="15"/>
                    </a:cubicBezTo>
                    <a:cubicBezTo>
                      <a:pt x="24" y="10"/>
                      <a:pt x="21" y="4"/>
                      <a:pt x="15" y="2"/>
                    </a:cubicBezTo>
                    <a:cubicBezTo>
                      <a:pt x="10" y="0"/>
                      <a:pt x="4" y="2"/>
                      <a:pt x="2" y="8"/>
                    </a:cubicBezTo>
                    <a:cubicBezTo>
                      <a:pt x="0" y="13"/>
                      <a:pt x="3" y="19"/>
                      <a:pt x="8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91513" y="3302000"/>
                <a:ext cx="49212" cy="74612"/>
              </a:xfrm>
              <a:custGeom>
                <a:avLst/>
                <a:gdLst>
                  <a:gd name="T0" fmla="*/ 5 w 13"/>
                  <a:gd name="T1" fmla="*/ 2 h 20"/>
                  <a:gd name="T2" fmla="*/ 1 w 13"/>
                  <a:gd name="T3" fmla="*/ 1 h 20"/>
                  <a:gd name="T4" fmla="*/ 0 w 13"/>
                  <a:gd name="T5" fmla="*/ 1 h 20"/>
                  <a:gd name="T6" fmla="*/ 10 w 13"/>
                  <a:gd name="T7" fmla="*/ 20 h 20"/>
                  <a:gd name="T8" fmla="*/ 11 w 13"/>
                  <a:gd name="T9" fmla="*/ 19 h 20"/>
                  <a:gd name="T10" fmla="*/ 12 w 13"/>
                  <a:gd name="T11" fmla="*/ 16 h 20"/>
                  <a:gd name="T12" fmla="*/ 5 w 13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20">
                    <a:moveTo>
                      <a:pt x="5" y="2"/>
                    </a:moveTo>
                    <a:cubicBezTo>
                      <a:pt x="4" y="1"/>
                      <a:pt x="2" y="0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19"/>
                      <a:pt x="13" y="17"/>
                      <a:pt x="12" y="16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215313" y="3309938"/>
                <a:ext cx="109537" cy="107950"/>
              </a:xfrm>
              <a:custGeom>
                <a:avLst/>
                <a:gdLst>
                  <a:gd name="T0" fmla="*/ 0 w 69"/>
                  <a:gd name="T1" fmla="*/ 23 h 68"/>
                  <a:gd name="T2" fmla="*/ 27 w 69"/>
                  <a:gd name="T3" fmla="*/ 68 h 68"/>
                  <a:gd name="T4" fmla="*/ 69 w 69"/>
                  <a:gd name="T5" fmla="*/ 45 h 68"/>
                  <a:gd name="T6" fmla="*/ 45 w 69"/>
                  <a:gd name="T7" fmla="*/ 0 h 68"/>
                  <a:gd name="T8" fmla="*/ 0 w 69"/>
                  <a:gd name="T9" fmla="*/ 2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8">
                    <a:moveTo>
                      <a:pt x="0" y="23"/>
                    </a:moveTo>
                    <a:lnTo>
                      <a:pt x="27" y="68"/>
                    </a:lnTo>
                    <a:lnTo>
                      <a:pt x="69" y="45"/>
                    </a:lnTo>
                    <a:lnTo>
                      <a:pt x="45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9" name="组合 168"/>
            <p:cNvGrpSpPr/>
            <p:nvPr/>
          </p:nvGrpSpPr>
          <p:grpSpPr>
            <a:xfrm>
              <a:off x="5535757" y="2843554"/>
              <a:ext cx="519113" cy="519113"/>
              <a:chOff x="6230938" y="3011488"/>
              <a:chExt cx="692150" cy="692150"/>
            </a:xfrm>
          </p:grpSpPr>
          <p:sp>
            <p:nvSpPr>
              <p:cNvPr id="17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30938" y="3011488"/>
                <a:ext cx="692150" cy="692150"/>
              </a:xfrm>
              <a:prstGeom prst="ellipse">
                <a:avLst/>
              </a:prstGeom>
              <a:solidFill>
                <a:srgbClr val="7A9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16663" y="3208338"/>
                <a:ext cx="534987" cy="341312"/>
              </a:xfrm>
              <a:custGeom>
                <a:avLst/>
                <a:gdLst>
                  <a:gd name="T0" fmla="*/ 12 w 142"/>
                  <a:gd name="T1" fmla="*/ 0 h 91"/>
                  <a:gd name="T2" fmla="*/ 0 w 142"/>
                  <a:gd name="T3" fmla="*/ 85 h 91"/>
                  <a:gd name="T4" fmla="*/ 65 w 142"/>
                  <a:gd name="T5" fmla="*/ 91 h 91"/>
                  <a:gd name="T6" fmla="*/ 71 w 142"/>
                  <a:gd name="T7" fmla="*/ 49 h 91"/>
                  <a:gd name="T8" fmla="*/ 81 w 142"/>
                  <a:gd name="T9" fmla="*/ 91 h 91"/>
                  <a:gd name="T10" fmla="*/ 142 w 142"/>
                  <a:gd name="T11" fmla="*/ 83 h 91"/>
                  <a:gd name="T12" fmla="*/ 131 w 142"/>
                  <a:gd name="T13" fmla="*/ 0 h 91"/>
                  <a:gd name="T14" fmla="*/ 12 w 142"/>
                  <a:gd name="T15" fmla="*/ 0 h 91"/>
                  <a:gd name="T16" fmla="*/ 24 w 142"/>
                  <a:gd name="T17" fmla="*/ 70 h 91"/>
                  <a:gd name="T18" fmla="*/ 22 w 142"/>
                  <a:gd name="T19" fmla="*/ 69 h 91"/>
                  <a:gd name="T20" fmla="*/ 22 w 142"/>
                  <a:gd name="T21" fmla="*/ 67 h 91"/>
                  <a:gd name="T22" fmla="*/ 24 w 142"/>
                  <a:gd name="T23" fmla="*/ 66 h 91"/>
                  <a:gd name="T24" fmla="*/ 25 w 142"/>
                  <a:gd name="T25" fmla="*/ 68 h 91"/>
                  <a:gd name="T26" fmla="*/ 24 w 142"/>
                  <a:gd name="T27" fmla="*/ 70 h 91"/>
                  <a:gd name="T28" fmla="*/ 28 w 142"/>
                  <a:gd name="T29" fmla="*/ 21 h 91"/>
                  <a:gd name="T30" fmla="*/ 26 w 142"/>
                  <a:gd name="T31" fmla="*/ 21 h 91"/>
                  <a:gd name="T32" fmla="*/ 26 w 142"/>
                  <a:gd name="T33" fmla="*/ 19 h 91"/>
                  <a:gd name="T34" fmla="*/ 28 w 142"/>
                  <a:gd name="T35" fmla="*/ 18 h 91"/>
                  <a:gd name="T36" fmla="*/ 29 w 142"/>
                  <a:gd name="T37" fmla="*/ 20 h 91"/>
                  <a:gd name="T38" fmla="*/ 28 w 142"/>
                  <a:gd name="T39" fmla="*/ 21 h 91"/>
                  <a:gd name="T40" fmla="*/ 52 w 142"/>
                  <a:gd name="T41" fmla="*/ 51 h 91"/>
                  <a:gd name="T42" fmla="*/ 50 w 142"/>
                  <a:gd name="T43" fmla="*/ 52 h 91"/>
                  <a:gd name="T44" fmla="*/ 48 w 142"/>
                  <a:gd name="T45" fmla="*/ 51 h 91"/>
                  <a:gd name="T46" fmla="*/ 49 w 142"/>
                  <a:gd name="T47" fmla="*/ 49 h 91"/>
                  <a:gd name="T48" fmla="*/ 51 w 142"/>
                  <a:gd name="T49" fmla="*/ 49 h 91"/>
                  <a:gd name="T50" fmla="*/ 52 w 142"/>
                  <a:gd name="T51" fmla="*/ 51 h 91"/>
                  <a:gd name="T52" fmla="*/ 73 w 142"/>
                  <a:gd name="T53" fmla="*/ 21 h 91"/>
                  <a:gd name="T54" fmla="*/ 71 w 142"/>
                  <a:gd name="T55" fmla="*/ 22 h 91"/>
                  <a:gd name="T56" fmla="*/ 70 w 142"/>
                  <a:gd name="T57" fmla="*/ 21 h 91"/>
                  <a:gd name="T58" fmla="*/ 70 w 142"/>
                  <a:gd name="T59" fmla="*/ 19 h 91"/>
                  <a:gd name="T60" fmla="*/ 72 w 142"/>
                  <a:gd name="T61" fmla="*/ 19 h 91"/>
                  <a:gd name="T62" fmla="*/ 73 w 142"/>
                  <a:gd name="T63" fmla="*/ 21 h 91"/>
                  <a:gd name="T64" fmla="*/ 93 w 142"/>
                  <a:gd name="T65" fmla="*/ 45 h 91"/>
                  <a:gd name="T66" fmla="*/ 91 w 142"/>
                  <a:gd name="T67" fmla="*/ 44 h 91"/>
                  <a:gd name="T68" fmla="*/ 90 w 142"/>
                  <a:gd name="T69" fmla="*/ 42 h 91"/>
                  <a:gd name="T70" fmla="*/ 92 w 142"/>
                  <a:gd name="T71" fmla="*/ 41 h 91"/>
                  <a:gd name="T72" fmla="*/ 94 w 142"/>
                  <a:gd name="T73" fmla="*/ 43 h 91"/>
                  <a:gd name="T74" fmla="*/ 93 w 142"/>
                  <a:gd name="T75" fmla="*/ 45 h 91"/>
                  <a:gd name="T76" fmla="*/ 112 w 142"/>
                  <a:gd name="T77" fmla="*/ 19 h 91"/>
                  <a:gd name="T78" fmla="*/ 114 w 142"/>
                  <a:gd name="T79" fmla="*/ 18 h 91"/>
                  <a:gd name="T80" fmla="*/ 116 w 142"/>
                  <a:gd name="T81" fmla="*/ 20 h 91"/>
                  <a:gd name="T82" fmla="*/ 115 w 142"/>
                  <a:gd name="T83" fmla="*/ 21 h 91"/>
                  <a:gd name="T84" fmla="*/ 113 w 142"/>
                  <a:gd name="T85" fmla="*/ 21 h 91"/>
                  <a:gd name="T86" fmla="*/ 112 w 142"/>
                  <a:gd name="T87" fmla="*/ 19 h 91"/>
                  <a:gd name="T88" fmla="*/ 119 w 142"/>
                  <a:gd name="T89" fmla="*/ 66 h 91"/>
                  <a:gd name="T90" fmla="*/ 118 w 142"/>
                  <a:gd name="T91" fmla="*/ 68 h 91"/>
                  <a:gd name="T92" fmla="*/ 116 w 142"/>
                  <a:gd name="T93" fmla="*/ 66 h 91"/>
                  <a:gd name="T94" fmla="*/ 117 w 142"/>
                  <a:gd name="T95" fmla="*/ 64 h 91"/>
                  <a:gd name="T96" fmla="*/ 119 w 142"/>
                  <a:gd name="T97" fmla="*/ 64 h 91"/>
                  <a:gd name="T98" fmla="*/ 119 w 142"/>
                  <a:gd name="T99" fmla="*/ 6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2" h="91">
                    <a:moveTo>
                      <a:pt x="12" y="0"/>
                    </a:moveTo>
                    <a:cubicBezTo>
                      <a:pt x="0" y="85"/>
                      <a:pt x="0" y="85"/>
                      <a:pt x="0" y="85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81" y="91"/>
                      <a:pt x="81" y="91"/>
                      <a:pt x="81" y="91"/>
                    </a:cubicBezTo>
                    <a:cubicBezTo>
                      <a:pt x="142" y="83"/>
                      <a:pt x="142" y="83"/>
                      <a:pt x="142" y="83"/>
                    </a:cubicBezTo>
                    <a:cubicBezTo>
                      <a:pt x="131" y="0"/>
                      <a:pt x="131" y="0"/>
                      <a:pt x="131" y="0"/>
                    </a:cubicBezTo>
                    <a:lnTo>
                      <a:pt x="12" y="0"/>
                    </a:lnTo>
                    <a:close/>
                    <a:moveTo>
                      <a:pt x="24" y="70"/>
                    </a:moveTo>
                    <a:cubicBezTo>
                      <a:pt x="29" y="80"/>
                      <a:pt x="14" y="76"/>
                      <a:pt x="22" y="69"/>
                    </a:cubicBezTo>
                    <a:cubicBezTo>
                      <a:pt x="14" y="76"/>
                      <a:pt x="13" y="60"/>
                      <a:pt x="22" y="67"/>
                    </a:cubicBezTo>
                    <a:cubicBezTo>
                      <a:pt x="13" y="60"/>
                      <a:pt x="27" y="55"/>
                      <a:pt x="24" y="66"/>
                    </a:cubicBezTo>
                    <a:cubicBezTo>
                      <a:pt x="27" y="55"/>
                      <a:pt x="37" y="67"/>
                      <a:pt x="25" y="68"/>
                    </a:cubicBezTo>
                    <a:cubicBezTo>
                      <a:pt x="37" y="67"/>
                      <a:pt x="29" y="80"/>
                      <a:pt x="24" y="70"/>
                    </a:cubicBezTo>
                    <a:close/>
                    <a:moveTo>
                      <a:pt x="28" y="21"/>
                    </a:moveTo>
                    <a:cubicBezTo>
                      <a:pt x="33" y="31"/>
                      <a:pt x="18" y="27"/>
                      <a:pt x="26" y="21"/>
                    </a:cubicBezTo>
                    <a:cubicBezTo>
                      <a:pt x="18" y="27"/>
                      <a:pt x="17" y="12"/>
                      <a:pt x="26" y="19"/>
                    </a:cubicBezTo>
                    <a:cubicBezTo>
                      <a:pt x="17" y="12"/>
                      <a:pt x="32" y="6"/>
                      <a:pt x="28" y="18"/>
                    </a:cubicBezTo>
                    <a:cubicBezTo>
                      <a:pt x="32" y="6"/>
                      <a:pt x="42" y="18"/>
                      <a:pt x="29" y="20"/>
                    </a:cubicBezTo>
                    <a:cubicBezTo>
                      <a:pt x="42" y="18"/>
                      <a:pt x="33" y="31"/>
                      <a:pt x="28" y="21"/>
                    </a:cubicBezTo>
                    <a:close/>
                    <a:moveTo>
                      <a:pt x="52" y="51"/>
                    </a:moveTo>
                    <a:cubicBezTo>
                      <a:pt x="62" y="53"/>
                      <a:pt x="50" y="62"/>
                      <a:pt x="50" y="52"/>
                    </a:cubicBezTo>
                    <a:cubicBezTo>
                      <a:pt x="50" y="62"/>
                      <a:pt x="37" y="53"/>
                      <a:pt x="48" y="51"/>
                    </a:cubicBezTo>
                    <a:cubicBezTo>
                      <a:pt x="37" y="53"/>
                      <a:pt x="42" y="38"/>
                      <a:pt x="49" y="49"/>
                    </a:cubicBezTo>
                    <a:cubicBezTo>
                      <a:pt x="42" y="38"/>
                      <a:pt x="58" y="38"/>
                      <a:pt x="51" y="49"/>
                    </a:cubicBezTo>
                    <a:cubicBezTo>
                      <a:pt x="58" y="38"/>
                      <a:pt x="62" y="53"/>
                      <a:pt x="52" y="51"/>
                    </a:cubicBezTo>
                    <a:close/>
                    <a:moveTo>
                      <a:pt x="73" y="21"/>
                    </a:moveTo>
                    <a:cubicBezTo>
                      <a:pt x="84" y="24"/>
                      <a:pt x="71" y="33"/>
                      <a:pt x="71" y="22"/>
                    </a:cubicBezTo>
                    <a:cubicBezTo>
                      <a:pt x="71" y="33"/>
                      <a:pt x="59" y="24"/>
                      <a:pt x="70" y="21"/>
                    </a:cubicBezTo>
                    <a:cubicBezTo>
                      <a:pt x="59" y="24"/>
                      <a:pt x="64" y="9"/>
                      <a:pt x="70" y="19"/>
                    </a:cubicBezTo>
                    <a:cubicBezTo>
                      <a:pt x="64" y="9"/>
                      <a:pt x="79" y="9"/>
                      <a:pt x="72" y="19"/>
                    </a:cubicBezTo>
                    <a:cubicBezTo>
                      <a:pt x="79" y="9"/>
                      <a:pt x="84" y="24"/>
                      <a:pt x="73" y="21"/>
                    </a:cubicBezTo>
                    <a:close/>
                    <a:moveTo>
                      <a:pt x="93" y="45"/>
                    </a:moveTo>
                    <a:cubicBezTo>
                      <a:pt x="98" y="55"/>
                      <a:pt x="83" y="51"/>
                      <a:pt x="91" y="44"/>
                    </a:cubicBezTo>
                    <a:cubicBezTo>
                      <a:pt x="83" y="51"/>
                      <a:pt x="82" y="35"/>
                      <a:pt x="90" y="42"/>
                    </a:cubicBezTo>
                    <a:cubicBezTo>
                      <a:pt x="82" y="35"/>
                      <a:pt x="96" y="30"/>
                      <a:pt x="92" y="41"/>
                    </a:cubicBezTo>
                    <a:cubicBezTo>
                      <a:pt x="96" y="30"/>
                      <a:pt x="106" y="42"/>
                      <a:pt x="94" y="43"/>
                    </a:cubicBezTo>
                    <a:cubicBezTo>
                      <a:pt x="106" y="42"/>
                      <a:pt x="98" y="55"/>
                      <a:pt x="93" y="45"/>
                    </a:cubicBezTo>
                    <a:close/>
                    <a:moveTo>
                      <a:pt x="112" y="19"/>
                    </a:moveTo>
                    <a:cubicBezTo>
                      <a:pt x="104" y="12"/>
                      <a:pt x="118" y="6"/>
                      <a:pt x="114" y="18"/>
                    </a:cubicBezTo>
                    <a:cubicBezTo>
                      <a:pt x="118" y="6"/>
                      <a:pt x="128" y="18"/>
                      <a:pt x="116" y="20"/>
                    </a:cubicBezTo>
                    <a:cubicBezTo>
                      <a:pt x="128" y="18"/>
                      <a:pt x="120" y="31"/>
                      <a:pt x="115" y="21"/>
                    </a:cubicBezTo>
                    <a:cubicBezTo>
                      <a:pt x="120" y="31"/>
                      <a:pt x="105" y="27"/>
                      <a:pt x="113" y="21"/>
                    </a:cubicBezTo>
                    <a:cubicBezTo>
                      <a:pt x="105" y="27"/>
                      <a:pt x="104" y="12"/>
                      <a:pt x="112" y="19"/>
                    </a:cubicBezTo>
                    <a:close/>
                    <a:moveTo>
                      <a:pt x="119" y="66"/>
                    </a:moveTo>
                    <a:cubicBezTo>
                      <a:pt x="130" y="69"/>
                      <a:pt x="118" y="78"/>
                      <a:pt x="118" y="68"/>
                    </a:cubicBezTo>
                    <a:cubicBezTo>
                      <a:pt x="118" y="78"/>
                      <a:pt x="105" y="69"/>
                      <a:pt x="116" y="66"/>
                    </a:cubicBezTo>
                    <a:cubicBezTo>
                      <a:pt x="105" y="69"/>
                      <a:pt x="110" y="54"/>
                      <a:pt x="117" y="64"/>
                    </a:cubicBezTo>
                    <a:cubicBezTo>
                      <a:pt x="110" y="54"/>
                      <a:pt x="125" y="54"/>
                      <a:pt x="119" y="64"/>
                    </a:cubicBezTo>
                    <a:cubicBezTo>
                      <a:pt x="125" y="54"/>
                      <a:pt x="130" y="69"/>
                      <a:pt x="119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8016457" y="2843554"/>
              <a:ext cx="519113" cy="519113"/>
              <a:chOff x="8528050" y="3011488"/>
              <a:chExt cx="692150" cy="692150"/>
            </a:xfrm>
          </p:grpSpPr>
          <p:sp>
            <p:nvSpPr>
              <p:cNvPr id="17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28050" y="3011488"/>
                <a:ext cx="692150" cy="692150"/>
              </a:xfrm>
              <a:prstGeom prst="ellipse">
                <a:avLst/>
              </a:prstGeom>
              <a:solidFill>
                <a:srgbClr val="7B5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37588" y="3117850"/>
                <a:ext cx="203200" cy="203200"/>
              </a:xfrm>
              <a:custGeom>
                <a:avLst/>
                <a:gdLst>
                  <a:gd name="T0" fmla="*/ 0 w 54"/>
                  <a:gd name="T1" fmla="*/ 54 h 54"/>
                  <a:gd name="T2" fmla="*/ 32 w 54"/>
                  <a:gd name="T3" fmla="*/ 54 h 54"/>
                  <a:gd name="T4" fmla="*/ 54 w 54"/>
                  <a:gd name="T5" fmla="*/ 32 h 54"/>
                  <a:gd name="T6" fmla="*/ 54 w 54"/>
                  <a:gd name="T7" fmla="*/ 0 h 54"/>
                  <a:gd name="T8" fmla="*/ 0 w 54"/>
                  <a:gd name="T9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0" y="54"/>
                    </a:moveTo>
                    <a:cubicBezTo>
                      <a:pt x="32" y="54"/>
                      <a:pt x="32" y="54"/>
                      <a:pt x="32" y="54"/>
                    </a:cubicBezTo>
                    <a:cubicBezTo>
                      <a:pt x="35" y="44"/>
                      <a:pt x="43" y="36"/>
                      <a:pt x="54" y="32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6" y="4"/>
                      <a:pt x="4" y="26"/>
                      <a:pt x="0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07463" y="3117850"/>
                <a:ext cx="203200" cy="203200"/>
              </a:xfrm>
              <a:custGeom>
                <a:avLst/>
                <a:gdLst>
                  <a:gd name="T0" fmla="*/ 0 w 54"/>
                  <a:gd name="T1" fmla="*/ 0 h 54"/>
                  <a:gd name="T2" fmla="*/ 0 w 54"/>
                  <a:gd name="T3" fmla="*/ 32 h 54"/>
                  <a:gd name="T4" fmla="*/ 21 w 54"/>
                  <a:gd name="T5" fmla="*/ 54 h 54"/>
                  <a:gd name="T6" fmla="*/ 54 w 54"/>
                  <a:gd name="T7" fmla="*/ 54 h 54"/>
                  <a:gd name="T8" fmla="*/ 0 w 54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0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0" y="36"/>
                      <a:pt x="18" y="44"/>
                      <a:pt x="21" y="54"/>
                    </a:cubicBezTo>
                    <a:cubicBezTo>
                      <a:pt x="54" y="54"/>
                      <a:pt x="54" y="54"/>
                      <a:pt x="54" y="54"/>
                    </a:cubicBezTo>
                    <a:cubicBezTo>
                      <a:pt x="50" y="26"/>
                      <a:pt x="28" y="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07463" y="3387725"/>
                <a:ext cx="203200" cy="203200"/>
              </a:xfrm>
              <a:custGeom>
                <a:avLst/>
                <a:gdLst>
                  <a:gd name="T0" fmla="*/ 0 w 54"/>
                  <a:gd name="T1" fmla="*/ 22 h 54"/>
                  <a:gd name="T2" fmla="*/ 0 w 54"/>
                  <a:gd name="T3" fmla="*/ 54 h 54"/>
                  <a:gd name="T4" fmla="*/ 54 w 54"/>
                  <a:gd name="T5" fmla="*/ 0 h 54"/>
                  <a:gd name="T6" fmla="*/ 21 w 54"/>
                  <a:gd name="T7" fmla="*/ 0 h 54"/>
                  <a:gd name="T8" fmla="*/ 0 w 54"/>
                  <a:gd name="T9" fmla="*/ 2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0" y="22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28" y="50"/>
                      <a:pt x="50" y="28"/>
                      <a:pt x="5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10"/>
                      <a:pt x="10" y="19"/>
                      <a:pt x="0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37588" y="3387725"/>
                <a:ext cx="203200" cy="203200"/>
              </a:xfrm>
              <a:custGeom>
                <a:avLst/>
                <a:gdLst>
                  <a:gd name="T0" fmla="*/ 32 w 54"/>
                  <a:gd name="T1" fmla="*/ 0 h 54"/>
                  <a:gd name="T2" fmla="*/ 0 w 54"/>
                  <a:gd name="T3" fmla="*/ 0 h 54"/>
                  <a:gd name="T4" fmla="*/ 54 w 54"/>
                  <a:gd name="T5" fmla="*/ 54 h 54"/>
                  <a:gd name="T6" fmla="*/ 54 w 54"/>
                  <a:gd name="T7" fmla="*/ 22 h 54"/>
                  <a:gd name="T8" fmla="*/ 32 w 54"/>
                  <a:gd name="T9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3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28"/>
                      <a:pt x="26" y="50"/>
                      <a:pt x="54" y="54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3" y="19"/>
                      <a:pt x="35" y="10"/>
                      <a:pt x="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8" name="组合 177"/>
            <p:cNvGrpSpPr/>
            <p:nvPr/>
          </p:nvGrpSpPr>
          <p:grpSpPr>
            <a:xfrm>
              <a:off x="6363451" y="2843554"/>
              <a:ext cx="519113" cy="519113"/>
              <a:chOff x="6997700" y="3011488"/>
              <a:chExt cx="692150" cy="692150"/>
            </a:xfrm>
          </p:grpSpPr>
          <p:sp>
            <p:nvSpPr>
              <p:cNvPr id="17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997700" y="3011488"/>
                <a:ext cx="692150" cy="692150"/>
              </a:xfrm>
              <a:prstGeom prst="ellipse">
                <a:avLst/>
              </a:prstGeom>
              <a:solidFill>
                <a:srgbClr val="249D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88188" y="3109913"/>
                <a:ext cx="511175" cy="485775"/>
              </a:xfrm>
              <a:custGeom>
                <a:avLst/>
                <a:gdLst>
                  <a:gd name="T0" fmla="*/ 81 w 136"/>
                  <a:gd name="T1" fmla="*/ 47 h 129"/>
                  <a:gd name="T2" fmla="*/ 67 w 136"/>
                  <a:gd name="T3" fmla="*/ 0 h 129"/>
                  <a:gd name="T4" fmla="*/ 52 w 136"/>
                  <a:gd name="T5" fmla="*/ 46 h 129"/>
                  <a:gd name="T6" fmla="*/ 1 w 136"/>
                  <a:gd name="T7" fmla="*/ 47 h 129"/>
                  <a:gd name="T8" fmla="*/ 45 w 136"/>
                  <a:gd name="T9" fmla="*/ 76 h 129"/>
                  <a:gd name="T10" fmla="*/ 26 w 136"/>
                  <a:gd name="T11" fmla="*/ 125 h 129"/>
                  <a:gd name="T12" fmla="*/ 67 w 136"/>
                  <a:gd name="T13" fmla="*/ 93 h 129"/>
                  <a:gd name="T14" fmla="*/ 107 w 136"/>
                  <a:gd name="T15" fmla="*/ 125 h 129"/>
                  <a:gd name="T16" fmla="*/ 91 w 136"/>
                  <a:gd name="T17" fmla="*/ 76 h 129"/>
                  <a:gd name="T18" fmla="*/ 133 w 136"/>
                  <a:gd name="T19" fmla="*/ 47 h 129"/>
                  <a:gd name="T20" fmla="*/ 81 w 136"/>
                  <a:gd name="T21" fmla="*/ 4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129">
                    <a:moveTo>
                      <a:pt x="81" y="47"/>
                    </a:moveTo>
                    <a:cubicBezTo>
                      <a:pt x="81" y="47"/>
                      <a:pt x="74" y="0"/>
                      <a:pt x="67" y="0"/>
                    </a:cubicBezTo>
                    <a:cubicBezTo>
                      <a:pt x="59" y="0"/>
                      <a:pt x="52" y="46"/>
                      <a:pt x="52" y="46"/>
                    </a:cubicBezTo>
                    <a:cubicBezTo>
                      <a:pt x="52" y="46"/>
                      <a:pt x="2" y="42"/>
                      <a:pt x="1" y="47"/>
                    </a:cubicBezTo>
                    <a:cubicBezTo>
                      <a:pt x="0" y="53"/>
                      <a:pt x="45" y="76"/>
                      <a:pt x="45" y="76"/>
                    </a:cubicBezTo>
                    <a:cubicBezTo>
                      <a:pt x="45" y="76"/>
                      <a:pt x="21" y="120"/>
                      <a:pt x="26" y="125"/>
                    </a:cubicBezTo>
                    <a:cubicBezTo>
                      <a:pt x="31" y="129"/>
                      <a:pt x="67" y="93"/>
                      <a:pt x="67" y="93"/>
                    </a:cubicBezTo>
                    <a:cubicBezTo>
                      <a:pt x="67" y="93"/>
                      <a:pt x="102" y="129"/>
                      <a:pt x="107" y="125"/>
                    </a:cubicBezTo>
                    <a:cubicBezTo>
                      <a:pt x="113" y="120"/>
                      <a:pt x="91" y="76"/>
                      <a:pt x="91" y="76"/>
                    </a:cubicBezTo>
                    <a:cubicBezTo>
                      <a:pt x="91" y="76"/>
                      <a:pt x="136" y="56"/>
                      <a:pt x="133" y="47"/>
                    </a:cubicBezTo>
                    <a:cubicBezTo>
                      <a:pt x="130" y="39"/>
                      <a:pt x="81" y="47"/>
                      <a:pt x="81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1" name="组合 180"/>
            <p:cNvGrpSpPr/>
            <p:nvPr/>
          </p:nvGrpSpPr>
          <p:grpSpPr>
            <a:xfrm>
              <a:off x="576737" y="2843554"/>
              <a:ext cx="515541" cy="519113"/>
              <a:chOff x="184150" y="3203575"/>
              <a:chExt cx="687388" cy="692150"/>
            </a:xfrm>
          </p:grpSpPr>
          <p:sp>
            <p:nvSpPr>
              <p:cNvPr id="18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4150" y="3203575"/>
                <a:ext cx="687388" cy="692150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57188" y="3516313"/>
                <a:ext cx="393700" cy="236538"/>
              </a:xfrm>
              <a:custGeom>
                <a:avLst/>
                <a:gdLst>
                  <a:gd name="T0" fmla="*/ 99 w 105"/>
                  <a:gd name="T1" fmla="*/ 10 h 63"/>
                  <a:gd name="T2" fmla="*/ 83 w 105"/>
                  <a:gd name="T3" fmla="*/ 4 h 63"/>
                  <a:gd name="T4" fmla="*/ 83 w 105"/>
                  <a:gd name="T5" fmla="*/ 0 h 63"/>
                  <a:gd name="T6" fmla="*/ 0 w 105"/>
                  <a:gd name="T7" fmla="*/ 0 h 63"/>
                  <a:gd name="T8" fmla="*/ 0 w 105"/>
                  <a:gd name="T9" fmla="*/ 48 h 63"/>
                  <a:gd name="T10" fmla="*/ 13 w 105"/>
                  <a:gd name="T11" fmla="*/ 63 h 63"/>
                  <a:gd name="T12" fmla="*/ 70 w 105"/>
                  <a:gd name="T13" fmla="*/ 63 h 63"/>
                  <a:gd name="T14" fmla="*/ 83 w 105"/>
                  <a:gd name="T15" fmla="*/ 50 h 63"/>
                  <a:gd name="T16" fmla="*/ 104 w 105"/>
                  <a:gd name="T17" fmla="*/ 28 h 63"/>
                  <a:gd name="T18" fmla="*/ 104 w 105"/>
                  <a:gd name="T19" fmla="*/ 18 h 63"/>
                  <a:gd name="T20" fmla="*/ 99 w 105"/>
                  <a:gd name="T21" fmla="*/ 10 h 63"/>
                  <a:gd name="T22" fmla="*/ 95 w 105"/>
                  <a:gd name="T23" fmla="*/ 26 h 63"/>
                  <a:gd name="T24" fmla="*/ 83 w 105"/>
                  <a:gd name="T25" fmla="*/ 39 h 63"/>
                  <a:gd name="T26" fmla="*/ 83 w 105"/>
                  <a:gd name="T27" fmla="*/ 13 h 63"/>
                  <a:gd name="T28" fmla="*/ 93 w 105"/>
                  <a:gd name="T29" fmla="*/ 16 h 63"/>
                  <a:gd name="T30" fmla="*/ 95 w 105"/>
                  <a:gd name="T31" fmla="*/ 20 h 63"/>
                  <a:gd name="T32" fmla="*/ 95 w 105"/>
                  <a:gd name="T33" fmla="*/ 2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63">
                    <a:moveTo>
                      <a:pt x="99" y="10"/>
                    </a:moveTo>
                    <a:cubicBezTo>
                      <a:pt x="96" y="6"/>
                      <a:pt x="90" y="3"/>
                      <a:pt x="83" y="4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" y="57"/>
                      <a:pt x="9" y="58"/>
                      <a:pt x="13" y="63"/>
                    </a:cubicBezTo>
                    <a:cubicBezTo>
                      <a:pt x="32" y="63"/>
                      <a:pt x="51" y="63"/>
                      <a:pt x="70" y="63"/>
                    </a:cubicBezTo>
                    <a:cubicBezTo>
                      <a:pt x="74" y="58"/>
                      <a:pt x="81" y="57"/>
                      <a:pt x="83" y="50"/>
                    </a:cubicBezTo>
                    <a:cubicBezTo>
                      <a:pt x="96" y="45"/>
                      <a:pt x="103" y="36"/>
                      <a:pt x="104" y="28"/>
                    </a:cubicBezTo>
                    <a:cubicBezTo>
                      <a:pt x="105" y="25"/>
                      <a:pt x="105" y="21"/>
                      <a:pt x="104" y="18"/>
                    </a:cubicBezTo>
                    <a:cubicBezTo>
                      <a:pt x="104" y="15"/>
                      <a:pt x="102" y="12"/>
                      <a:pt x="99" y="10"/>
                    </a:cubicBezTo>
                    <a:close/>
                    <a:moveTo>
                      <a:pt x="95" y="26"/>
                    </a:moveTo>
                    <a:cubicBezTo>
                      <a:pt x="94" y="31"/>
                      <a:pt x="90" y="36"/>
                      <a:pt x="83" y="39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87" y="13"/>
                      <a:pt x="91" y="14"/>
                      <a:pt x="93" y="16"/>
                    </a:cubicBezTo>
                    <a:cubicBezTo>
                      <a:pt x="94" y="17"/>
                      <a:pt x="95" y="19"/>
                      <a:pt x="95" y="20"/>
                    </a:cubicBezTo>
                    <a:cubicBezTo>
                      <a:pt x="96" y="22"/>
                      <a:pt x="96" y="24"/>
                      <a:pt x="95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3863" y="3441700"/>
                <a:ext cx="4763" cy="25400"/>
              </a:xfrm>
              <a:custGeom>
                <a:avLst/>
                <a:gdLst>
                  <a:gd name="T0" fmla="*/ 1 w 1"/>
                  <a:gd name="T1" fmla="*/ 7 h 7"/>
                  <a:gd name="T2" fmla="*/ 1 w 1"/>
                  <a:gd name="T3" fmla="*/ 0 h 7"/>
                  <a:gd name="T4" fmla="*/ 1 w 1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7">
                    <a:moveTo>
                      <a:pt x="1" y="7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0" y="4"/>
                      <a:pt x="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8463" y="3302000"/>
                <a:ext cx="88900" cy="180975"/>
              </a:xfrm>
              <a:custGeom>
                <a:avLst/>
                <a:gdLst>
                  <a:gd name="T0" fmla="*/ 7 w 24"/>
                  <a:gd name="T1" fmla="*/ 1 h 48"/>
                  <a:gd name="T2" fmla="*/ 2 w 24"/>
                  <a:gd name="T3" fmla="*/ 2 h 48"/>
                  <a:gd name="T4" fmla="*/ 3 w 24"/>
                  <a:gd name="T5" fmla="*/ 7 h 48"/>
                  <a:gd name="T6" fmla="*/ 8 w 24"/>
                  <a:gd name="T7" fmla="*/ 25 h 48"/>
                  <a:gd name="T8" fmla="*/ 4 w 24"/>
                  <a:gd name="T9" fmla="*/ 45 h 48"/>
                  <a:gd name="T10" fmla="*/ 8 w 24"/>
                  <a:gd name="T11" fmla="*/ 48 h 48"/>
                  <a:gd name="T12" fmla="*/ 9 w 24"/>
                  <a:gd name="T13" fmla="*/ 48 h 48"/>
                  <a:gd name="T14" fmla="*/ 12 w 24"/>
                  <a:gd name="T15" fmla="*/ 43 h 48"/>
                  <a:gd name="T16" fmla="*/ 15 w 24"/>
                  <a:gd name="T17" fmla="*/ 29 h 48"/>
                  <a:gd name="T18" fmla="*/ 7 w 24"/>
                  <a:gd name="T19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7" y="1"/>
                    </a:moveTo>
                    <a:cubicBezTo>
                      <a:pt x="5" y="0"/>
                      <a:pt x="3" y="0"/>
                      <a:pt x="2" y="2"/>
                    </a:cubicBezTo>
                    <a:cubicBezTo>
                      <a:pt x="0" y="4"/>
                      <a:pt x="1" y="6"/>
                      <a:pt x="3" y="7"/>
                    </a:cubicBezTo>
                    <a:cubicBezTo>
                      <a:pt x="14" y="15"/>
                      <a:pt x="12" y="18"/>
                      <a:pt x="8" y="25"/>
                    </a:cubicBezTo>
                    <a:cubicBezTo>
                      <a:pt x="5" y="30"/>
                      <a:pt x="2" y="37"/>
                      <a:pt x="4" y="45"/>
                    </a:cubicBezTo>
                    <a:cubicBezTo>
                      <a:pt x="5" y="47"/>
                      <a:pt x="6" y="48"/>
                      <a:pt x="8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5"/>
                      <a:pt x="12" y="43"/>
                    </a:cubicBezTo>
                    <a:cubicBezTo>
                      <a:pt x="10" y="38"/>
                      <a:pt x="12" y="34"/>
                      <a:pt x="15" y="29"/>
                    </a:cubicBezTo>
                    <a:cubicBezTo>
                      <a:pt x="19" y="22"/>
                      <a:pt x="24" y="12"/>
                      <a:pt x="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175" y="3441700"/>
                <a:ext cx="3175" cy="25400"/>
              </a:xfrm>
              <a:custGeom>
                <a:avLst/>
                <a:gdLst>
                  <a:gd name="T0" fmla="*/ 1 w 1"/>
                  <a:gd name="T1" fmla="*/ 7 h 7"/>
                  <a:gd name="T2" fmla="*/ 1 w 1"/>
                  <a:gd name="T3" fmla="*/ 0 h 7"/>
                  <a:gd name="T4" fmla="*/ 1 w 1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7">
                    <a:moveTo>
                      <a:pt x="1" y="7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2"/>
                      <a:pt x="1" y="4"/>
                      <a:pt x="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87363" y="3302000"/>
                <a:ext cx="87313" cy="180975"/>
              </a:xfrm>
              <a:custGeom>
                <a:avLst/>
                <a:gdLst>
                  <a:gd name="T0" fmla="*/ 6 w 23"/>
                  <a:gd name="T1" fmla="*/ 1 h 48"/>
                  <a:gd name="T2" fmla="*/ 1 w 23"/>
                  <a:gd name="T3" fmla="*/ 2 h 48"/>
                  <a:gd name="T4" fmla="*/ 2 w 23"/>
                  <a:gd name="T5" fmla="*/ 7 h 48"/>
                  <a:gd name="T6" fmla="*/ 7 w 23"/>
                  <a:gd name="T7" fmla="*/ 25 h 48"/>
                  <a:gd name="T8" fmla="*/ 4 w 23"/>
                  <a:gd name="T9" fmla="*/ 45 h 48"/>
                  <a:gd name="T10" fmla="*/ 7 w 23"/>
                  <a:gd name="T11" fmla="*/ 48 h 48"/>
                  <a:gd name="T12" fmla="*/ 9 w 23"/>
                  <a:gd name="T13" fmla="*/ 48 h 48"/>
                  <a:gd name="T14" fmla="*/ 11 w 23"/>
                  <a:gd name="T15" fmla="*/ 43 h 48"/>
                  <a:gd name="T16" fmla="*/ 14 w 23"/>
                  <a:gd name="T17" fmla="*/ 29 h 48"/>
                  <a:gd name="T18" fmla="*/ 6 w 23"/>
                  <a:gd name="T19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48">
                    <a:moveTo>
                      <a:pt x="6" y="1"/>
                    </a:moveTo>
                    <a:cubicBezTo>
                      <a:pt x="4" y="0"/>
                      <a:pt x="2" y="0"/>
                      <a:pt x="1" y="2"/>
                    </a:cubicBezTo>
                    <a:cubicBezTo>
                      <a:pt x="0" y="4"/>
                      <a:pt x="0" y="6"/>
                      <a:pt x="2" y="7"/>
                    </a:cubicBezTo>
                    <a:cubicBezTo>
                      <a:pt x="13" y="15"/>
                      <a:pt x="11" y="18"/>
                      <a:pt x="7" y="25"/>
                    </a:cubicBezTo>
                    <a:cubicBezTo>
                      <a:pt x="5" y="30"/>
                      <a:pt x="1" y="37"/>
                      <a:pt x="4" y="45"/>
                    </a:cubicBezTo>
                    <a:cubicBezTo>
                      <a:pt x="4" y="47"/>
                      <a:pt x="6" y="48"/>
                      <a:pt x="7" y="48"/>
                    </a:cubicBezTo>
                    <a:cubicBezTo>
                      <a:pt x="8" y="48"/>
                      <a:pt x="8" y="48"/>
                      <a:pt x="9" y="48"/>
                    </a:cubicBezTo>
                    <a:cubicBezTo>
                      <a:pt x="11" y="47"/>
                      <a:pt x="12" y="45"/>
                      <a:pt x="11" y="43"/>
                    </a:cubicBezTo>
                    <a:cubicBezTo>
                      <a:pt x="9" y="38"/>
                      <a:pt x="12" y="34"/>
                      <a:pt x="14" y="29"/>
                    </a:cubicBezTo>
                    <a:cubicBezTo>
                      <a:pt x="18" y="22"/>
                      <a:pt x="23" y="12"/>
                      <a:pt x="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6900" y="3441700"/>
                <a:ext cx="4763" cy="25400"/>
              </a:xfrm>
              <a:custGeom>
                <a:avLst/>
                <a:gdLst>
                  <a:gd name="T0" fmla="*/ 1 w 1"/>
                  <a:gd name="T1" fmla="*/ 7 h 7"/>
                  <a:gd name="T2" fmla="*/ 0 w 1"/>
                  <a:gd name="T3" fmla="*/ 0 h 7"/>
                  <a:gd name="T4" fmla="*/ 1 w 1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7">
                    <a:moveTo>
                      <a:pt x="1" y="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1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1500" y="3302000"/>
                <a:ext cx="88900" cy="180975"/>
              </a:xfrm>
              <a:custGeom>
                <a:avLst/>
                <a:gdLst>
                  <a:gd name="T0" fmla="*/ 7 w 24"/>
                  <a:gd name="T1" fmla="*/ 1 h 48"/>
                  <a:gd name="T2" fmla="*/ 1 w 24"/>
                  <a:gd name="T3" fmla="*/ 2 h 48"/>
                  <a:gd name="T4" fmla="*/ 3 w 24"/>
                  <a:gd name="T5" fmla="*/ 7 h 48"/>
                  <a:gd name="T6" fmla="*/ 8 w 24"/>
                  <a:gd name="T7" fmla="*/ 25 h 48"/>
                  <a:gd name="T8" fmla="*/ 4 w 24"/>
                  <a:gd name="T9" fmla="*/ 45 h 48"/>
                  <a:gd name="T10" fmla="*/ 8 w 24"/>
                  <a:gd name="T11" fmla="*/ 48 h 48"/>
                  <a:gd name="T12" fmla="*/ 9 w 24"/>
                  <a:gd name="T13" fmla="*/ 48 h 48"/>
                  <a:gd name="T14" fmla="*/ 12 w 24"/>
                  <a:gd name="T15" fmla="*/ 43 h 48"/>
                  <a:gd name="T16" fmla="*/ 15 w 24"/>
                  <a:gd name="T17" fmla="*/ 29 h 48"/>
                  <a:gd name="T18" fmla="*/ 7 w 24"/>
                  <a:gd name="T19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7" y="1"/>
                    </a:moveTo>
                    <a:cubicBezTo>
                      <a:pt x="5" y="0"/>
                      <a:pt x="3" y="0"/>
                      <a:pt x="1" y="2"/>
                    </a:cubicBezTo>
                    <a:cubicBezTo>
                      <a:pt x="0" y="4"/>
                      <a:pt x="1" y="6"/>
                      <a:pt x="3" y="7"/>
                    </a:cubicBezTo>
                    <a:cubicBezTo>
                      <a:pt x="14" y="15"/>
                      <a:pt x="12" y="18"/>
                      <a:pt x="8" y="25"/>
                    </a:cubicBezTo>
                    <a:cubicBezTo>
                      <a:pt x="5" y="30"/>
                      <a:pt x="2" y="37"/>
                      <a:pt x="4" y="45"/>
                    </a:cubicBezTo>
                    <a:cubicBezTo>
                      <a:pt x="5" y="47"/>
                      <a:pt x="6" y="48"/>
                      <a:pt x="8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5"/>
                      <a:pt x="12" y="43"/>
                    </a:cubicBezTo>
                    <a:cubicBezTo>
                      <a:pt x="10" y="38"/>
                      <a:pt x="12" y="34"/>
                      <a:pt x="15" y="29"/>
                    </a:cubicBezTo>
                    <a:cubicBezTo>
                      <a:pt x="19" y="22"/>
                      <a:pt x="24" y="12"/>
                      <a:pt x="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0" name="组合 189"/>
            <p:cNvGrpSpPr/>
            <p:nvPr/>
          </p:nvGrpSpPr>
          <p:grpSpPr>
            <a:xfrm>
              <a:off x="3056248" y="2843554"/>
              <a:ext cx="519113" cy="519113"/>
              <a:chOff x="2474913" y="3203575"/>
              <a:chExt cx="692150" cy="692150"/>
            </a:xfrm>
          </p:grpSpPr>
          <p:sp>
            <p:nvSpPr>
              <p:cNvPr id="19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4913" y="3203575"/>
                <a:ext cx="692150" cy="692150"/>
              </a:xfrm>
              <a:prstGeom prst="ellipse">
                <a:avLst/>
              </a:prstGeom>
              <a:solidFill>
                <a:srgbClr val="62CC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01938" y="3452813"/>
                <a:ext cx="168275" cy="63500"/>
              </a:xfrm>
              <a:custGeom>
                <a:avLst/>
                <a:gdLst>
                  <a:gd name="T0" fmla="*/ 28 w 45"/>
                  <a:gd name="T1" fmla="*/ 0 h 17"/>
                  <a:gd name="T2" fmla="*/ 16 w 45"/>
                  <a:gd name="T3" fmla="*/ 0 h 17"/>
                  <a:gd name="T4" fmla="*/ 18 w 45"/>
                  <a:gd name="T5" fmla="*/ 11 h 17"/>
                  <a:gd name="T6" fmla="*/ 0 w 45"/>
                  <a:gd name="T7" fmla="*/ 17 h 17"/>
                  <a:gd name="T8" fmla="*/ 45 w 45"/>
                  <a:gd name="T9" fmla="*/ 17 h 17"/>
                  <a:gd name="T10" fmla="*/ 26 w 45"/>
                  <a:gd name="T11" fmla="*/ 11 h 17"/>
                  <a:gd name="T12" fmla="*/ 28 w 45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7">
                    <a:moveTo>
                      <a:pt x="28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2" y="11"/>
                      <a:pt x="5" y="13"/>
                      <a:pt x="0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39" y="13"/>
                      <a:pt x="32" y="11"/>
                      <a:pt x="26" y="11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744788" y="3384550"/>
                <a:ext cx="277813" cy="134938"/>
              </a:xfrm>
              <a:custGeom>
                <a:avLst/>
                <a:gdLst>
                  <a:gd name="T0" fmla="*/ 37 w 74"/>
                  <a:gd name="T1" fmla="*/ 0 h 36"/>
                  <a:gd name="T2" fmla="*/ 0 w 74"/>
                  <a:gd name="T3" fmla="*/ 35 h 36"/>
                  <a:gd name="T4" fmla="*/ 0 w 74"/>
                  <a:gd name="T5" fmla="*/ 36 h 36"/>
                  <a:gd name="T6" fmla="*/ 4 w 74"/>
                  <a:gd name="T7" fmla="*/ 36 h 36"/>
                  <a:gd name="T8" fmla="*/ 37 w 74"/>
                  <a:gd name="T9" fmla="*/ 8 h 36"/>
                  <a:gd name="T10" fmla="*/ 71 w 74"/>
                  <a:gd name="T11" fmla="*/ 36 h 36"/>
                  <a:gd name="T12" fmla="*/ 74 w 74"/>
                  <a:gd name="T13" fmla="*/ 36 h 36"/>
                  <a:gd name="T14" fmla="*/ 74 w 74"/>
                  <a:gd name="T15" fmla="*/ 35 h 36"/>
                  <a:gd name="T16" fmla="*/ 37 w 74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" h="36">
                    <a:moveTo>
                      <a:pt x="37" y="0"/>
                    </a:moveTo>
                    <a:cubicBezTo>
                      <a:pt x="17" y="0"/>
                      <a:pt x="0" y="15"/>
                      <a:pt x="0" y="35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21"/>
                      <a:pt x="19" y="8"/>
                      <a:pt x="37" y="8"/>
                    </a:cubicBezTo>
                    <a:cubicBezTo>
                      <a:pt x="56" y="8"/>
                      <a:pt x="71" y="21"/>
                      <a:pt x="71" y="36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4" y="36"/>
                      <a:pt x="74" y="35"/>
                      <a:pt x="74" y="35"/>
                    </a:cubicBezTo>
                    <a:cubicBezTo>
                      <a:pt x="74" y="15"/>
                      <a:pt x="58" y="0"/>
                      <a:pt x="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24138" y="3527425"/>
                <a:ext cx="444500" cy="200025"/>
              </a:xfrm>
              <a:custGeom>
                <a:avLst/>
                <a:gdLst>
                  <a:gd name="T0" fmla="*/ 97 w 118"/>
                  <a:gd name="T1" fmla="*/ 2 h 53"/>
                  <a:gd name="T2" fmla="*/ 42 w 118"/>
                  <a:gd name="T3" fmla="*/ 2 h 53"/>
                  <a:gd name="T4" fmla="*/ 33 w 118"/>
                  <a:gd name="T5" fmla="*/ 12 h 53"/>
                  <a:gd name="T6" fmla="*/ 4 w 118"/>
                  <a:gd name="T7" fmla="*/ 0 h 53"/>
                  <a:gd name="T8" fmla="*/ 0 w 118"/>
                  <a:gd name="T9" fmla="*/ 6 h 53"/>
                  <a:gd name="T10" fmla="*/ 24 w 118"/>
                  <a:gd name="T11" fmla="*/ 39 h 53"/>
                  <a:gd name="T12" fmla="*/ 23 w 118"/>
                  <a:gd name="T13" fmla="*/ 53 h 53"/>
                  <a:gd name="T14" fmla="*/ 117 w 118"/>
                  <a:gd name="T15" fmla="*/ 53 h 53"/>
                  <a:gd name="T16" fmla="*/ 97 w 118"/>
                  <a:gd name="T17" fmla="*/ 2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53">
                    <a:moveTo>
                      <a:pt x="97" y="2"/>
                    </a:moveTo>
                    <a:cubicBezTo>
                      <a:pt x="42" y="2"/>
                      <a:pt x="42" y="2"/>
                      <a:pt x="42" y="2"/>
                    </a:cubicBezTo>
                    <a:cubicBezTo>
                      <a:pt x="38" y="5"/>
                      <a:pt x="35" y="8"/>
                      <a:pt x="33" y="1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4"/>
                      <a:pt x="0" y="6"/>
                    </a:cubicBezTo>
                    <a:cubicBezTo>
                      <a:pt x="11" y="17"/>
                      <a:pt x="13" y="33"/>
                      <a:pt x="24" y="39"/>
                    </a:cubicBezTo>
                    <a:cubicBezTo>
                      <a:pt x="23" y="43"/>
                      <a:pt x="23" y="48"/>
                      <a:pt x="23" y="53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8" y="29"/>
                      <a:pt x="109" y="12"/>
                      <a:pt x="97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87625" y="3324225"/>
                <a:ext cx="90488" cy="180975"/>
              </a:xfrm>
              <a:custGeom>
                <a:avLst/>
                <a:gdLst>
                  <a:gd name="T0" fmla="*/ 7 w 24"/>
                  <a:gd name="T1" fmla="*/ 1 h 48"/>
                  <a:gd name="T2" fmla="*/ 2 w 24"/>
                  <a:gd name="T3" fmla="*/ 2 h 48"/>
                  <a:gd name="T4" fmla="*/ 3 w 24"/>
                  <a:gd name="T5" fmla="*/ 8 h 48"/>
                  <a:gd name="T6" fmla="*/ 8 w 24"/>
                  <a:gd name="T7" fmla="*/ 25 h 48"/>
                  <a:gd name="T8" fmla="*/ 4 w 24"/>
                  <a:gd name="T9" fmla="*/ 45 h 48"/>
                  <a:gd name="T10" fmla="*/ 8 w 24"/>
                  <a:gd name="T11" fmla="*/ 48 h 48"/>
                  <a:gd name="T12" fmla="*/ 9 w 24"/>
                  <a:gd name="T13" fmla="*/ 48 h 48"/>
                  <a:gd name="T14" fmla="*/ 12 w 24"/>
                  <a:gd name="T15" fmla="*/ 43 h 48"/>
                  <a:gd name="T16" fmla="*/ 15 w 24"/>
                  <a:gd name="T17" fmla="*/ 29 h 48"/>
                  <a:gd name="T18" fmla="*/ 7 w 24"/>
                  <a:gd name="T19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48">
                    <a:moveTo>
                      <a:pt x="7" y="1"/>
                    </a:moveTo>
                    <a:cubicBezTo>
                      <a:pt x="5" y="0"/>
                      <a:pt x="3" y="0"/>
                      <a:pt x="2" y="2"/>
                    </a:cubicBezTo>
                    <a:cubicBezTo>
                      <a:pt x="0" y="4"/>
                      <a:pt x="1" y="6"/>
                      <a:pt x="3" y="8"/>
                    </a:cubicBezTo>
                    <a:cubicBezTo>
                      <a:pt x="14" y="15"/>
                      <a:pt x="12" y="18"/>
                      <a:pt x="8" y="25"/>
                    </a:cubicBezTo>
                    <a:cubicBezTo>
                      <a:pt x="5" y="31"/>
                      <a:pt x="2" y="37"/>
                      <a:pt x="4" y="45"/>
                    </a:cubicBezTo>
                    <a:cubicBezTo>
                      <a:pt x="5" y="47"/>
                      <a:pt x="6" y="48"/>
                      <a:pt x="8" y="48"/>
                    </a:cubicBezTo>
                    <a:cubicBezTo>
                      <a:pt x="8" y="48"/>
                      <a:pt x="9" y="48"/>
                      <a:pt x="9" y="48"/>
                    </a:cubicBezTo>
                    <a:cubicBezTo>
                      <a:pt x="11" y="47"/>
                      <a:pt x="12" y="45"/>
                      <a:pt x="12" y="43"/>
                    </a:cubicBezTo>
                    <a:cubicBezTo>
                      <a:pt x="10" y="38"/>
                      <a:pt x="12" y="34"/>
                      <a:pt x="15" y="29"/>
                    </a:cubicBezTo>
                    <a:cubicBezTo>
                      <a:pt x="19" y="22"/>
                      <a:pt x="24" y="12"/>
                      <a:pt x="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96" name="组合 195"/>
            <p:cNvGrpSpPr/>
            <p:nvPr/>
          </p:nvGrpSpPr>
          <p:grpSpPr>
            <a:xfrm>
              <a:off x="2228554" y="2843554"/>
              <a:ext cx="519113" cy="519113"/>
              <a:chOff x="1706563" y="3203575"/>
              <a:chExt cx="692150" cy="692150"/>
            </a:xfrm>
          </p:grpSpPr>
          <p:sp>
            <p:nvSpPr>
              <p:cNvPr id="19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06563" y="3203575"/>
                <a:ext cx="692150" cy="692150"/>
              </a:xfrm>
              <a:prstGeom prst="ellipse">
                <a:avLst/>
              </a:prstGeom>
              <a:solidFill>
                <a:srgbClr val="D4C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30388" y="3313113"/>
                <a:ext cx="436563" cy="379413"/>
              </a:xfrm>
              <a:custGeom>
                <a:avLst/>
                <a:gdLst>
                  <a:gd name="T0" fmla="*/ 105 w 116"/>
                  <a:gd name="T1" fmla="*/ 6 h 101"/>
                  <a:gd name="T2" fmla="*/ 78 w 116"/>
                  <a:gd name="T3" fmla="*/ 11 h 101"/>
                  <a:gd name="T4" fmla="*/ 61 w 116"/>
                  <a:gd name="T5" fmla="*/ 0 h 101"/>
                  <a:gd name="T6" fmla="*/ 45 w 116"/>
                  <a:gd name="T7" fmla="*/ 11 h 101"/>
                  <a:gd name="T8" fmla="*/ 42 w 116"/>
                  <a:gd name="T9" fmla="*/ 8 h 101"/>
                  <a:gd name="T10" fmla="*/ 10 w 116"/>
                  <a:gd name="T11" fmla="*/ 11 h 101"/>
                  <a:gd name="T12" fmla="*/ 22 w 116"/>
                  <a:gd name="T13" fmla="*/ 47 h 101"/>
                  <a:gd name="T14" fmla="*/ 25 w 116"/>
                  <a:gd name="T15" fmla="*/ 49 h 101"/>
                  <a:gd name="T16" fmla="*/ 24 w 116"/>
                  <a:gd name="T17" fmla="*/ 87 h 101"/>
                  <a:gd name="T18" fmla="*/ 24 w 116"/>
                  <a:gd name="T19" fmla="*/ 101 h 101"/>
                  <a:gd name="T20" fmla="*/ 95 w 116"/>
                  <a:gd name="T21" fmla="*/ 101 h 101"/>
                  <a:gd name="T22" fmla="*/ 95 w 116"/>
                  <a:gd name="T23" fmla="*/ 45 h 101"/>
                  <a:gd name="T24" fmla="*/ 115 w 116"/>
                  <a:gd name="T25" fmla="*/ 27 h 101"/>
                  <a:gd name="T26" fmla="*/ 105 w 116"/>
                  <a:gd name="T27" fmla="*/ 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01">
                    <a:moveTo>
                      <a:pt x="105" y="6"/>
                    </a:moveTo>
                    <a:cubicBezTo>
                      <a:pt x="95" y="0"/>
                      <a:pt x="86" y="3"/>
                      <a:pt x="78" y="11"/>
                    </a:cubicBezTo>
                    <a:cubicBezTo>
                      <a:pt x="74" y="4"/>
                      <a:pt x="69" y="0"/>
                      <a:pt x="61" y="0"/>
                    </a:cubicBezTo>
                    <a:cubicBezTo>
                      <a:pt x="54" y="0"/>
                      <a:pt x="48" y="4"/>
                      <a:pt x="45" y="11"/>
                    </a:cubicBezTo>
                    <a:cubicBezTo>
                      <a:pt x="44" y="10"/>
                      <a:pt x="43" y="9"/>
                      <a:pt x="42" y="8"/>
                    </a:cubicBezTo>
                    <a:cubicBezTo>
                      <a:pt x="33" y="0"/>
                      <a:pt x="18" y="1"/>
                      <a:pt x="10" y="11"/>
                    </a:cubicBezTo>
                    <a:cubicBezTo>
                      <a:pt x="0" y="23"/>
                      <a:pt x="6" y="42"/>
                      <a:pt x="22" y="47"/>
                    </a:cubicBezTo>
                    <a:cubicBezTo>
                      <a:pt x="23" y="47"/>
                      <a:pt x="25" y="47"/>
                      <a:pt x="25" y="49"/>
                    </a:cubicBezTo>
                    <a:cubicBezTo>
                      <a:pt x="24" y="62"/>
                      <a:pt x="24" y="75"/>
                      <a:pt x="24" y="87"/>
                    </a:cubicBezTo>
                    <a:cubicBezTo>
                      <a:pt x="24" y="92"/>
                      <a:pt x="24" y="96"/>
                      <a:pt x="24" y="101"/>
                    </a:cubicBezTo>
                    <a:cubicBezTo>
                      <a:pt x="48" y="101"/>
                      <a:pt x="71" y="101"/>
                      <a:pt x="95" y="101"/>
                    </a:cubicBezTo>
                    <a:cubicBezTo>
                      <a:pt x="95" y="82"/>
                      <a:pt x="95" y="64"/>
                      <a:pt x="95" y="45"/>
                    </a:cubicBezTo>
                    <a:cubicBezTo>
                      <a:pt x="106" y="44"/>
                      <a:pt x="113" y="38"/>
                      <a:pt x="115" y="27"/>
                    </a:cubicBezTo>
                    <a:cubicBezTo>
                      <a:pt x="116" y="18"/>
                      <a:pt x="113" y="11"/>
                      <a:pt x="105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98650" y="3716338"/>
                <a:ext cx="307975" cy="47625"/>
              </a:xfrm>
              <a:custGeom>
                <a:avLst/>
                <a:gdLst>
                  <a:gd name="T0" fmla="*/ 75 w 82"/>
                  <a:gd name="T1" fmla="*/ 0 h 13"/>
                  <a:gd name="T2" fmla="*/ 8 w 82"/>
                  <a:gd name="T3" fmla="*/ 0 h 13"/>
                  <a:gd name="T4" fmla="*/ 3 w 82"/>
                  <a:gd name="T5" fmla="*/ 1 h 13"/>
                  <a:gd name="T6" fmla="*/ 1 w 82"/>
                  <a:gd name="T7" fmla="*/ 8 h 13"/>
                  <a:gd name="T8" fmla="*/ 8 w 82"/>
                  <a:gd name="T9" fmla="*/ 13 h 13"/>
                  <a:gd name="T10" fmla="*/ 41 w 82"/>
                  <a:gd name="T11" fmla="*/ 13 h 13"/>
                  <a:gd name="T12" fmla="*/ 75 w 82"/>
                  <a:gd name="T13" fmla="*/ 13 h 13"/>
                  <a:gd name="T14" fmla="*/ 82 w 82"/>
                  <a:gd name="T15" fmla="*/ 6 h 13"/>
                  <a:gd name="T16" fmla="*/ 75 w 82"/>
                  <a:gd name="T1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13">
                    <a:moveTo>
                      <a:pt x="75" y="0"/>
                    </a:moveTo>
                    <a:cubicBezTo>
                      <a:pt x="53" y="0"/>
                      <a:pt x="30" y="0"/>
                      <a:pt x="8" y="0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1" y="3"/>
                      <a:pt x="0" y="6"/>
                      <a:pt x="1" y="8"/>
                    </a:cubicBezTo>
                    <a:cubicBezTo>
                      <a:pt x="2" y="11"/>
                      <a:pt x="4" y="13"/>
                      <a:pt x="8" y="13"/>
                    </a:cubicBezTo>
                    <a:cubicBezTo>
                      <a:pt x="19" y="13"/>
                      <a:pt x="30" y="13"/>
                      <a:pt x="41" y="13"/>
                    </a:cubicBezTo>
                    <a:cubicBezTo>
                      <a:pt x="52" y="13"/>
                      <a:pt x="64" y="13"/>
                      <a:pt x="75" y="13"/>
                    </a:cubicBezTo>
                    <a:cubicBezTo>
                      <a:pt x="79" y="13"/>
                      <a:pt x="82" y="10"/>
                      <a:pt x="82" y="6"/>
                    </a:cubicBezTo>
                    <a:cubicBezTo>
                      <a:pt x="82" y="2"/>
                      <a:pt x="80" y="0"/>
                      <a:pt x="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0" name="组合 199"/>
            <p:cNvGrpSpPr/>
            <p:nvPr/>
          </p:nvGrpSpPr>
          <p:grpSpPr>
            <a:xfrm>
              <a:off x="3883942" y="2843554"/>
              <a:ext cx="516731" cy="519113"/>
              <a:chOff x="3241675" y="3203575"/>
              <a:chExt cx="688975" cy="692150"/>
            </a:xfrm>
          </p:grpSpPr>
          <p:sp>
            <p:nvSpPr>
              <p:cNvPr id="20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41675" y="3203575"/>
                <a:ext cx="688975" cy="692150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02000" y="3430588"/>
                <a:ext cx="503238" cy="319088"/>
              </a:xfrm>
              <a:custGeom>
                <a:avLst/>
                <a:gdLst>
                  <a:gd name="T0" fmla="*/ 99 w 134"/>
                  <a:gd name="T1" fmla="*/ 4 h 85"/>
                  <a:gd name="T2" fmla="*/ 45 w 134"/>
                  <a:gd name="T3" fmla="*/ 55 h 85"/>
                  <a:gd name="T4" fmla="*/ 0 w 134"/>
                  <a:gd name="T5" fmla="*/ 75 h 85"/>
                  <a:gd name="T6" fmla="*/ 42 w 134"/>
                  <a:gd name="T7" fmla="*/ 81 h 85"/>
                  <a:gd name="T8" fmla="*/ 117 w 134"/>
                  <a:gd name="T9" fmla="*/ 17 h 85"/>
                  <a:gd name="T10" fmla="*/ 99 w 134"/>
                  <a:gd name="T11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4" h="85">
                    <a:moveTo>
                      <a:pt x="99" y="4"/>
                    </a:moveTo>
                    <a:cubicBezTo>
                      <a:pt x="76" y="0"/>
                      <a:pt x="67" y="35"/>
                      <a:pt x="45" y="55"/>
                    </a:cubicBezTo>
                    <a:cubicBezTo>
                      <a:pt x="24" y="74"/>
                      <a:pt x="0" y="75"/>
                      <a:pt x="0" y="75"/>
                    </a:cubicBezTo>
                    <a:cubicBezTo>
                      <a:pt x="0" y="75"/>
                      <a:pt x="10" y="85"/>
                      <a:pt x="42" y="81"/>
                    </a:cubicBezTo>
                    <a:cubicBezTo>
                      <a:pt x="59" y="79"/>
                      <a:pt x="134" y="47"/>
                      <a:pt x="117" y="17"/>
                    </a:cubicBezTo>
                    <a:cubicBezTo>
                      <a:pt x="114" y="11"/>
                      <a:pt x="109" y="6"/>
                      <a:pt x="99" y="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86175" y="3302000"/>
                <a:ext cx="134938" cy="200025"/>
              </a:xfrm>
              <a:custGeom>
                <a:avLst/>
                <a:gdLst>
                  <a:gd name="T0" fmla="*/ 25 w 36"/>
                  <a:gd name="T1" fmla="*/ 0 h 53"/>
                  <a:gd name="T2" fmla="*/ 18 w 36"/>
                  <a:gd name="T3" fmla="*/ 33 h 53"/>
                  <a:gd name="T4" fmla="*/ 0 w 36"/>
                  <a:gd name="T5" fmla="*/ 36 h 53"/>
                  <a:gd name="T6" fmla="*/ 21 w 36"/>
                  <a:gd name="T7" fmla="*/ 53 h 53"/>
                  <a:gd name="T8" fmla="*/ 22 w 36"/>
                  <a:gd name="T9" fmla="*/ 36 h 53"/>
                  <a:gd name="T10" fmla="*/ 22 w 36"/>
                  <a:gd name="T11" fmla="*/ 36 h 53"/>
                  <a:gd name="T12" fmla="*/ 33 w 36"/>
                  <a:gd name="T13" fmla="*/ 1 h 53"/>
                  <a:gd name="T14" fmla="*/ 25 w 36"/>
                  <a:gd name="T1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53">
                    <a:moveTo>
                      <a:pt x="25" y="0"/>
                    </a:moveTo>
                    <a:cubicBezTo>
                      <a:pt x="27" y="16"/>
                      <a:pt x="26" y="23"/>
                      <a:pt x="18" y="33"/>
                    </a:cubicBezTo>
                    <a:cubicBezTo>
                      <a:pt x="10" y="30"/>
                      <a:pt x="0" y="36"/>
                      <a:pt x="0" y="36"/>
                    </a:cubicBezTo>
                    <a:cubicBezTo>
                      <a:pt x="11" y="38"/>
                      <a:pt x="18" y="42"/>
                      <a:pt x="21" y="53"/>
                    </a:cubicBezTo>
                    <a:cubicBezTo>
                      <a:pt x="21" y="53"/>
                      <a:pt x="30" y="45"/>
                      <a:pt x="22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34" y="26"/>
                      <a:pt x="36" y="17"/>
                      <a:pt x="33" y="1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04" name="组合 203"/>
            <p:cNvGrpSpPr/>
            <p:nvPr/>
          </p:nvGrpSpPr>
          <p:grpSpPr>
            <a:xfrm>
              <a:off x="1400860" y="2843554"/>
              <a:ext cx="519113" cy="519113"/>
              <a:chOff x="942975" y="3203575"/>
              <a:chExt cx="692150" cy="692150"/>
            </a:xfrm>
          </p:grpSpPr>
          <p:sp>
            <p:nvSpPr>
              <p:cNvPr id="20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42975" y="3203575"/>
                <a:ext cx="692150" cy="692150"/>
              </a:xfrm>
              <a:prstGeom prst="ellipse">
                <a:avLst/>
              </a:prstGeom>
              <a:solidFill>
                <a:srgbClr val="24B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3813" y="3335338"/>
                <a:ext cx="220663" cy="203200"/>
              </a:xfrm>
              <a:custGeom>
                <a:avLst/>
                <a:gdLst>
                  <a:gd name="T0" fmla="*/ 37 w 59"/>
                  <a:gd name="T1" fmla="*/ 9 h 54"/>
                  <a:gd name="T2" fmla="*/ 8 w 59"/>
                  <a:gd name="T3" fmla="*/ 1 h 54"/>
                  <a:gd name="T4" fmla="*/ 36 w 59"/>
                  <a:gd name="T5" fmla="*/ 37 h 54"/>
                  <a:gd name="T6" fmla="*/ 4 w 59"/>
                  <a:gd name="T7" fmla="*/ 15 h 54"/>
                  <a:gd name="T8" fmla="*/ 0 w 59"/>
                  <a:gd name="T9" fmla="*/ 10 h 54"/>
                  <a:gd name="T10" fmla="*/ 9 w 59"/>
                  <a:gd name="T11" fmla="*/ 40 h 54"/>
                  <a:gd name="T12" fmla="*/ 59 w 59"/>
                  <a:gd name="T13" fmla="*/ 48 h 54"/>
                  <a:gd name="T14" fmla="*/ 37 w 59"/>
                  <a:gd name="T15" fmla="*/ 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54">
                    <a:moveTo>
                      <a:pt x="37" y="9"/>
                    </a:moveTo>
                    <a:cubicBezTo>
                      <a:pt x="23" y="0"/>
                      <a:pt x="15" y="1"/>
                      <a:pt x="8" y="1"/>
                    </a:cubicBezTo>
                    <a:cubicBezTo>
                      <a:pt x="12" y="16"/>
                      <a:pt x="25" y="29"/>
                      <a:pt x="36" y="37"/>
                    </a:cubicBezTo>
                    <a:cubicBezTo>
                      <a:pt x="36" y="37"/>
                      <a:pt x="13" y="25"/>
                      <a:pt x="4" y="15"/>
                    </a:cubicBezTo>
                    <a:cubicBezTo>
                      <a:pt x="2" y="13"/>
                      <a:pt x="1" y="12"/>
                      <a:pt x="0" y="10"/>
                    </a:cubicBezTo>
                    <a:cubicBezTo>
                      <a:pt x="0" y="18"/>
                      <a:pt x="1" y="31"/>
                      <a:pt x="9" y="40"/>
                    </a:cubicBezTo>
                    <a:cubicBezTo>
                      <a:pt x="21" y="54"/>
                      <a:pt x="59" y="48"/>
                      <a:pt x="59" y="48"/>
                    </a:cubicBezTo>
                    <a:cubicBezTo>
                      <a:pt x="59" y="48"/>
                      <a:pt x="51" y="19"/>
                      <a:pt x="37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74738" y="3290888"/>
                <a:ext cx="398463" cy="503238"/>
              </a:xfrm>
              <a:custGeom>
                <a:avLst/>
                <a:gdLst>
                  <a:gd name="T0" fmla="*/ 84 w 106"/>
                  <a:gd name="T1" fmla="*/ 77 h 134"/>
                  <a:gd name="T2" fmla="*/ 69 w 106"/>
                  <a:gd name="T3" fmla="*/ 79 h 134"/>
                  <a:gd name="T4" fmla="*/ 63 w 106"/>
                  <a:gd name="T5" fmla="*/ 66 h 134"/>
                  <a:gd name="T6" fmla="*/ 58 w 106"/>
                  <a:gd name="T7" fmla="*/ 47 h 134"/>
                  <a:gd name="T8" fmla="*/ 56 w 106"/>
                  <a:gd name="T9" fmla="*/ 37 h 134"/>
                  <a:gd name="T10" fmla="*/ 61 w 106"/>
                  <a:gd name="T11" fmla="*/ 13 h 134"/>
                  <a:gd name="T12" fmla="*/ 51 w 106"/>
                  <a:gd name="T13" fmla="*/ 12 h 134"/>
                  <a:gd name="T14" fmla="*/ 43 w 106"/>
                  <a:gd name="T15" fmla="*/ 30 h 134"/>
                  <a:gd name="T16" fmla="*/ 30 w 106"/>
                  <a:gd name="T17" fmla="*/ 80 h 134"/>
                  <a:gd name="T18" fmla="*/ 16 w 106"/>
                  <a:gd name="T19" fmla="*/ 82 h 134"/>
                  <a:gd name="T20" fmla="*/ 9 w 106"/>
                  <a:gd name="T21" fmla="*/ 120 h 134"/>
                  <a:gd name="T22" fmla="*/ 48 w 106"/>
                  <a:gd name="T23" fmla="*/ 125 h 134"/>
                  <a:gd name="T24" fmla="*/ 51 w 106"/>
                  <a:gd name="T25" fmla="*/ 123 h 134"/>
                  <a:gd name="T26" fmla="*/ 44 w 106"/>
                  <a:gd name="T27" fmla="*/ 95 h 134"/>
                  <a:gd name="T28" fmla="*/ 45 w 106"/>
                  <a:gd name="T29" fmla="*/ 93 h 134"/>
                  <a:gd name="T30" fmla="*/ 52 w 106"/>
                  <a:gd name="T31" fmla="*/ 85 h 134"/>
                  <a:gd name="T32" fmla="*/ 36 w 106"/>
                  <a:gd name="T33" fmla="*/ 80 h 134"/>
                  <a:gd name="T34" fmla="*/ 35 w 106"/>
                  <a:gd name="T35" fmla="*/ 72 h 134"/>
                  <a:gd name="T36" fmla="*/ 48 w 106"/>
                  <a:gd name="T37" fmla="*/ 34 h 134"/>
                  <a:gd name="T38" fmla="*/ 48 w 106"/>
                  <a:gd name="T39" fmla="*/ 33 h 134"/>
                  <a:gd name="T40" fmla="*/ 50 w 106"/>
                  <a:gd name="T41" fmla="*/ 30 h 134"/>
                  <a:gd name="T42" fmla="*/ 52 w 106"/>
                  <a:gd name="T43" fmla="*/ 48 h 134"/>
                  <a:gd name="T44" fmla="*/ 63 w 106"/>
                  <a:gd name="T45" fmla="*/ 82 h 134"/>
                  <a:gd name="T46" fmla="*/ 49 w 106"/>
                  <a:gd name="T47" fmla="*/ 95 h 134"/>
                  <a:gd name="T48" fmla="*/ 67 w 106"/>
                  <a:gd name="T49" fmla="*/ 129 h 134"/>
                  <a:gd name="T50" fmla="*/ 102 w 106"/>
                  <a:gd name="T51" fmla="*/ 111 h 134"/>
                  <a:gd name="T52" fmla="*/ 84 w 106"/>
                  <a:gd name="T53" fmla="*/ 7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6" h="134">
                    <a:moveTo>
                      <a:pt x="84" y="77"/>
                    </a:moveTo>
                    <a:cubicBezTo>
                      <a:pt x="79" y="76"/>
                      <a:pt x="74" y="77"/>
                      <a:pt x="69" y="79"/>
                    </a:cubicBezTo>
                    <a:cubicBezTo>
                      <a:pt x="67" y="75"/>
                      <a:pt x="65" y="71"/>
                      <a:pt x="63" y="66"/>
                    </a:cubicBezTo>
                    <a:cubicBezTo>
                      <a:pt x="61" y="60"/>
                      <a:pt x="59" y="54"/>
                      <a:pt x="58" y="47"/>
                    </a:cubicBezTo>
                    <a:cubicBezTo>
                      <a:pt x="57" y="44"/>
                      <a:pt x="56" y="40"/>
                      <a:pt x="56" y="37"/>
                    </a:cubicBezTo>
                    <a:cubicBezTo>
                      <a:pt x="55" y="23"/>
                      <a:pt x="56" y="20"/>
                      <a:pt x="61" y="13"/>
                    </a:cubicBezTo>
                    <a:cubicBezTo>
                      <a:pt x="70" y="0"/>
                      <a:pt x="55" y="1"/>
                      <a:pt x="51" y="12"/>
                    </a:cubicBezTo>
                    <a:cubicBezTo>
                      <a:pt x="49" y="18"/>
                      <a:pt x="47" y="23"/>
                      <a:pt x="43" y="30"/>
                    </a:cubicBezTo>
                    <a:cubicBezTo>
                      <a:pt x="36" y="44"/>
                      <a:pt x="28" y="57"/>
                      <a:pt x="30" y="80"/>
                    </a:cubicBezTo>
                    <a:cubicBezTo>
                      <a:pt x="25" y="80"/>
                      <a:pt x="20" y="80"/>
                      <a:pt x="16" y="82"/>
                    </a:cubicBezTo>
                    <a:cubicBezTo>
                      <a:pt x="4" y="86"/>
                      <a:pt x="0" y="108"/>
                      <a:pt x="9" y="120"/>
                    </a:cubicBezTo>
                    <a:cubicBezTo>
                      <a:pt x="18" y="132"/>
                      <a:pt x="35" y="134"/>
                      <a:pt x="48" y="125"/>
                    </a:cubicBezTo>
                    <a:cubicBezTo>
                      <a:pt x="49" y="125"/>
                      <a:pt x="50" y="124"/>
                      <a:pt x="51" y="123"/>
                    </a:cubicBezTo>
                    <a:cubicBezTo>
                      <a:pt x="44" y="116"/>
                      <a:pt x="39" y="104"/>
                      <a:pt x="44" y="95"/>
                    </a:cubicBezTo>
                    <a:cubicBezTo>
                      <a:pt x="45" y="94"/>
                      <a:pt x="45" y="93"/>
                      <a:pt x="45" y="93"/>
                    </a:cubicBezTo>
                    <a:cubicBezTo>
                      <a:pt x="47" y="90"/>
                      <a:pt x="49" y="87"/>
                      <a:pt x="52" y="85"/>
                    </a:cubicBezTo>
                    <a:cubicBezTo>
                      <a:pt x="47" y="82"/>
                      <a:pt x="42" y="80"/>
                      <a:pt x="36" y="80"/>
                    </a:cubicBezTo>
                    <a:cubicBezTo>
                      <a:pt x="35" y="77"/>
                      <a:pt x="35" y="74"/>
                      <a:pt x="35" y="72"/>
                    </a:cubicBezTo>
                    <a:cubicBezTo>
                      <a:pt x="36" y="56"/>
                      <a:pt x="42" y="45"/>
                      <a:pt x="48" y="34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9" y="32"/>
                      <a:pt x="49" y="31"/>
                      <a:pt x="50" y="30"/>
                    </a:cubicBezTo>
                    <a:cubicBezTo>
                      <a:pt x="50" y="36"/>
                      <a:pt x="51" y="42"/>
                      <a:pt x="52" y="48"/>
                    </a:cubicBezTo>
                    <a:cubicBezTo>
                      <a:pt x="54" y="60"/>
                      <a:pt x="58" y="72"/>
                      <a:pt x="63" y="82"/>
                    </a:cubicBezTo>
                    <a:cubicBezTo>
                      <a:pt x="58" y="85"/>
                      <a:pt x="52" y="90"/>
                      <a:pt x="49" y="95"/>
                    </a:cubicBezTo>
                    <a:cubicBezTo>
                      <a:pt x="42" y="105"/>
                      <a:pt x="52" y="125"/>
                      <a:pt x="67" y="129"/>
                    </a:cubicBezTo>
                    <a:cubicBezTo>
                      <a:pt x="81" y="134"/>
                      <a:pt x="97" y="126"/>
                      <a:pt x="102" y="111"/>
                    </a:cubicBezTo>
                    <a:cubicBezTo>
                      <a:pt x="106" y="97"/>
                      <a:pt x="97" y="78"/>
                      <a:pt x="84" y="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8" name="Group 207出自【趣你的PPT】(微信:qunideppt)：最优质的PPT资源库"/>
          <p:cNvGrpSpPr/>
          <p:nvPr/>
        </p:nvGrpSpPr>
        <p:grpSpPr>
          <a:xfrm>
            <a:off x="559102" y="1289341"/>
            <a:ext cx="7976468" cy="1376330"/>
            <a:chOff x="852709" y="5009914"/>
            <a:chExt cx="10635290" cy="1835106"/>
          </a:xfrm>
        </p:grpSpPr>
        <p:sp>
          <p:nvSpPr>
            <p:cNvPr id="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3B4C5C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0" name="出自【趣你的PPT】(微信:qunideppt)：最优质的PPT资源库"/>
            <p:cNvSpPr txBox="1"/>
            <p:nvPr/>
          </p:nvSpPr>
          <p:spPr>
            <a:xfrm>
              <a:off x="1712626" y="5216411"/>
              <a:ext cx="9214985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6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赠可编辑商务图标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01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59102" y="1289341"/>
            <a:ext cx="7976468" cy="1376330"/>
            <a:chOff x="852709" y="5009914"/>
            <a:chExt cx="10635290" cy="1835106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7E7E7D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 sz="135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1712626" y="5216411"/>
              <a:ext cx="9214985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6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赠可编辑商务图标</a:t>
              </a:r>
            </a:p>
          </p:txBody>
        </p:sp>
      </p:grpSp>
      <p:grpSp>
        <p:nvGrpSpPr>
          <p:cNvPr id="175" name="Group 174出自【趣你的PPT】(微信:qunideppt)：最优质的PPT资源库"/>
          <p:cNvGrpSpPr/>
          <p:nvPr/>
        </p:nvGrpSpPr>
        <p:grpSpPr>
          <a:xfrm>
            <a:off x="541802" y="2993913"/>
            <a:ext cx="7993768" cy="2928173"/>
            <a:chOff x="541802" y="2732656"/>
            <a:chExt cx="7993768" cy="2928173"/>
          </a:xfrm>
        </p:grpSpPr>
        <p:grpSp>
          <p:nvGrpSpPr>
            <p:cNvPr id="5" name="组合 4"/>
            <p:cNvGrpSpPr/>
            <p:nvPr/>
          </p:nvGrpSpPr>
          <p:grpSpPr>
            <a:xfrm>
              <a:off x="5505813" y="3552940"/>
              <a:ext cx="516731" cy="519113"/>
              <a:chOff x="7037388" y="3900488"/>
              <a:chExt cx="688975" cy="692150"/>
            </a:xfrm>
          </p:grpSpPr>
          <p:sp>
            <p:nvSpPr>
              <p:cNvPr id="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37388" y="3900488"/>
                <a:ext cx="688975" cy="692150"/>
              </a:xfrm>
              <a:prstGeom prst="ellipse">
                <a:avLst/>
              </a:prstGeom>
              <a:solidFill>
                <a:srgbClr val="7B5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561263" y="4043363"/>
                <a:ext cx="3175" cy="0"/>
              </a:xfrm>
              <a:custGeom>
                <a:avLst/>
                <a:gdLst>
                  <a:gd name="T0" fmla="*/ 0 w 1"/>
                  <a:gd name="T1" fmla="*/ 0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99313" y="4048125"/>
                <a:ext cx="0" cy="3175"/>
              </a:xfrm>
              <a:custGeom>
                <a:avLst/>
                <a:gdLst>
                  <a:gd name="T0" fmla="*/ 1 h 1"/>
                  <a:gd name="T1" fmla="*/ 1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116763" y="3984625"/>
                <a:ext cx="527050" cy="519113"/>
              </a:xfrm>
              <a:custGeom>
                <a:avLst/>
                <a:gdLst>
                  <a:gd name="T0" fmla="*/ 134 w 140"/>
                  <a:gd name="T1" fmla="*/ 32 h 138"/>
                  <a:gd name="T2" fmla="*/ 130 w 140"/>
                  <a:gd name="T3" fmla="*/ 32 h 138"/>
                  <a:gd name="T4" fmla="*/ 104 w 140"/>
                  <a:gd name="T5" fmla="*/ 39 h 138"/>
                  <a:gd name="T6" fmla="*/ 118 w 140"/>
                  <a:gd name="T7" fmla="*/ 16 h 138"/>
                  <a:gd name="T8" fmla="*/ 106 w 140"/>
                  <a:gd name="T9" fmla="*/ 28 h 138"/>
                  <a:gd name="T10" fmla="*/ 110 w 140"/>
                  <a:gd name="T11" fmla="*/ 2 h 138"/>
                  <a:gd name="T12" fmla="*/ 94 w 140"/>
                  <a:gd name="T13" fmla="*/ 39 h 138"/>
                  <a:gd name="T14" fmla="*/ 70 w 140"/>
                  <a:gd name="T15" fmla="*/ 32 h 138"/>
                  <a:gd name="T16" fmla="*/ 47 w 140"/>
                  <a:gd name="T17" fmla="*/ 39 h 138"/>
                  <a:gd name="T18" fmla="*/ 30 w 140"/>
                  <a:gd name="T19" fmla="*/ 2 h 138"/>
                  <a:gd name="T20" fmla="*/ 35 w 140"/>
                  <a:gd name="T21" fmla="*/ 29 h 138"/>
                  <a:gd name="T22" fmla="*/ 22 w 140"/>
                  <a:gd name="T23" fmla="*/ 18 h 138"/>
                  <a:gd name="T24" fmla="*/ 36 w 140"/>
                  <a:gd name="T25" fmla="*/ 39 h 138"/>
                  <a:gd name="T26" fmla="*/ 10 w 140"/>
                  <a:gd name="T27" fmla="*/ 32 h 138"/>
                  <a:gd name="T28" fmla="*/ 6 w 140"/>
                  <a:gd name="T29" fmla="*/ 32 h 138"/>
                  <a:gd name="T30" fmla="*/ 5 w 140"/>
                  <a:gd name="T31" fmla="*/ 35 h 138"/>
                  <a:gd name="T32" fmla="*/ 13 w 140"/>
                  <a:gd name="T33" fmla="*/ 72 h 138"/>
                  <a:gd name="T34" fmla="*/ 28 w 140"/>
                  <a:gd name="T35" fmla="*/ 79 h 138"/>
                  <a:gd name="T36" fmla="*/ 28 w 140"/>
                  <a:gd name="T37" fmla="*/ 79 h 138"/>
                  <a:gd name="T38" fmla="*/ 68 w 140"/>
                  <a:gd name="T39" fmla="*/ 136 h 138"/>
                  <a:gd name="T40" fmla="*/ 70 w 140"/>
                  <a:gd name="T41" fmla="*/ 138 h 138"/>
                  <a:gd name="T42" fmla="*/ 73 w 140"/>
                  <a:gd name="T43" fmla="*/ 136 h 138"/>
                  <a:gd name="T44" fmla="*/ 112 w 140"/>
                  <a:gd name="T45" fmla="*/ 79 h 138"/>
                  <a:gd name="T46" fmla="*/ 112 w 140"/>
                  <a:gd name="T47" fmla="*/ 79 h 138"/>
                  <a:gd name="T48" fmla="*/ 128 w 140"/>
                  <a:gd name="T49" fmla="*/ 72 h 138"/>
                  <a:gd name="T50" fmla="*/ 135 w 140"/>
                  <a:gd name="T51" fmla="*/ 35 h 138"/>
                  <a:gd name="T52" fmla="*/ 134 w 140"/>
                  <a:gd name="T53" fmla="*/ 32 h 138"/>
                  <a:gd name="T54" fmla="*/ 52 w 140"/>
                  <a:gd name="T55" fmla="*/ 75 h 138"/>
                  <a:gd name="T56" fmla="*/ 56 w 140"/>
                  <a:gd name="T57" fmla="*/ 70 h 138"/>
                  <a:gd name="T58" fmla="*/ 61 w 140"/>
                  <a:gd name="T59" fmla="*/ 75 h 138"/>
                  <a:gd name="T60" fmla="*/ 56 w 140"/>
                  <a:gd name="T61" fmla="*/ 79 h 138"/>
                  <a:gd name="T62" fmla="*/ 52 w 140"/>
                  <a:gd name="T63" fmla="*/ 75 h 138"/>
                  <a:gd name="T64" fmla="*/ 70 w 140"/>
                  <a:gd name="T65" fmla="*/ 113 h 138"/>
                  <a:gd name="T66" fmla="*/ 57 w 140"/>
                  <a:gd name="T67" fmla="*/ 100 h 138"/>
                  <a:gd name="T68" fmla="*/ 70 w 140"/>
                  <a:gd name="T69" fmla="*/ 86 h 138"/>
                  <a:gd name="T70" fmla="*/ 84 w 140"/>
                  <a:gd name="T71" fmla="*/ 100 h 138"/>
                  <a:gd name="T72" fmla="*/ 70 w 140"/>
                  <a:gd name="T73" fmla="*/ 113 h 138"/>
                  <a:gd name="T74" fmla="*/ 84 w 140"/>
                  <a:gd name="T75" fmla="*/ 79 h 138"/>
                  <a:gd name="T76" fmla="*/ 80 w 140"/>
                  <a:gd name="T77" fmla="*/ 75 h 138"/>
                  <a:gd name="T78" fmla="*/ 84 w 140"/>
                  <a:gd name="T79" fmla="*/ 70 h 138"/>
                  <a:gd name="T80" fmla="*/ 89 w 140"/>
                  <a:gd name="T81" fmla="*/ 75 h 138"/>
                  <a:gd name="T82" fmla="*/ 84 w 140"/>
                  <a:gd name="T83" fmla="*/ 7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0" h="138">
                    <a:moveTo>
                      <a:pt x="134" y="32"/>
                    </a:moveTo>
                    <a:cubicBezTo>
                      <a:pt x="130" y="32"/>
                      <a:pt x="130" y="32"/>
                      <a:pt x="130" y="32"/>
                    </a:cubicBezTo>
                    <a:cubicBezTo>
                      <a:pt x="126" y="32"/>
                      <a:pt x="114" y="32"/>
                      <a:pt x="104" y="39"/>
                    </a:cubicBezTo>
                    <a:cubicBezTo>
                      <a:pt x="104" y="39"/>
                      <a:pt x="116" y="20"/>
                      <a:pt x="118" y="16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08" y="16"/>
                      <a:pt x="111" y="0"/>
                      <a:pt x="110" y="2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87" y="34"/>
                      <a:pt x="79" y="32"/>
                      <a:pt x="70" y="32"/>
                    </a:cubicBezTo>
                    <a:cubicBezTo>
                      <a:pt x="61" y="32"/>
                      <a:pt x="53" y="34"/>
                      <a:pt x="47" y="39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0"/>
                      <a:pt x="33" y="17"/>
                      <a:pt x="35" y="2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5" y="22"/>
                      <a:pt x="36" y="39"/>
                      <a:pt x="36" y="39"/>
                    </a:cubicBezTo>
                    <a:cubicBezTo>
                      <a:pt x="26" y="32"/>
                      <a:pt x="14" y="31"/>
                      <a:pt x="1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6"/>
                      <a:pt x="0" y="60"/>
                      <a:pt x="13" y="72"/>
                    </a:cubicBezTo>
                    <a:cubicBezTo>
                      <a:pt x="16" y="76"/>
                      <a:pt x="21" y="78"/>
                      <a:pt x="28" y="79"/>
                    </a:cubicBezTo>
                    <a:cubicBezTo>
                      <a:pt x="28" y="79"/>
                      <a:pt x="28" y="79"/>
                      <a:pt x="28" y="79"/>
                    </a:cubicBezTo>
                    <a:cubicBezTo>
                      <a:pt x="28" y="108"/>
                      <a:pt x="66" y="135"/>
                      <a:pt x="68" y="136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73" y="136"/>
                      <a:pt x="73" y="136"/>
                      <a:pt x="73" y="136"/>
                    </a:cubicBezTo>
                    <a:cubicBezTo>
                      <a:pt x="74" y="135"/>
                      <a:pt x="112" y="108"/>
                      <a:pt x="112" y="7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9" y="78"/>
                      <a:pt x="124" y="76"/>
                      <a:pt x="128" y="72"/>
                    </a:cubicBezTo>
                    <a:cubicBezTo>
                      <a:pt x="140" y="60"/>
                      <a:pt x="135" y="36"/>
                      <a:pt x="135" y="35"/>
                    </a:cubicBezTo>
                    <a:lnTo>
                      <a:pt x="134" y="32"/>
                    </a:lnTo>
                    <a:close/>
                    <a:moveTo>
                      <a:pt x="52" y="75"/>
                    </a:moveTo>
                    <a:cubicBezTo>
                      <a:pt x="52" y="72"/>
                      <a:pt x="54" y="70"/>
                      <a:pt x="56" y="70"/>
                    </a:cubicBezTo>
                    <a:cubicBezTo>
                      <a:pt x="59" y="70"/>
                      <a:pt x="61" y="72"/>
                      <a:pt x="61" y="75"/>
                    </a:cubicBezTo>
                    <a:cubicBezTo>
                      <a:pt x="61" y="77"/>
                      <a:pt x="59" y="79"/>
                      <a:pt x="56" y="79"/>
                    </a:cubicBezTo>
                    <a:cubicBezTo>
                      <a:pt x="54" y="79"/>
                      <a:pt x="52" y="77"/>
                      <a:pt x="52" y="75"/>
                    </a:cubicBezTo>
                    <a:close/>
                    <a:moveTo>
                      <a:pt x="70" y="113"/>
                    </a:moveTo>
                    <a:cubicBezTo>
                      <a:pt x="63" y="113"/>
                      <a:pt x="57" y="107"/>
                      <a:pt x="57" y="100"/>
                    </a:cubicBezTo>
                    <a:cubicBezTo>
                      <a:pt x="57" y="92"/>
                      <a:pt x="63" y="86"/>
                      <a:pt x="70" y="86"/>
                    </a:cubicBezTo>
                    <a:cubicBezTo>
                      <a:pt x="78" y="86"/>
                      <a:pt x="84" y="92"/>
                      <a:pt x="84" y="100"/>
                    </a:cubicBezTo>
                    <a:cubicBezTo>
                      <a:pt x="84" y="107"/>
                      <a:pt x="78" y="113"/>
                      <a:pt x="70" y="113"/>
                    </a:cubicBezTo>
                    <a:close/>
                    <a:moveTo>
                      <a:pt x="84" y="79"/>
                    </a:moveTo>
                    <a:cubicBezTo>
                      <a:pt x="82" y="79"/>
                      <a:pt x="80" y="77"/>
                      <a:pt x="80" y="75"/>
                    </a:cubicBezTo>
                    <a:cubicBezTo>
                      <a:pt x="80" y="72"/>
                      <a:pt x="82" y="70"/>
                      <a:pt x="84" y="70"/>
                    </a:cubicBezTo>
                    <a:cubicBezTo>
                      <a:pt x="87" y="70"/>
                      <a:pt x="89" y="72"/>
                      <a:pt x="89" y="75"/>
                    </a:cubicBezTo>
                    <a:cubicBezTo>
                      <a:pt x="89" y="77"/>
                      <a:pt x="87" y="79"/>
                      <a:pt x="84" y="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61238" y="4333875"/>
                <a:ext cx="38100" cy="333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851936" y="3552940"/>
              <a:ext cx="515541" cy="519113"/>
              <a:chOff x="6278563" y="3900488"/>
              <a:chExt cx="687388" cy="692150"/>
            </a:xfrm>
          </p:grpSpPr>
          <p:sp>
            <p:nvSpPr>
              <p:cNvPr id="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78563" y="3900488"/>
                <a:ext cx="687388" cy="692150"/>
              </a:xfrm>
              <a:prstGeom prst="ellipse">
                <a:avLst/>
              </a:prstGeom>
              <a:solidFill>
                <a:srgbClr val="27B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32550" y="4168775"/>
                <a:ext cx="168275" cy="277813"/>
              </a:xfrm>
              <a:custGeom>
                <a:avLst/>
                <a:gdLst>
                  <a:gd name="T0" fmla="*/ 0 w 45"/>
                  <a:gd name="T1" fmla="*/ 14 h 74"/>
                  <a:gd name="T2" fmla="*/ 0 w 45"/>
                  <a:gd name="T3" fmla="*/ 60 h 74"/>
                  <a:gd name="T4" fmla="*/ 11 w 45"/>
                  <a:gd name="T5" fmla="*/ 74 h 74"/>
                  <a:gd name="T6" fmla="*/ 45 w 45"/>
                  <a:gd name="T7" fmla="*/ 74 h 74"/>
                  <a:gd name="T8" fmla="*/ 45 w 45"/>
                  <a:gd name="T9" fmla="*/ 0 h 74"/>
                  <a:gd name="T10" fmla="*/ 11 w 45"/>
                  <a:gd name="T11" fmla="*/ 0 h 74"/>
                  <a:gd name="T12" fmla="*/ 0 w 45"/>
                  <a:gd name="T13" fmla="*/ 1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74">
                    <a:moveTo>
                      <a:pt x="0" y="14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68"/>
                      <a:pt x="5" y="74"/>
                      <a:pt x="11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6"/>
                      <a:pt x="0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750" y="4168775"/>
                <a:ext cx="157163" cy="277813"/>
              </a:xfrm>
              <a:custGeom>
                <a:avLst/>
                <a:gdLst>
                  <a:gd name="T0" fmla="*/ 30 w 42"/>
                  <a:gd name="T1" fmla="*/ 0 h 74"/>
                  <a:gd name="T2" fmla="*/ 0 w 42"/>
                  <a:gd name="T3" fmla="*/ 0 h 74"/>
                  <a:gd name="T4" fmla="*/ 0 w 42"/>
                  <a:gd name="T5" fmla="*/ 74 h 74"/>
                  <a:gd name="T6" fmla="*/ 30 w 42"/>
                  <a:gd name="T7" fmla="*/ 74 h 74"/>
                  <a:gd name="T8" fmla="*/ 42 w 42"/>
                  <a:gd name="T9" fmla="*/ 60 h 74"/>
                  <a:gd name="T10" fmla="*/ 42 w 42"/>
                  <a:gd name="T11" fmla="*/ 14 h 74"/>
                  <a:gd name="T12" fmla="*/ 30 w 42"/>
                  <a:gd name="T1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74">
                    <a:moveTo>
                      <a:pt x="3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7" y="74"/>
                      <a:pt x="42" y="68"/>
                      <a:pt x="42" y="60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6"/>
                      <a:pt x="37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88113" y="4025900"/>
                <a:ext cx="263525" cy="138113"/>
              </a:xfrm>
              <a:custGeom>
                <a:avLst/>
                <a:gdLst>
                  <a:gd name="T0" fmla="*/ 60 w 70"/>
                  <a:gd name="T1" fmla="*/ 2 h 37"/>
                  <a:gd name="T2" fmla="*/ 42 w 70"/>
                  <a:gd name="T3" fmla="*/ 12 h 37"/>
                  <a:gd name="T4" fmla="*/ 35 w 70"/>
                  <a:gd name="T5" fmla="*/ 22 h 37"/>
                  <a:gd name="T6" fmla="*/ 27 w 70"/>
                  <a:gd name="T7" fmla="*/ 12 h 37"/>
                  <a:gd name="T8" fmla="*/ 7 w 70"/>
                  <a:gd name="T9" fmla="*/ 0 h 37"/>
                  <a:gd name="T10" fmla="*/ 3 w 70"/>
                  <a:gd name="T11" fmla="*/ 2 h 37"/>
                  <a:gd name="T12" fmla="*/ 3 w 70"/>
                  <a:gd name="T13" fmla="*/ 13 h 37"/>
                  <a:gd name="T14" fmla="*/ 13 w 70"/>
                  <a:gd name="T15" fmla="*/ 25 h 37"/>
                  <a:gd name="T16" fmla="*/ 32 w 70"/>
                  <a:gd name="T17" fmla="*/ 37 h 37"/>
                  <a:gd name="T18" fmla="*/ 35 w 70"/>
                  <a:gd name="T19" fmla="*/ 36 h 37"/>
                  <a:gd name="T20" fmla="*/ 38 w 70"/>
                  <a:gd name="T21" fmla="*/ 37 h 37"/>
                  <a:gd name="T22" fmla="*/ 56 w 70"/>
                  <a:gd name="T23" fmla="*/ 26 h 37"/>
                  <a:gd name="T24" fmla="*/ 65 w 70"/>
                  <a:gd name="T25" fmla="*/ 3 h 37"/>
                  <a:gd name="T26" fmla="*/ 60 w 70"/>
                  <a:gd name="T27" fmla="*/ 2 h 37"/>
                  <a:gd name="T28" fmla="*/ 31 w 70"/>
                  <a:gd name="T29" fmla="*/ 31 h 37"/>
                  <a:gd name="T30" fmla="*/ 17 w 70"/>
                  <a:gd name="T31" fmla="*/ 21 h 37"/>
                  <a:gd name="T32" fmla="*/ 8 w 70"/>
                  <a:gd name="T33" fmla="*/ 7 h 37"/>
                  <a:gd name="T34" fmla="*/ 22 w 70"/>
                  <a:gd name="T35" fmla="*/ 16 h 37"/>
                  <a:gd name="T36" fmla="*/ 31 w 70"/>
                  <a:gd name="T37" fmla="*/ 30 h 37"/>
                  <a:gd name="T38" fmla="*/ 31 w 70"/>
                  <a:gd name="T39" fmla="*/ 31 h 37"/>
                  <a:gd name="T40" fmla="*/ 52 w 70"/>
                  <a:gd name="T41" fmla="*/ 22 h 37"/>
                  <a:gd name="T42" fmla="*/ 38 w 70"/>
                  <a:gd name="T43" fmla="*/ 31 h 37"/>
                  <a:gd name="T44" fmla="*/ 38 w 70"/>
                  <a:gd name="T45" fmla="*/ 30 h 37"/>
                  <a:gd name="T46" fmla="*/ 46 w 70"/>
                  <a:gd name="T47" fmla="*/ 17 h 37"/>
                  <a:gd name="T48" fmla="*/ 60 w 70"/>
                  <a:gd name="T49" fmla="*/ 8 h 37"/>
                  <a:gd name="T50" fmla="*/ 60 w 70"/>
                  <a:gd name="T51" fmla="*/ 8 h 37"/>
                  <a:gd name="T52" fmla="*/ 52 w 70"/>
                  <a:gd name="T53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37">
                    <a:moveTo>
                      <a:pt x="60" y="2"/>
                    </a:moveTo>
                    <a:cubicBezTo>
                      <a:pt x="56" y="2"/>
                      <a:pt x="49" y="6"/>
                      <a:pt x="42" y="12"/>
                    </a:cubicBezTo>
                    <a:cubicBezTo>
                      <a:pt x="39" y="15"/>
                      <a:pt x="36" y="18"/>
                      <a:pt x="35" y="22"/>
                    </a:cubicBezTo>
                    <a:cubicBezTo>
                      <a:pt x="32" y="18"/>
                      <a:pt x="30" y="15"/>
                      <a:pt x="27" y="12"/>
                    </a:cubicBezTo>
                    <a:cubicBezTo>
                      <a:pt x="21" y="6"/>
                      <a:pt x="13" y="0"/>
                      <a:pt x="7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1" y="4"/>
                      <a:pt x="0" y="7"/>
                      <a:pt x="3" y="13"/>
                    </a:cubicBezTo>
                    <a:cubicBezTo>
                      <a:pt x="5" y="17"/>
                      <a:pt x="9" y="21"/>
                      <a:pt x="13" y="25"/>
                    </a:cubicBezTo>
                    <a:cubicBezTo>
                      <a:pt x="18" y="31"/>
                      <a:pt x="26" y="37"/>
                      <a:pt x="32" y="37"/>
                    </a:cubicBezTo>
                    <a:cubicBezTo>
                      <a:pt x="33" y="37"/>
                      <a:pt x="34" y="37"/>
                      <a:pt x="35" y="36"/>
                    </a:cubicBezTo>
                    <a:cubicBezTo>
                      <a:pt x="35" y="37"/>
                      <a:pt x="36" y="37"/>
                      <a:pt x="38" y="37"/>
                    </a:cubicBezTo>
                    <a:cubicBezTo>
                      <a:pt x="43" y="37"/>
                      <a:pt x="50" y="33"/>
                      <a:pt x="56" y="26"/>
                    </a:cubicBezTo>
                    <a:cubicBezTo>
                      <a:pt x="64" y="19"/>
                      <a:pt x="70" y="8"/>
                      <a:pt x="65" y="3"/>
                    </a:cubicBezTo>
                    <a:cubicBezTo>
                      <a:pt x="64" y="3"/>
                      <a:pt x="63" y="2"/>
                      <a:pt x="60" y="2"/>
                    </a:cubicBezTo>
                    <a:close/>
                    <a:moveTo>
                      <a:pt x="31" y="31"/>
                    </a:moveTo>
                    <a:cubicBezTo>
                      <a:pt x="29" y="30"/>
                      <a:pt x="24" y="27"/>
                      <a:pt x="17" y="21"/>
                    </a:cubicBezTo>
                    <a:cubicBezTo>
                      <a:pt x="10" y="14"/>
                      <a:pt x="8" y="9"/>
                      <a:pt x="8" y="7"/>
                    </a:cubicBezTo>
                    <a:cubicBezTo>
                      <a:pt x="10" y="7"/>
                      <a:pt x="15" y="10"/>
                      <a:pt x="22" y="16"/>
                    </a:cubicBezTo>
                    <a:cubicBezTo>
                      <a:pt x="28" y="22"/>
                      <a:pt x="31" y="27"/>
                      <a:pt x="31" y="30"/>
                    </a:cubicBezTo>
                    <a:cubicBezTo>
                      <a:pt x="31" y="30"/>
                      <a:pt x="31" y="30"/>
                      <a:pt x="31" y="31"/>
                    </a:cubicBezTo>
                    <a:close/>
                    <a:moveTo>
                      <a:pt x="52" y="22"/>
                    </a:moveTo>
                    <a:cubicBezTo>
                      <a:pt x="46" y="28"/>
                      <a:pt x="40" y="31"/>
                      <a:pt x="38" y="31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7"/>
                      <a:pt x="41" y="22"/>
                      <a:pt x="46" y="17"/>
                    </a:cubicBezTo>
                    <a:cubicBezTo>
                      <a:pt x="52" y="11"/>
                      <a:pt x="58" y="8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1" y="10"/>
                      <a:pt x="58" y="15"/>
                      <a:pt x="52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990795" y="3552940"/>
              <a:ext cx="519113" cy="519113"/>
              <a:chOff x="9328150" y="3900488"/>
              <a:chExt cx="692150" cy="692150"/>
            </a:xfrm>
          </p:grpSpPr>
          <p:sp>
            <p:nvSpPr>
              <p:cNvPr id="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328150" y="3900488"/>
                <a:ext cx="692150" cy="692150"/>
              </a:xfrm>
              <a:prstGeom prst="ellipse">
                <a:avLst/>
              </a:prstGeom>
              <a:solidFill>
                <a:srgbClr val="3380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9467850" y="4051300"/>
                <a:ext cx="401638" cy="411163"/>
                <a:chOff x="9467850" y="4051300"/>
                <a:chExt cx="401638" cy="411163"/>
              </a:xfrm>
            </p:grpSpPr>
            <p:sp>
              <p:nvSpPr>
                <p:cNvPr id="1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9467850" y="4051300"/>
                  <a:ext cx="401638" cy="411163"/>
                </a:xfrm>
                <a:custGeom>
                  <a:avLst/>
                  <a:gdLst>
                    <a:gd name="T0" fmla="*/ 102 w 107"/>
                    <a:gd name="T1" fmla="*/ 3 h 109"/>
                    <a:gd name="T2" fmla="*/ 87 w 107"/>
                    <a:gd name="T3" fmla="*/ 3 h 109"/>
                    <a:gd name="T4" fmla="*/ 83 w 107"/>
                    <a:gd name="T5" fmla="*/ 16 h 109"/>
                    <a:gd name="T6" fmla="*/ 54 w 107"/>
                    <a:gd name="T7" fmla="*/ 13 h 109"/>
                    <a:gd name="T8" fmla="*/ 29 w 107"/>
                    <a:gd name="T9" fmla="*/ 33 h 109"/>
                    <a:gd name="T10" fmla="*/ 8 w 107"/>
                    <a:gd name="T11" fmla="*/ 32 h 109"/>
                    <a:gd name="T12" fmla="*/ 0 w 107"/>
                    <a:gd name="T13" fmla="*/ 44 h 109"/>
                    <a:gd name="T14" fmla="*/ 62 w 107"/>
                    <a:gd name="T15" fmla="*/ 106 h 109"/>
                    <a:gd name="T16" fmla="*/ 75 w 107"/>
                    <a:gd name="T17" fmla="*/ 101 h 109"/>
                    <a:gd name="T18" fmla="*/ 74 w 107"/>
                    <a:gd name="T19" fmla="*/ 78 h 109"/>
                    <a:gd name="T20" fmla="*/ 97 w 107"/>
                    <a:gd name="T21" fmla="*/ 53 h 109"/>
                    <a:gd name="T22" fmla="*/ 92 w 107"/>
                    <a:gd name="T23" fmla="*/ 23 h 109"/>
                    <a:gd name="T24" fmla="*/ 104 w 107"/>
                    <a:gd name="T25" fmla="*/ 17 h 109"/>
                    <a:gd name="T26" fmla="*/ 102 w 107"/>
                    <a:gd name="T27" fmla="*/ 3 h 109"/>
                    <a:gd name="T28" fmla="*/ 95 w 107"/>
                    <a:gd name="T29" fmla="*/ 18 h 109"/>
                    <a:gd name="T30" fmla="*/ 88 w 107"/>
                    <a:gd name="T31" fmla="*/ 12 h 109"/>
                    <a:gd name="T32" fmla="*/ 95 w 107"/>
                    <a:gd name="T33" fmla="*/ 5 h 109"/>
                    <a:gd name="T34" fmla="*/ 101 w 107"/>
                    <a:gd name="T35" fmla="*/ 12 h 109"/>
                    <a:gd name="T36" fmla="*/ 95 w 107"/>
                    <a:gd name="T37" fmla="*/ 1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7" h="109">
                      <a:moveTo>
                        <a:pt x="102" y="3"/>
                      </a:moveTo>
                      <a:cubicBezTo>
                        <a:pt x="97" y="0"/>
                        <a:pt x="92" y="0"/>
                        <a:pt x="87" y="3"/>
                      </a:cubicBezTo>
                      <a:cubicBezTo>
                        <a:pt x="81" y="8"/>
                        <a:pt x="83" y="16"/>
                        <a:pt x="83" y="16"/>
                      </a:cubicBezTo>
                      <a:cubicBezTo>
                        <a:pt x="83" y="16"/>
                        <a:pt x="58" y="12"/>
                        <a:pt x="54" y="13"/>
                      </a:cubicBezTo>
                      <a:cubicBezTo>
                        <a:pt x="49" y="13"/>
                        <a:pt x="35" y="33"/>
                        <a:pt x="29" y="33"/>
                      </a:cubicBezTo>
                      <a:cubicBezTo>
                        <a:pt x="23" y="34"/>
                        <a:pt x="14" y="32"/>
                        <a:pt x="8" y="32"/>
                      </a:cubicBezTo>
                      <a:cubicBezTo>
                        <a:pt x="3" y="33"/>
                        <a:pt x="1" y="32"/>
                        <a:pt x="0" y="44"/>
                      </a:cubicBezTo>
                      <a:cubicBezTo>
                        <a:pt x="62" y="106"/>
                        <a:pt x="62" y="106"/>
                        <a:pt x="62" y="106"/>
                      </a:cubicBezTo>
                      <a:cubicBezTo>
                        <a:pt x="62" y="106"/>
                        <a:pt x="76" y="109"/>
                        <a:pt x="75" y="101"/>
                      </a:cubicBezTo>
                      <a:cubicBezTo>
                        <a:pt x="75" y="98"/>
                        <a:pt x="71" y="83"/>
                        <a:pt x="74" y="78"/>
                      </a:cubicBezTo>
                      <a:cubicBezTo>
                        <a:pt x="80" y="66"/>
                        <a:pt x="96" y="56"/>
                        <a:pt x="97" y="53"/>
                      </a:cubicBezTo>
                      <a:cubicBezTo>
                        <a:pt x="97" y="49"/>
                        <a:pt x="92" y="23"/>
                        <a:pt x="92" y="23"/>
                      </a:cubicBezTo>
                      <a:cubicBezTo>
                        <a:pt x="92" y="23"/>
                        <a:pt x="100" y="25"/>
                        <a:pt x="104" y="17"/>
                      </a:cubicBezTo>
                      <a:cubicBezTo>
                        <a:pt x="107" y="12"/>
                        <a:pt x="106" y="6"/>
                        <a:pt x="102" y="3"/>
                      </a:cubicBezTo>
                      <a:close/>
                      <a:moveTo>
                        <a:pt x="95" y="18"/>
                      </a:moveTo>
                      <a:cubicBezTo>
                        <a:pt x="91" y="18"/>
                        <a:pt x="88" y="15"/>
                        <a:pt x="88" y="12"/>
                      </a:cubicBezTo>
                      <a:cubicBezTo>
                        <a:pt x="88" y="8"/>
                        <a:pt x="91" y="5"/>
                        <a:pt x="95" y="5"/>
                      </a:cubicBezTo>
                      <a:cubicBezTo>
                        <a:pt x="98" y="5"/>
                        <a:pt x="101" y="8"/>
                        <a:pt x="101" y="12"/>
                      </a:cubicBezTo>
                      <a:cubicBezTo>
                        <a:pt x="101" y="15"/>
                        <a:pt x="98" y="18"/>
                        <a:pt x="95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98013" y="4295775"/>
                  <a:ext cx="123825" cy="123825"/>
                </a:xfrm>
                <a:custGeom>
                  <a:avLst/>
                  <a:gdLst>
                    <a:gd name="T0" fmla="*/ 5 w 33"/>
                    <a:gd name="T1" fmla="*/ 2 h 33"/>
                    <a:gd name="T2" fmla="*/ 10 w 33"/>
                    <a:gd name="T3" fmla="*/ 24 h 33"/>
                    <a:gd name="T4" fmla="*/ 32 w 33"/>
                    <a:gd name="T5" fmla="*/ 28 h 33"/>
                    <a:gd name="T6" fmla="*/ 33 w 33"/>
                    <a:gd name="T7" fmla="*/ 26 h 33"/>
                    <a:gd name="T8" fmla="*/ 8 w 33"/>
                    <a:gd name="T9" fmla="*/ 0 h 33"/>
                    <a:gd name="T10" fmla="*/ 5 w 33"/>
                    <a:gd name="T11" fmla="*/ 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3">
                      <a:moveTo>
                        <a:pt x="5" y="2"/>
                      </a:moveTo>
                      <a:cubicBezTo>
                        <a:pt x="0" y="7"/>
                        <a:pt x="2" y="17"/>
                        <a:pt x="10" y="24"/>
                      </a:cubicBezTo>
                      <a:cubicBezTo>
                        <a:pt x="17" y="31"/>
                        <a:pt x="27" y="33"/>
                        <a:pt x="32" y="28"/>
                      </a:cubicBezTo>
                      <a:cubicBezTo>
                        <a:pt x="32" y="28"/>
                        <a:pt x="33" y="27"/>
                        <a:pt x="33" y="26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1"/>
                        <a:pt x="6" y="1"/>
                        <a:pt x="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35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6333346" y="3552940"/>
              <a:ext cx="516731" cy="519113"/>
              <a:chOff x="7800975" y="3900488"/>
              <a:chExt cx="688975" cy="692150"/>
            </a:xfrm>
          </p:grpSpPr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800975" y="3900488"/>
                <a:ext cx="688975" cy="692150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24800" y="4051300"/>
                <a:ext cx="441325" cy="200025"/>
              </a:xfrm>
              <a:custGeom>
                <a:avLst/>
                <a:gdLst>
                  <a:gd name="T0" fmla="*/ 138 w 278"/>
                  <a:gd name="T1" fmla="*/ 0 h 126"/>
                  <a:gd name="T2" fmla="*/ 138 w 278"/>
                  <a:gd name="T3" fmla="*/ 0 h 126"/>
                  <a:gd name="T4" fmla="*/ 0 w 278"/>
                  <a:gd name="T5" fmla="*/ 114 h 126"/>
                  <a:gd name="T6" fmla="*/ 17 w 278"/>
                  <a:gd name="T7" fmla="*/ 126 h 126"/>
                  <a:gd name="T8" fmla="*/ 138 w 278"/>
                  <a:gd name="T9" fmla="*/ 29 h 126"/>
                  <a:gd name="T10" fmla="*/ 261 w 278"/>
                  <a:gd name="T11" fmla="*/ 126 h 126"/>
                  <a:gd name="T12" fmla="*/ 278 w 278"/>
                  <a:gd name="T13" fmla="*/ 114 h 126"/>
                  <a:gd name="T14" fmla="*/ 140 w 278"/>
                  <a:gd name="T15" fmla="*/ 0 h 126"/>
                  <a:gd name="T16" fmla="*/ 138 w 278"/>
                  <a:gd name="T17" fmla="*/ 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126">
                    <a:moveTo>
                      <a:pt x="138" y="0"/>
                    </a:moveTo>
                    <a:lnTo>
                      <a:pt x="138" y="0"/>
                    </a:lnTo>
                    <a:lnTo>
                      <a:pt x="0" y="114"/>
                    </a:lnTo>
                    <a:lnTo>
                      <a:pt x="17" y="126"/>
                    </a:lnTo>
                    <a:lnTo>
                      <a:pt x="138" y="29"/>
                    </a:lnTo>
                    <a:lnTo>
                      <a:pt x="261" y="126"/>
                    </a:lnTo>
                    <a:lnTo>
                      <a:pt x="278" y="114"/>
                    </a:lnTo>
                    <a:lnTo>
                      <a:pt x="140" y="0"/>
                    </a:ln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74013" y="4141788"/>
                <a:ext cx="342900" cy="274638"/>
              </a:xfrm>
              <a:custGeom>
                <a:avLst/>
                <a:gdLst>
                  <a:gd name="T0" fmla="*/ 0 w 216"/>
                  <a:gd name="T1" fmla="*/ 88 h 173"/>
                  <a:gd name="T2" fmla="*/ 0 w 216"/>
                  <a:gd name="T3" fmla="*/ 173 h 173"/>
                  <a:gd name="T4" fmla="*/ 86 w 216"/>
                  <a:gd name="T5" fmla="*/ 173 h 173"/>
                  <a:gd name="T6" fmla="*/ 86 w 216"/>
                  <a:gd name="T7" fmla="*/ 90 h 173"/>
                  <a:gd name="T8" fmla="*/ 131 w 216"/>
                  <a:gd name="T9" fmla="*/ 90 h 173"/>
                  <a:gd name="T10" fmla="*/ 131 w 216"/>
                  <a:gd name="T11" fmla="*/ 173 h 173"/>
                  <a:gd name="T12" fmla="*/ 216 w 216"/>
                  <a:gd name="T13" fmla="*/ 173 h 173"/>
                  <a:gd name="T14" fmla="*/ 216 w 216"/>
                  <a:gd name="T15" fmla="*/ 88 h 173"/>
                  <a:gd name="T16" fmla="*/ 107 w 216"/>
                  <a:gd name="T17" fmla="*/ 0 h 173"/>
                  <a:gd name="T18" fmla="*/ 0 w 216"/>
                  <a:gd name="T19" fmla="*/ 8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173">
                    <a:moveTo>
                      <a:pt x="0" y="88"/>
                    </a:moveTo>
                    <a:lnTo>
                      <a:pt x="0" y="173"/>
                    </a:lnTo>
                    <a:lnTo>
                      <a:pt x="86" y="173"/>
                    </a:lnTo>
                    <a:lnTo>
                      <a:pt x="86" y="90"/>
                    </a:lnTo>
                    <a:lnTo>
                      <a:pt x="131" y="90"/>
                    </a:lnTo>
                    <a:lnTo>
                      <a:pt x="131" y="173"/>
                    </a:lnTo>
                    <a:lnTo>
                      <a:pt x="216" y="173"/>
                    </a:lnTo>
                    <a:lnTo>
                      <a:pt x="216" y="88"/>
                    </a:lnTo>
                    <a:lnTo>
                      <a:pt x="107" y="0"/>
                    </a:lnTo>
                    <a:lnTo>
                      <a:pt x="0" y="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248650" y="4051300"/>
                <a:ext cx="41275" cy="1206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160879" y="3498767"/>
              <a:ext cx="519113" cy="627459"/>
              <a:chOff x="8564563" y="3900488"/>
              <a:chExt cx="692150" cy="836612"/>
            </a:xfrm>
          </p:grpSpPr>
          <p:sp>
            <p:nvSpPr>
              <p:cNvPr id="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64563" y="3900488"/>
                <a:ext cx="692150" cy="692150"/>
              </a:xfrm>
              <a:prstGeom prst="ellipse">
                <a:avLst/>
              </a:prstGeom>
              <a:solidFill>
                <a:srgbClr val="7A9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670925" y="4070350"/>
                <a:ext cx="495300" cy="379413"/>
              </a:xfrm>
              <a:custGeom>
                <a:avLst/>
                <a:gdLst>
                  <a:gd name="T0" fmla="*/ 111 w 132"/>
                  <a:gd name="T1" fmla="*/ 55 h 101"/>
                  <a:gd name="T2" fmla="*/ 120 w 132"/>
                  <a:gd name="T3" fmla="*/ 52 h 101"/>
                  <a:gd name="T4" fmla="*/ 125 w 132"/>
                  <a:gd name="T5" fmla="*/ 37 h 101"/>
                  <a:gd name="T6" fmla="*/ 120 w 132"/>
                  <a:gd name="T7" fmla="*/ 14 h 101"/>
                  <a:gd name="T8" fmla="*/ 111 w 132"/>
                  <a:gd name="T9" fmla="*/ 2 h 101"/>
                  <a:gd name="T10" fmla="*/ 96 w 132"/>
                  <a:gd name="T11" fmla="*/ 5 h 101"/>
                  <a:gd name="T12" fmla="*/ 75 w 132"/>
                  <a:gd name="T13" fmla="*/ 21 h 101"/>
                  <a:gd name="T14" fmla="*/ 70 w 132"/>
                  <a:gd name="T15" fmla="*/ 19 h 101"/>
                  <a:gd name="T16" fmla="*/ 61 w 132"/>
                  <a:gd name="T17" fmla="*/ 19 h 101"/>
                  <a:gd name="T18" fmla="*/ 56 w 132"/>
                  <a:gd name="T19" fmla="*/ 21 h 101"/>
                  <a:gd name="T20" fmla="*/ 35 w 132"/>
                  <a:gd name="T21" fmla="*/ 5 h 101"/>
                  <a:gd name="T22" fmla="*/ 19 w 132"/>
                  <a:gd name="T23" fmla="*/ 2 h 101"/>
                  <a:gd name="T24" fmla="*/ 10 w 132"/>
                  <a:gd name="T25" fmla="*/ 15 h 101"/>
                  <a:gd name="T26" fmla="*/ 6 w 132"/>
                  <a:gd name="T27" fmla="*/ 38 h 101"/>
                  <a:gd name="T28" fmla="*/ 11 w 132"/>
                  <a:gd name="T29" fmla="*/ 53 h 101"/>
                  <a:gd name="T30" fmla="*/ 20 w 132"/>
                  <a:gd name="T31" fmla="*/ 56 h 101"/>
                  <a:gd name="T32" fmla="*/ 24 w 132"/>
                  <a:gd name="T33" fmla="*/ 56 h 101"/>
                  <a:gd name="T34" fmla="*/ 0 w 132"/>
                  <a:gd name="T35" fmla="*/ 85 h 101"/>
                  <a:gd name="T36" fmla="*/ 18 w 132"/>
                  <a:gd name="T37" fmla="*/ 82 h 101"/>
                  <a:gd name="T38" fmla="*/ 19 w 132"/>
                  <a:gd name="T39" fmla="*/ 101 h 101"/>
                  <a:gd name="T40" fmla="*/ 62 w 132"/>
                  <a:gd name="T41" fmla="*/ 49 h 101"/>
                  <a:gd name="T42" fmla="*/ 69 w 132"/>
                  <a:gd name="T43" fmla="*/ 49 h 101"/>
                  <a:gd name="T44" fmla="*/ 113 w 132"/>
                  <a:gd name="T45" fmla="*/ 100 h 101"/>
                  <a:gd name="T46" fmla="*/ 113 w 132"/>
                  <a:gd name="T47" fmla="*/ 82 h 101"/>
                  <a:gd name="T48" fmla="*/ 132 w 132"/>
                  <a:gd name="T49" fmla="*/ 84 h 101"/>
                  <a:gd name="T50" fmla="*/ 107 w 132"/>
                  <a:gd name="T51" fmla="*/ 55 h 101"/>
                  <a:gd name="T52" fmla="*/ 111 w 132"/>
                  <a:gd name="T53" fmla="*/ 55 h 101"/>
                  <a:gd name="T54" fmla="*/ 61 w 132"/>
                  <a:gd name="T55" fmla="*/ 41 h 101"/>
                  <a:gd name="T56" fmla="*/ 61 w 132"/>
                  <a:gd name="T57" fmla="*/ 27 h 101"/>
                  <a:gd name="T58" fmla="*/ 70 w 132"/>
                  <a:gd name="T59" fmla="*/ 27 h 101"/>
                  <a:gd name="T60" fmla="*/ 70 w 132"/>
                  <a:gd name="T61" fmla="*/ 41 h 101"/>
                  <a:gd name="T62" fmla="*/ 61 w 132"/>
                  <a:gd name="T63" fmla="*/ 4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2" h="101">
                    <a:moveTo>
                      <a:pt x="111" y="55"/>
                    </a:moveTo>
                    <a:cubicBezTo>
                      <a:pt x="114" y="55"/>
                      <a:pt x="118" y="54"/>
                      <a:pt x="120" y="52"/>
                    </a:cubicBezTo>
                    <a:cubicBezTo>
                      <a:pt x="124" y="49"/>
                      <a:pt x="126" y="43"/>
                      <a:pt x="125" y="37"/>
                    </a:cubicBezTo>
                    <a:cubicBezTo>
                      <a:pt x="120" y="14"/>
                      <a:pt x="120" y="14"/>
                      <a:pt x="120" y="14"/>
                    </a:cubicBezTo>
                    <a:cubicBezTo>
                      <a:pt x="119" y="8"/>
                      <a:pt x="116" y="3"/>
                      <a:pt x="111" y="2"/>
                    </a:cubicBezTo>
                    <a:cubicBezTo>
                      <a:pt x="106" y="0"/>
                      <a:pt x="101" y="1"/>
                      <a:pt x="96" y="5"/>
                    </a:cubicBezTo>
                    <a:cubicBezTo>
                      <a:pt x="75" y="21"/>
                      <a:pt x="75" y="21"/>
                      <a:pt x="75" y="21"/>
                    </a:cubicBezTo>
                    <a:cubicBezTo>
                      <a:pt x="73" y="20"/>
                      <a:pt x="72" y="19"/>
                      <a:pt x="70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59" y="19"/>
                      <a:pt x="57" y="20"/>
                      <a:pt x="56" y="21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0" y="1"/>
                      <a:pt x="24" y="0"/>
                      <a:pt x="19" y="2"/>
                    </a:cubicBezTo>
                    <a:cubicBezTo>
                      <a:pt x="15" y="4"/>
                      <a:pt x="11" y="9"/>
                      <a:pt x="10" y="15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44"/>
                      <a:pt x="7" y="49"/>
                      <a:pt x="11" y="53"/>
                    </a:cubicBezTo>
                    <a:cubicBezTo>
                      <a:pt x="13" y="55"/>
                      <a:pt x="17" y="56"/>
                      <a:pt x="20" y="56"/>
                    </a:cubicBezTo>
                    <a:cubicBezTo>
                      <a:pt x="22" y="56"/>
                      <a:pt x="23" y="56"/>
                      <a:pt x="24" y="5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3" y="82"/>
                      <a:pt x="113" y="82"/>
                      <a:pt x="113" y="82"/>
                    </a:cubicBezTo>
                    <a:cubicBezTo>
                      <a:pt x="132" y="84"/>
                      <a:pt x="132" y="84"/>
                      <a:pt x="132" y="84"/>
                    </a:cubicBezTo>
                    <a:cubicBezTo>
                      <a:pt x="107" y="55"/>
                      <a:pt x="107" y="55"/>
                      <a:pt x="107" y="55"/>
                    </a:cubicBezTo>
                    <a:cubicBezTo>
                      <a:pt x="108" y="55"/>
                      <a:pt x="110" y="55"/>
                      <a:pt x="111" y="55"/>
                    </a:cubicBezTo>
                    <a:close/>
                    <a:moveTo>
                      <a:pt x="61" y="41"/>
                    </a:moveTo>
                    <a:cubicBezTo>
                      <a:pt x="61" y="27"/>
                      <a:pt x="61" y="27"/>
                      <a:pt x="61" y="27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0" y="41"/>
                      <a:pt x="70" y="41"/>
                      <a:pt x="70" y="41"/>
                    </a:cubicBezTo>
                    <a:lnTo>
                      <a:pt x="61" y="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39200" y="4702175"/>
                <a:ext cx="147638" cy="34925"/>
              </a:xfrm>
              <a:custGeom>
                <a:avLst/>
                <a:gdLst>
                  <a:gd name="T0" fmla="*/ 34 w 39"/>
                  <a:gd name="T1" fmla="*/ 0 h 9"/>
                  <a:gd name="T2" fmla="*/ 4 w 39"/>
                  <a:gd name="T3" fmla="*/ 0 h 9"/>
                  <a:gd name="T4" fmla="*/ 0 w 39"/>
                  <a:gd name="T5" fmla="*/ 4 h 9"/>
                  <a:gd name="T6" fmla="*/ 4 w 39"/>
                  <a:gd name="T7" fmla="*/ 9 h 9"/>
                  <a:gd name="T8" fmla="*/ 34 w 39"/>
                  <a:gd name="T9" fmla="*/ 9 h 9"/>
                  <a:gd name="T10" fmla="*/ 39 w 39"/>
                  <a:gd name="T11" fmla="*/ 4 h 9"/>
                  <a:gd name="T12" fmla="*/ 34 w 39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">
                    <a:moveTo>
                      <a:pt x="3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7" y="9"/>
                      <a:pt x="39" y="7"/>
                      <a:pt x="39" y="4"/>
                    </a:cubicBezTo>
                    <a:cubicBezTo>
                      <a:pt x="39" y="2"/>
                      <a:pt x="37" y="0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1369336" y="3554131"/>
              <a:ext cx="516731" cy="516731"/>
              <a:chOff x="958850" y="3995738"/>
              <a:chExt cx="688975" cy="688975"/>
            </a:xfrm>
          </p:grpSpPr>
          <p:sp>
            <p:nvSpPr>
              <p:cNvPr id="3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58850" y="3995738"/>
                <a:ext cx="688975" cy="688975"/>
              </a:xfrm>
              <a:prstGeom prst="ellipse">
                <a:avLst/>
              </a:prstGeom>
              <a:solidFill>
                <a:srgbClr val="24B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19200" y="4349751"/>
                <a:ext cx="14288" cy="14288"/>
              </a:xfrm>
              <a:custGeom>
                <a:avLst/>
                <a:gdLst>
                  <a:gd name="T0" fmla="*/ 3 w 4"/>
                  <a:gd name="T1" fmla="*/ 1 h 4"/>
                  <a:gd name="T2" fmla="*/ 1 w 4"/>
                  <a:gd name="T3" fmla="*/ 0 h 4"/>
                  <a:gd name="T4" fmla="*/ 0 w 4"/>
                  <a:gd name="T5" fmla="*/ 0 h 4"/>
                  <a:gd name="T6" fmla="*/ 0 w 4"/>
                  <a:gd name="T7" fmla="*/ 4 h 4"/>
                  <a:gd name="T8" fmla="*/ 1 w 4"/>
                  <a:gd name="T9" fmla="*/ 4 h 4"/>
                  <a:gd name="T10" fmla="*/ 3 w 4"/>
                  <a:gd name="T11" fmla="*/ 4 h 4"/>
                  <a:gd name="T12" fmla="*/ 4 w 4"/>
                  <a:gd name="T13" fmla="*/ 2 h 4"/>
                  <a:gd name="T14" fmla="*/ 4 w 4"/>
                  <a:gd name="T15" fmla="*/ 1 h 4"/>
                  <a:gd name="T16" fmla="*/ 3 w 4"/>
                  <a:gd name="T1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4">
                    <a:moveTo>
                      <a:pt x="3" y="1"/>
                    </a:moveTo>
                    <a:cubicBezTo>
                      <a:pt x="2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30288" y="4270376"/>
                <a:ext cx="549275" cy="195263"/>
              </a:xfrm>
              <a:custGeom>
                <a:avLst/>
                <a:gdLst>
                  <a:gd name="T0" fmla="*/ 16 w 146"/>
                  <a:gd name="T1" fmla="*/ 0 h 52"/>
                  <a:gd name="T2" fmla="*/ 0 w 146"/>
                  <a:gd name="T3" fmla="*/ 52 h 52"/>
                  <a:gd name="T4" fmla="*/ 146 w 146"/>
                  <a:gd name="T5" fmla="*/ 52 h 52"/>
                  <a:gd name="T6" fmla="*/ 131 w 146"/>
                  <a:gd name="T7" fmla="*/ 0 h 52"/>
                  <a:gd name="T8" fmla="*/ 16 w 146"/>
                  <a:gd name="T9" fmla="*/ 0 h 52"/>
                  <a:gd name="T10" fmla="*/ 61 w 146"/>
                  <a:gd name="T11" fmla="*/ 27 h 52"/>
                  <a:gd name="T12" fmla="*/ 58 w 146"/>
                  <a:gd name="T13" fmla="*/ 29 h 52"/>
                  <a:gd name="T14" fmla="*/ 53 w 146"/>
                  <a:gd name="T15" fmla="*/ 29 h 52"/>
                  <a:gd name="T16" fmla="*/ 50 w 146"/>
                  <a:gd name="T17" fmla="*/ 29 h 52"/>
                  <a:gd name="T18" fmla="*/ 50 w 146"/>
                  <a:gd name="T19" fmla="*/ 32 h 52"/>
                  <a:gd name="T20" fmla="*/ 52 w 146"/>
                  <a:gd name="T21" fmla="*/ 32 h 52"/>
                  <a:gd name="T22" fmla="*/ 52 w 146"/>
                  <a:gd name="T23" fmla="*/ 37 h 52"/>
                  <a:gd name="T24" fmla="*/ 40 w 146"/>
                  <a:gd name="T25" fmla="*/ 37 h 52"/>
                  <a:gd name="T26" fmla="*/ 40 w 146"/>
                  <a:gd name="T27" fmla="*/ 32 h 52"/>
                  <a:gd name="T28" fmla="*/ 42 w 146"/>
                  <a:gd name="T29" fmla="*/ 32 h 52"/>
                  <a:gd name="T30" fmla="*/ 42 w 146"/>
                  <a:gd name="T31" fmla="*/ 22 h 52"/>
                  <a:gd name="T32" fmla="*/ 40 w 146"/>
                  <a:gd name="T33" fmla="*/ 22 h 52"/>
                  <a:gd name="T34" fmla="*/ 40 w 146"/>
                  <a:gd name="T35" fmla="*/ 17 h 52"/>
                  <a:gd name="T36" fmla="*/ 52 w 146"/>
                  <a:gd name="T37" fmla="*/ 17 h 52"/>
                  <a:gd name="T38" fmla="*/ 58 w 146"/>
                  <a:gd name="T39" fmla="*/ 18 h 52"/>
                  <a:gd name="T40" fmla="*/ 61 w 146"/>
                  <a:gd name="T41" fmla="*/ 20 h 52"/>
                  <a:gd name="T42" fmla="*/ 62 w 146"/>
                  <a:gd name="T43" fmla="*/ 23 h 52"/>
                  <a:gd name="T44" fmla="*/ 61 w 146"/>
                  <a:gd name="T45" fmla="*/ 27 h 52"/>
                  <a:gd name="T46" fmla="*/ 82 w 146"/>
                  <a:gd name="T47" fmla="*/ 23 h 52"/>
                  <a:gd name="T48" fmla="*/ 77 w 146"/>
                  <a:gd name="T49" fmla="*/ 23 h 52"/>
                  <a:gd name="T50" fmla="*/ 77 w 146"/>
                  <a:gd name="T51" fmla="*/ 22 h 52"/>
                  <a:gd name="T52" fmla="*/ 73 w 146"/>
                  <a:gd name="T53" fmla="*/ 22 h 52"/>
                  <a:gd name="T54" fmla="*/ 73 w 146"/>
                  <a:gd name="T55" fmla="*/ 25 h 52"/>
                  <a:gd name="T56" fmla="*/ 77 w 146"/>
                  <a:gd name="T57" fmla="*/ 25 h 52"/>
                  <a:gd name="T58" fmla="*/ 77 w 146"/>
                  <a:gd name="T59" fmla="*/ 29 h 52"/>
                  <a:gd name="T60" fmla="*/ 73 w 146"/>
                  <a:gd name="T61" fmla="*/ 29 h 52"/>
                  <a:gd name="T62" fmla="*/ 73 w 146"/>
                  <a:gd name="T63" fmla="*/ 32 h 52"/>
                  <a:gd name="T64" fmla="*/ 77 w 146"/>
                  <a:gd name="T65" fmla="*/ 32 h 52"/>
                  <a:gd name="T66" fmla="*/ 77 w 146"/>
                  <a:gd name="T67" fmla="*/ 30 h 52"/>
                  <a:gd name="T68" fmla="*/ 82 w 146"/>
                  <a:gd name="T69" fmla="*/ 30 h 52"/>
                  <a:gd name="T70" fmla="*/ 82 w 146"/>
                  <a:gd name="T71" fmla="*/ 37 h 52"/>
                  <a:gd name="T72" fmla="*/ 64 w 146"/>
                  <a:gd name="T73" fmla="*/ 37 h 52"/>
                  <a:gd name="T74" fmla="*/ 64 w 146"/>
                  <a:gd name="T75" fmla="*/ 32 h 52"/>
                  <a:gd name="T76" fmla="*/ 65 w 146"/>
                  <a:gd name="T77" fmla="*/ 32 h 52"/>
                  <a:gd name="T78" fmla="*/ 65 w 146"/>
                  <a:gd name="T79" fmla="*/ 22 h 52"/>
                  <a:gd name="T80" fmla="*/ 64 w 146"/>
                  <a:gd name="T81" fmla="*/ 22 h 52"/>
                  <a:gd name="T82" fmla="*/ 64 w 146"/>
                  <a:gd name="T83" fmla="*/ 17 h 52"/>
                  <a:gd name="T84" fmla="*/ 82 w 146"/>
                  <a:gd name="T85" fmla="*/ 17 h 52"/>
                  <a:gd name="T86" fmla="*/ 82 w 146"/>
                  <a:gd name="T87" fmla="*/ 23 h 52"/>
                  <a:gd name="T88" fmla="*/ 104 w 146"/>
                  <a:gd name="T89" fmla="*/ 25 h 52"/>
                  <a:gd name="T90" fmla="*/ 100 w 146"/>
                  <a:gd name="T91" fmla="*/ 25 h 52"/>
                  <a:gd name="T92" fmla="*/ 100 w 146"/>
                  <a:gd name="T93" fmla="*/ 22 h 52"/>
                  <a:gd name="T94" fmla="*/ 98 w 146"/>
                  <a:gd name="T95" fmla="*/ 22 h 52"/>
                  <a:gd name="T96" fmla="*/ 98 w 146"/>
                  <a:gd name="T97" fmla="*/ 32 h 52"/>
                  <a:gd name="T98" fmla="*/ 100 w 146"/>
                  <a:gd name="T99" fmla="*/ 32 h 52"/>
                  <a:gd name="T100" fmla="*/ 100 w 146"/>
                  <a:gd name="T101" fmla="*/ 37 h 52"/>
                  <a:gd name="T102" fmla="*/ 89 w 146"/>
                  <a:gd name="T103" fmla="*/ 37 h 52"/>
                  <a:gd name="T104" fmla="*/ 89 w 146"/>
                  <a:gd name="T105" fmla="*/ 32 h 52"/>
                  <a:gd name="T106" fmla="*/ 91 w 146"/>
                  <a:gd name="T107" fmla="*/ 32 h 52"/>
                  <a:gd name="T108" fmla="*/ 91 w 146"/>
                  <a:gd name="T109" fmla="*/ 22 h 52"/>
                  <a:gd name="T110" fmla="*/ 89 w 146"/>
                  <a:gd name="T111" fmla="*/ 22 h 52"/>
                  <a:gd name="T112" fmla="*/ 89 w 146"/>
                  <a:gd name="T113" fmla="*/ 25 h 52"/>
                  <a:gd name="T114" fmla="*/ 85 w 146"/>
                  <a:gd name="T115" fmla="*/ 25 h 52"/>
                  <a:gd name="T116" fmla="*/ 85 w 146"/>
                  <a:gd name="T117" fmla="*/ 17 h 52"/>
                  <a:gd name="T118" fmla="*/ 104 w 146"/>
                  <a:gd name="T119" fmla="*/ 17 h 52"/>
                  <a:gd name="T120" fmla="*/ 104 w 146"/>
                  <a:gd name="T121" fmla="*/ 2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6" h="52">
                    <a:moveTo>
                      <a:pt x="16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146" y="52"/>
                      <a:pt x="146" y="52"/>
                      <a:pt x="146" y="52"/>
                    </a:cubicBezTo>
                    <a:cubicBezTo>
                      <a:pt x="131" y="0"/>
                      <a:pt x="131" y="0"/>
                      <a:pt x="131" y="0"/>
                    </a:cubicBezTo>
                    <a:lnTo>
                      <a:pt x="16" y="0"/>
                    </a:lnTo>
                    <a:close/>
                    <a:moveTo>
                      <a:pt x="61" y="27"/>
                    </a:moveTo>
                    <a:cubicBezTo>
                      <a:pt x="60" y="28"/>
                      <a:pt x="59" y="28"/>
                      <a:pt x="58" y="29"/>
                    </a:cubicBezTo>
                    <a:cubicBezTo>
                      <a:pt x="57" y="29"/>
                      <a:pt x="55" y="29"/>
                      <a:pt x="53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2" y="37"/>
                      <a:pt x="52" y="37"/>
                      <a:pt x="52" y="3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5" y="17"/>
                      <a:pt x="57" y="17"/>
                      <a:pt x="58" y="18"/>
                    </a:cubicBezTo>
                    <a:cubicBezTo>
                      <a:pt x="59" y="19"/>
                      <a:pt x="60" y="19"/>
                      <a:pt x="61" y="20"/>
                    </a:cubicBezTo>
                    <a:cubicBezTo>
                      <a:pt x="62" y="21"/>
                      <a:pt x="62" y="22"/>
                      <a:pt x="62" y="23"/>
                    </a:cubicBezTo>
                    <a:cubicBezTo>
                      <a:pt x="62" y="25"/>
                      <a:pt x="61" y="26"/>
                      <a:pt x="61" y="27"/>
                    </a:cubicBezTo>
                    <a:close/>
                    <a:moveTo>
                      <a:pt x="82" y="23"/>
                    </a:moveTo>
                    <a:cubicBezTo>
                      <a:pt x="77" y="23"/>
                      <a:pt x="77" y="23"/>
                      <a:pt x="77" y="23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73" y="25"/>
                      <a:pt x="73" y="25"/>
                      <a:pt x="73" y="25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7" y="32"/>
                      <a:pt x="77" y="32"/>
                      <a:pt x="77" y="32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82" y="30"/>
                      <a:pt x="82" y="30"/>
                      <a:pt x="82" y="30"/>
                    </a:cubicBezTo>
                    <a:cubicBezTo>
                      <a:pt x="82" y="37"/>
                      <a:pt x="82" y="37"/>
                      <a:pt x="82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82" y="17"/>
                      <a:pt x="82" y="17"/>
                      <a:pt x="82" y="17"/>
                    </a:cubicBezTo>
                    <a:lnTo>
                      <a:pt x="82" y="23"/>
                    </a:lnTo>
                    <a:close/>
                    <a:moveTo>
                      <a:pt x="104" y="25"/>
                    </a:move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2"/>
                      <a:pt x="100" y="22"/>
                      <a:pt x="100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32"/>
                      <a:pt x="98" y="32"/>
                      <a:pt x="98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7"/>
                      <a:pt x="100" y="37"/>
                      <a:pt x="100" y="37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89" y="22"/>
                      <a:pt x="89" y="22"/>
                      <a:pt x="89" y="22"/>
                    </a:cubicBezTo>
                    <a:cubicBezTo>
                      <a:pt x="89" y="25"/>
                      <a:pt x="89" y="25"/>
                      <a:pt x="89" y="25"/>
                    </a:cubicBezTo>
                    <a:cubicBezTo>
                      <a:pt x="85" y="25"/>
                      <a:pt x="85" y="25"/>
                      <a:pt x="85" y="25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7"/>
                      <a:pt x="104" y="17"/>
                      <a:pt x="104" y="17"/>
                    </a:cubicBezTo>
                    <a:lnTo>
                      <a:pt x="104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90613" y="4168776"/>
                <a:ext cx="439738" cy="90488"/>
              </a:xfrm>
              <a:custGeom>
                <a:avLst/>
                <a:gdLst>
                  <a:gd name="T0" fmla="*/ 103 w 117"/>
                  <a:gd name="T1" fmla="*/ 13 h 24"/>
                  <a:gd name="T2" fmla="*/ 100 w 117"/>
                  <a:gd name="T3" fmla="*/ 11 h 24"/>
                  <a:gd name="T4" fmla="*/ 100 w 117"/>
                  <a:gd name="T5" fmla="*/ 11 h 24"/>
                  <a:gd name="T6" fmla="*/ 81 w 117"/>
                  <a:gd name="T7" fmla="*/ 5 h 24"/>
                  <a:gd name="T8" fmla="*/ 78 w 117"/>
                  <a:gd name="T9" fmla="*/ 6 h 24"/>
                  <a:gd name="T10" fmla="*/ 60 w 117"/>
                  <a:gd name="T11" fmla="*/ 2 h 24"/>
                  <a:gd name="T12" fmla="*/ 49 w 117"/>
                  <a:gd name="T13" fmla="*/ 5 h 24"/>
                  <a:gd name="T14" fmla="*/ 32 w 117"/>
                  <a:gd name="T15" fmla="*/ 4 h 24"/>
                  <a:gd name="T16" fmla="*/ 31 w 117"/>
                  <a:gd name="T17" fmla="*/ 4 h 24"/>
                  <a:gd name="T18" fmla="*/ 30 w 117"/>
                  <a:gd name="T19" fmla="*/ 5 h 24"/>
                  <a:gd name="T20" fmla="*/ 14 w 117"/>
                  <a:gd name="T21" fmla="*/ 13 h 24"/>
                  <a:gd name="T22" fmla="*/ 0 w 117"/>
                  <a:gd name="T23" fmla="*/ 22 h 24"/>
                  <a:gd name="T24" fmla="*/ 1 w 117"/>
                  <a:gd name="T25" fmla="*/ 24 h 24"/>
                  <a:gd name="T26" fmla="*/ 115 w 117"/>
                  <a:gd name="T27" fmla="*/ 24 h 24"/>
                  <a:gd name="T28" fmla="*/ 117 w 117"/>
                  <a:gd name="T29" fmla="*/ 19 h 24"/>
                  <a:gd name="T30" fmla="*/ 103 w 117"/>
                  <a:gd name="T31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7" h="24">
                    <a:moveTo>
                      <a:pt x="103" y="13"/>
                    </a:moveTo>
                    <a:cubicBezTo>
                      <a:pt x="102" y="12"/>
                      <a:pt x="101" y="12"/>
                      <a:pt x="100" y="11"/>
                    </a:cubicBezTo>
                    <a:cubicBezTo>
                      <a:pt x="100" y="11"/>
                      <a:pt x="100" y="11"/>
                      <a:pt x="100" y="11"/>
                    </a:cubicBezTo>
                    <a:cubicBezTo>
                      <a:pt x="99" y="6"/>
                      <a:pt x="91" y="4"/>
                      <a:pt x="81" y="5"/>
                    </a:cubicBezTo>
                    <a:cubicBezTo>
                      <a:pt x="80" y="5"/>
                      <a:pt x="79" y="5"/>
                      <a:pt x="78" y="6"/>
                    </a:cubicBezTo>
                    <a:cubicBezTo>
                      <a:pt x="76" y="2"/>
                      <a:pt x="69" y="0"/>
                      <a:pt x="60" y="2"/>
                    </a:cubicBezTo>
                    <a:cubicBezTo>
                      <a:pt x="56" y="2"/>
                      <a:pt x="52" y="4"/>
                      <a:pt x="49" y="5"/>
                    </a:cubicBezTo>
                    <a:cubicBezTo>
                      <a:pt x="42" y="1"/>
                      <a:pt x="34" y="1"/>
                      <a:pt x="32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5"/>
                      <a:pt x="30" y="5"/>
                      <a:pt x="30" y="5"/>
                    </a:cubicBezTo>
                    <a:cubicBezTo>
                      <a:pt x="22" y="6"/>
                      <a:pt x="15" y="10"/>
                      <a:pt x="14" y="13"/>
                    </a:cubicBezTo>
                    <a:cubicBezTo>
                      <a:pt x="6" y="14"/>
                      <a:pt x="0" y="18"/>
                      <a:pt x="0" y="22"/>
                    </a:cubicBezTo>
                    <a:cubicBezTo>
                      <a:pt x="0" y="23"/>
                      <a:pt x="0" y="23"/>
                      <a:pt x="1" y="24"/>
                    </a:cubicBezTo>
                    <a:cubicBezTo>
                      <a:pt x="115" y="24"/>
                      <a:pt x="115" y="24"/>
                      <a:pt x="115" y="24"/>
                    </a:cubicBezTo>
                    <a:cubicBezTo>
                      <a:pt x="116" y="22"/>
                      <a:pt x="117" y="21"/>
                      <a:pt x="117" y="19"/>
                    </a:cubicBezTo>
                    <a:cubicBezTo>
                      <a:pt x="116" y="15"/>
                      <a:pt x="110" y="13"/>
                      <a:pt x="103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196869" y="3554131"/>
              <a:ext cx="516731" cy="516731"/>
              <a:chOff x="1722438" y="3995738"/>
              <a:chExt cx="688975" cy="688975"/>
            </a:xfrm>
          </p:grpSpPr>
          <p:sp>
            <p:nvSpPr>
              <p:cNvPr id="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22438" y="3995738"/>
                <a:ext cx="688975" cy="688975"/>
              </a:xfrm>
              <a:prstGeom prst="ellipse">
                <a:avLst/>
              </a:prstGeom>
              <a:solidFill>
                <a:srgbClr val="D4C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779588" y="4094163"/>
                <a:ext cx="519113" cy="515938"/>
              </a:xfrm>
              <a:custGeom>
                <a:avLst/>
                <a:gdLst>
                  <a:gd name="T0" fmla="*/ 116 w 138"/>
                  <a:gd name="T1" fmla="*/ 1 h 137"/>
                  <a:gd name="T2" fmla="*/ 72 w 138"/>
                  <a:gd name="T3" fmla="*/ 19 h 137"/>
                  <a:gd name="T4" fmla="*/ 67 w 138"/>
                  <a:gd name="T5" fmla="*/ 23 h 137"/>
                  <a:gd name="T6" fmla="*/ 69 w 138"/>
                  <a:gd name="T7" fmla="*/ 31 h 137"/>
                  <a:gd name="T8" fmla="*/ 79 w 138"/>
                  <a:gd name="T9" fmla="*/ 34 h 137"/>
                  <a:gd name="T10" fmla="*/ 89 w 138"/>
                  <a:gd name="T11" fmla="*/ 37 h 137"/>
                  <a:gd name="T12" fmla="*/ 85 w 138"/>
                  <a:gd name="T13" fmla="*/ 42 h 137"/>
                  <a:gd name="T14" fmla="*/ 73 w 138"/>
                  <a:gd name="T15" fmla="*/ 46 h 137"/>
                  <a:gd name="T16" fmla="*/ 47 w 138"/>
                  <a:gd name="T17" fmla="*/ 45 h 137"/>
                  <a:gd name="T18" fmla="*/ 39 w 138"/>
                  <a:gd name="T19" fmla="*/ 47 h 137"/>
                  <a:gd name="T20" fmla="*/ 42 w 138"/>
                  <a:gd name="T21" fmla="*/ 47 h 137"/>
                  <a:gd name="T22" fmla="*/ 74 w 138"/>
                  <a:gd name="T23" fmla="*/ 54 h 137"/>
                  <a:gd name="T24" fmla="*/ 69 w 138"/>
                  <a:gd name="T25" fmla="*/ 59 h 137"/>
                  <a:gd name="T26" fmla="*/ 59 w 138"/>
                  <a:gd name="T27" fmla="*/ 63 h 137"/>
                  <a:gd name="T28" fmla="*/ 37 w 138"/>
                  <a:gd name="T29" fmla="*/ 65 h 137"/>
                  <a:gd name="T30" fmla="*/ 28 w 138"/>
                  <a:gd name="T31" fmla="*/ 68 h 137"/>
                  <a:gd name="T32" fmla="*/ 30 w 138"/>
                  <a:gd name="T33" fmla="*/ 69 h 137"/>
                  <a:gd name="T34" fmla="*/ 37 w 138"/>
                  <a:gd name="T35" fmla="*/ 69 h 137"/>
                  <a:gd name="T36" fmla="*/ 57 w 138"/>
                  <a:gd name="T37" fmla="*/ 72 h 137"/>
                  <a:gd name="T38" fmla="*/ 47 w 138"/>
                  <a:gd name="T39" fmla="*/ 84 h 137"/>
                  <a:gd name="T40" fmla="*/ 40 w 138"/>
                  <a:gd name="T41" fmla="*/ 85 h 137"/>
                  <a:gd name="T42" fmla="*/ 0 w 138"/>
                  <a:gd name="T43" fmla="*/ 96 h 137"/>
                  <a:gd name="T44" fmla="*/ 28 w 138"/>
                  <a:gd name="T45" fmla="*/ 105 h 137"/>
                  <a:gd name="T46" fmla="*/ 32 w 138"/>
                  <a:gd name="T47" fmla="*/ 109 h 137"/>
                  <a:gd name="T48" fmla="*/ 41 w 138"/>
                  <a:gd name="T49" fmla="*/ 137 h 137"/>
                  <a:gd name="T50" fmla="*/ 51 w 138"/>
                  <a:gd name="T51" fmla="*/ 96 h 137"/>
                  <a:gd name="T52" fmla="*/ 51 w 138"/>
                  <a:gd name="T53" fmla="*/ 91 h 137"/>
                  <a:gd name="T54" fmla="*/ 66 w 138"/>
                  <a:gd name="T55" fmla="*/ 78 h 137"/>
                  <a:gd name="T56" fmla="*/ 67 w 138"/>
                  <a:gd name="T57" fmla="*/ 80 h 137"/>
                  <a:gd name="T58" fmla="*/ 69 w 138"/>
                  <a:gd name="T59" fmla="*/ 102 h 137"/>
                  <a:gd name="T60" fmla="*/ 70 w 138"/>
                  <a:gd name="T61" fmla="*/ 108 h 137"/>
                  <a:gd name="T62" fmla="*/ 71 w 138"/>
                  <a:gd name="T63" fmla="*/ 111 h 137"/>
                  <a:gd name="T64" fmla="*/ 73 w 138"/>
                  <a:gd name="T65" fmla="*/ 101 h 137"/>
                  <a:gd name="T66" fmla="*/ 74 w 138"/>
                  <a:gd name="T67" fmla="*/ 75 h 137"/>
                  <a:gd name="T68" fmla="*/ 84 w 138"/>
                  <a:gd name="T69" fmla="*/ 62 h 137"/>
                  <a:gd name="T70" fmla="*/ 89 w 138"/>
                  <a:gd name="T71" fmla="*/ 90 h 137"/>
                  <a:gd name="T72" fmla="*/ 91 w 138"/>
                  <a:gd name="T73" fmla="*/ 95 h 137"/>
                  <a:gd name="T74" fmla="*/ 92 w 138"/>
                  <a:gd name="T75" fmla="*/ 98 h 137"/>
                  <a:gd name="T76" fmla="*/ 94 w 138"/>
                  <a:gd name="T77" fmla="*/ 87 h 137"/>
                  <a:gd name="T78" fmla="*/ 91 w 138"/>
                  <a:gd name="T79" fmla="*/ 58 h 137"/>
                  <a:gd name="T80" fmla="*/ 92 w 138"/>
                  <a:gd name="T81" fmla="*/ 54 h 137"/>
                  <a:gd name="T82" fmla="*/ 101 w 138"/>
                  <a:gd name="T83" fmla="*/ 46 h 137"/>
                  <a:gd name="T84" fmla="*/ 106 w 138"/>
                  <a:gd name="T85" fmla="*/ 66 h 137"/>
                  <a:gd name="T86" fmla="*/ 110 w 138"/>
                  <a:gd name="T87" fmla="*/ 73 h 137"/>
                  <a:gd name="T88" fmla="*/ 117 w 138"/>
                  <a:gd name="T89" fmla="*/ 68 h 137"/>
                  <a:gd name="T90" fmla="*/ 136 w 138"/>
                  <a:gd name="T91" fmla="*/ 22 h 137"/>
                  <a:gd name="T92" fmla="*/ 116 w 138"/>
                  <a:gd name="T93" fmla="*/ 1 h 137"/>
                  <a:gd name="T94" fmla="*/ 122 w 138"/>
                  <a:gd name="T95" fmla="*/ 24 h 137"/>
                  <a:gd name="T96" fmla="*/ 120 w 138"/>
                  <a:gd name="T97" fmla="*/ 27 h 137"/>
                  <a:gd name="T98" fmla="*/ 108 w 138"/>
                  <a:gd name="T99" fmla="*/ 25 h 137"/>
                  <a:gd name="T100" fmla="*/ 112 w 138"/>
                  <a:gd name="T101" fmla="*/ 14 h 137"/>
                  <a:gd name="T102" fmla="*/ 122 w 138"/>
                  <a:gd name="T103" fmla="*/ 18 h 137"/>
                  <a:gd name="T104" fmla="*/ 122 w 138"/>
                  <a:gd name="T105" fmla="*/ 2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8" h="137">
                    <a:moveTo>
                      <a:pt x="116" y="1"/>
                    </a:moveTo>
                    <a:cubicBezTo>
                      <a:pt x="100" y="3"/>
                      <a:pt x="85" y="10"/>
                      <a:pt x="72" y="19"/>
                    </a:cubicBezTo>
                    <a:cubicBezTo>
                      <a:pt x="70" y="20"/>
                      <a:pt x="68" y="22"/>
                      <a:pt x="67" y="23"/>
                    </a:cubicBezTo>
                    <a:cubicBezTo>
                      <a:pt x="63" y="27"/>
                      <a:pt x="64" y="30"/>
                      <a:pt x="69" y="31"/>
                    </a:cubicBezTo>
                    <a:cubicBezTo>
                      <a:pt x="72" y="32"/>
                      <a:pt x="76" y="33"/>
                      <a:pt x="79" y="34"/>
                    </a:cubicBezTo>
                    <a:cubicBezTo>
                      <a:pt x="82" y="35"/>
                      <a:pt x="85" y="36"/>
                      <a:pt x="89" y="37"/>
                    </a:cubicBezTo>
                    <a:cubicBezTo>
                      <a:pt x="87" y="39"/>
                      <a:pt x="86" y="40"/>
                      <a:pt x="85" y="42"/>
                    </a:cubicBezTo>
                    <a:cubicBezTo>
                      <a:pt x="82" y="46"/>
                      <a:pt x="78" y="47"/>
                      <a:pt x="73" y="46"/>
                    </a:cubicBezTo>
                    <a:cubicBezTo>
                      <a:pt x="65" y="45"/>
                      <a:pt x="56" y="45"/>
                      <a:pt x="47" y="45"/>
                    </a:cubicBezTo>
                    <a:cubicBezTo>
                      <a:pt x="45" y="45"/>
                      <a:pt x="41" y="46"/>
                      <a:pt x="39" y="47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42" y="47"/>
                      <a:pt x="63" y="52"/>
                      <a:pt x="74" y="54"/>
                    </a:cubicBezTo>
                    <a:cubicBezTo>
                      <a:pt x="72" y="56"/>
                      <a:pt x="70" y="57"/>
                      <a:pt x="69" y="59"/>
                    </a:cubicBezTo>
                    <a:cubicBezTo>
                      <a:pt x="67" y="62"/>
                      <a:pt x="64" y="63"/>
                      <a:pt x="59" y="63"/>
                    </a:cubicBezTo>
                    <a:cubicBezTo>
                      <a:pt x="52" y="63"/>
                      <a:pt x="45" y="64"/>
                      <a:pt x="37" y="65"/>
                    </a:cubicBezTo>
                    <a:cubicBezTo>
                      <a:pt x="35" y="65"/>
                      <a:pt x="28" y="68"/>
                      <a:pt x="28" y="68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5" y="69"/>
                      <a:pt x="37" y="69"/>
                    </a:cubicBezTo>
                    <a:cubicBezTo>
                      <a:pt x="44" y="69"/>
                      <a:pt x="50" y="70"/>
                      <a:pt x="57" y="72"/>
                    </a:cubicBezTo>
                    <a:cubicBezTo>
                      <a:pt x="54" y="76"/>
                      <a:pt x="50" y="80"/>
                      <a:pt x="47" y="84"/>
                    </a:cubicBezTo>
                    <a:cubicBezTo>
                      <a:pt x="45" y="86"/>
                      <a:pt x="43" y="86"/>
                      <a:pt x="40" y="85"/>
                    </a:cubicBezTo>
                    <a:cubicBezTo>
                      <a:pt x="25" y="81"/>
                      <a:pt x="13" y="86"/>
                      <a:pt x="0" y="96"/>
                    </a:cubicBezTo>
                    <a:cubicBezTo>
                      <a:pt x="10" y="99"/>
                      <a:pt x="19" y="102"/>
                      <a:pt x="28" y="105"/>
                    </a:cubicBezTo>
                    <a:cubicBezTo>
                      <a:pt x="31" y="105"/>
                      <a:pt x="32" y="106"/>
                      <a:pt x="32" y="109"/>
                    </a:cubicBezTo>
                    <a:cubicBezTo>
                      <a:pt x="35" y="118"/>
                      <a:pt x="38" y="127"/>
                      <a:pt x="41" y="137"/>
                    </a:cubicBezTo>
                    <a:cubicBezTo>
                      <a:pt x="51" y="124"/>
                      <a:pt x="56" y="111"/>
                      <a:pt x="51" y="96"/>
                    </a:cubicBezTo>
                    <a:cubicBezTo>
                      <a:pt x="51" y="95"/>
                      <a:pt x="50" y="92"/>
                      <a:pt x="51" y="91"/>
                    </a:cubicBezTo>
                    <a:cubicBezTo>
                      <a:pt x="56" y="87"/>
                      <a:pt x="61" y="82"/>
                      <a:pt x="66" y="78"/>
                    </a:cubicBezTo>
                    <a:cubicBezTo>
                      <a:pt x="66" y="79"/>
                      <a:pt x="67" y="79"/>
                      <a:pt x="67" y="80"/>
                    </a:cubicBezTo>
                    <a:cubicBezTo>
                      <a:pt x="67" y="87"/>
                      <a:pt x="68" y="95"/>
                      <a:pt x="69" y="102"/>
                    </a:cubicBezTo>
                    <a:cubicBezTo>
                      <a:pt x="69" y="104"/>
                      <a:pt x="70" y="108"/>
                      <a:pt x="70" y="108"/>
                    </a:cubicBezTo>
                    <a:cubicBezTo>
                      <a:pt x="70" y="108"/>
                      <a:pt x="70" y="111"/>
                      <a:pt x="71" y="111"/>
                    </a:cubicBezTo>
                    <a:cubicBezTo>
                      <a:pt x="71" y="109"/>
                      <a:pt x="73" y="103"/>
                      <a:pt x="73" y="101"/>
                    </a:cubicBezTo>
                    <a:cubicBezTo>
                      <a:pt x="74" y="93"/>
                      <a:pt x="75" y="84"/>
                      <a:pt x="74" y="75"/>
                    </a:cubicBezTo>
                    <a:cubicBezTo>
                      <a:pt x="74" y="69"/>
                      <a:pt x="78" y="66"/>
                      <a:pt x="84" y="62"/>
                    </a:cubicBezTo>
                    <a:cubicBezTo>
                      <a:pt x="86" y="72"/>
                      <a:pt x="87" y="81"/>
                      <a:pt x="89" y="90"/>
                    </a:cubicBezTo>
                    <a:cubicBezTo>
                      <a:pt x="89" y="92"/>
                      <a:pt x="91" y="95"/>
                      <a:pt x="91" y="95"/>
                    </a:cubicBezTo>
                    <a:cubicBezTo>
                      <a:pt x="91" y="95"/>
                      <a:pt x="92" y="98"/>
                      <a:pt x="92" y="98"/>
                    </a:cubicBezTo>
                    <a:cubicBezTo>
                      <a:pt x="93" y="95"/>
                      <a:pt x="94" y="90"/>
                      <a:pt x="94" y="87"/>
                    </a:cubicBezTo>
                    <a:cubicBezTo>
                      <a:pt x="93" y="78"/>
                      <a:pt x="92" y="68"/>
                      <a:pt x="91" y="58"/>
                    </a:cubicBezTo>
                    <a:cubicBezTo>
                      <a:pt x="91" y="57"/>
                      <a:pt x="91" y="55"/>
                      <a:pt x="92" y="54"/>
                    </a:cubicBezTo>
                    <a:cubicBezTo>
                      <a:pt x="94" y="51"/>
                      <a:pt x="97" y="49"/>
                      <a:pt x="101" y="46"/>
                    </a:cubicBezTo>
                    <a:cubicBezTo>
                      <a:pt x="102" y="53"/>
                      <a:pt x="104" y="60"/>
                      <a:pt x="106" y="66"/>
                    </a:cubicBezTo>
                    <a:cubicBezTo>
                      <a:pt x="107" y="68"/>
                      <a:pt x="107" y="72"/>
                      <a:pt x="110" y="73"/>
                    </a:cubicBezTo>
                    <a:cubicBezTo>
                      <a:pt x="112" y="74"/>
                      <a:pt x="115" y="71"/>
                      <a:pt x="117" y="68"/>
                    </a:cubicBezTo>
                    <a:cubicBezTo>
                      <a:pt x="128" y="55"/>
                      <a:pt x="134" y="39"/>
                      <a:pt x="136" y="22"/>
                    </a:cubicBezTo>
                    <a:cubicBezTo>
                      <a:pt x="138" y="6"/>
                      <a:pt x="131" y="0"/>
                      <a:pt x="116" y="1"/>
                    </a:cubicBezTo>
                    <a:close/>
                    <a:moveTo>
                      <a:pt x="122" y="24"/>
                    </a:moveTo>
                    <a:cubicBezTo>
                      <a:pt x="122" y="26"/>
                      <a:pt x="120" y="27"/>
                      <a:pt x="120" y="27"/>
                    </a:cubicBezTo>
                    <a:cubicBezTo>
                      <a:pt x="115" y="30"/>
                      <a:pt x="111" y="29"/>
                      <a:pt x="108" y="25"/>
                    </a:cubicBezTo>
                    <a:cubicBezTo>
                      <a:pt x="106" y="21"/>
                      <a:pt x="108" y="16"/>
                      <a:pt x="112" y="14"/>
                    </a:cubicBezTo>
                    <a:cubicBezTo>
                      <a:pt x="116" y="12"/>
                      <a:pt x="120" y="14"/>
                      <a:pt x="122" y="18"/>
                    </a:cubicBezTo>
                    <a:cubicBezTo>
                      <a:pt x="122" y="18"/>
                      <a:pt x="123" y="21"/>
                      <a:pt x="122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3024403" y="3554131"/>
              <a:ext cx="516731" cy="516731"/>
              <a:chOff x="2486025" y="3995738"/>
              <a:chExt cx="688975" cy="688975"/>
            </a:xfrm>
          </p:grpSpPr>
          <p:sp>
            <p:nvSpPr>
              <p:cNvPr id="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86025" y="3995738"/>
                <a:ext cx="688975" cy="688975"/>
              </a:xfrm>
              <a:prstGeom prst="ellipse">
                <a:avLst/>
              </a:prstGeom>
              <a:solidFill>
                <a:srgbClr val="62CC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44775" y="4052888"/>
                <a:ext cx="420688" cy="560388"/>
              </a:xfrm>
              <a:custGeom>
                <a:avLst/>
                <a:gdLst>
                  <a:gd name="T0" fmla="*/ 109 w 112"/>
                  <a:gd name="T1" fmla="*/ 35 h 149"/>
                  <a:gd name="T2" fmla="*/ 108 w 112"/>
                  <a:gd name="T3" fmla="*/ 36 h 149"/>
                  <a:gd name="T4" fmla="*/ 98 w 112"/>
                  <a:gd name="T5" fmla="*/ 46 h 149"/>
                  <a:gd name="T6" fmla="*/ 95 w 112"/>
                  <a:gd name="T7" fmla="*/ 47 h 149"/>
                  <a:gd name="T8" fmla="*/ 79 w 112"/>
                  <a:gd name="T9" fmla="*/ 47 h 149"/>
                  <a:gd name="T10" fmla="*/ 76 w 112"/>
                  <a:gd name="T11" fmla="*/ 46 h 149"/>
                  <a:gd name="T12" fmla="*/ 69 w 112"/>
                  <a:gd name="T13" fmla="*/ 35 h 149"/>
                  <a:gd name="T14" fmla="*/ 67 w 112"/>
                  <a:gd name="T15" fmla="*/ 32 h 149"/>
                  <a:gd name="T16" fmla="*/ 64 w 112"/>
                  <a:gd name="T17" fmla="*/ 39 h 149"/>
                  <a:gd name="T18" fmla="*/ 62 w 112"/>
                  <a:gd name="T19" fmla="*/ 62 h 149"/>
                  <a:gd name="T20" fmla="*/ 51 w 112"/>
                  <a:gd name="T21" fmla="*/ 39 h 149"/>
                  <a:gd name="T22" fmla="*/ 50 w 112"/>
                  <a:gd name="T23" fmla="*/ 37 h 149"/>
                  <a:gd name="T24" fmla="*/ 43 w 112"/>
                  <a:gd name="T25" fmla="*/ 35 h 149"/>
                  <a:gd name="T26" fmla="*/ 22 w 112"/>
                  <a:gd name="T27" fmla="*/ 39 h 149"/>
                  <a:gd name="T28" fmla="*/ 18 w 112"/>
                  <a:gd name="T29" fmla="*/ 38 h 149"/>
                  <a:gd name="T30" fmla="*/ 18 w 112"/>
                  <a:gd name="T31" fmla="*/ 37 h 149"/>
                  <a:gd name="T32" fmla="*/ 33 w 112"/>
                  <a:gd name="T33" fmla="*/ 12 h 149"/>
                  <a:gd name="T34" fmla="*/ 54 w 112"/>
                  <a:gd name="T35" fmla="*/ 19 h 149"/>
                  <a:gd name="T36" fmla="*/ 58 w 112"/>
                  <a:gd name="T37" fmla="*/ 21 h 149"/>
                  <a:gd name="T38" fmla="*/ 62 w 112"/>
                  <a:gd name="T39" fmla="*/ 19 h 149"/>
                  <a:gd name="T40" fmla="*/ 61 w 112"/>
                  <a:gd name="T41" fmla="*/ 14 h 149"/>
                  <a:gd name="T42" fmla="*/ 47 w 112"/>
                  <a:gd name="T43" fmla="*/ 2 h 149"/>
                  <a:gd name="T44" fmla="*/ 27 w 112"/>
                  <a:gd name="T45" fmla="*/ 2 h 149"/>
                  <a:gd name="T46" fmla="*/ 7 w 112"/>
                  <a:gd name="T47" fmla="*/ 13 h 149"/>
                  <a:gd name="T48" fmla="*/ 1 w 112"/>
                  <a:gd name="T49" fmla="*/ 38 h 149"/>
                  <a:gd name="T50" fmla="*/ 8 w 112"/>
                  <a:gd name="T51" fmla="*/ 51 h 149"/>
                  <a:gd name="T52" fmla="*/ 8 w 112"/>
                  <a:gd name="T53" fmla="*/ 53 h 149"/>
                  <a:gd name="T54" fmla="*/ 4 w 112"/>
                  <a:gd name="T55" fmla="*/ 65 h 149"/>
                  <a:gd name="T56" fmla="*/ 4 w 112"/>
                  <a:gd name="T57" fmla="*/ 84 h 149"/>
                  <a:gd name="T58" fmla="*/ 17 w 112"/>
                  <a:gd name="T59" fmla="*/ 142 h 149"/>
                  <a:gd name="T60" fmla="*/ 19 w 112"/>
                  <a:gd name="T61" fmla="*/ 147 h 149"/>
                  <a:gd name="T62" fmla="*/ 24 w 112"/>
                  <a:gd name="T63" fmla="*/ 147 h 149"/>
                  <a:gd name="T64" fmla="*/ 25 w 112"/>
                  <a:gd name="T65" fmla="*/ 143 h 149"/>
                  <a:gd name="T66" fmla="*/ 26 w 112"/>
                  <a:gd name="T67" fmla="*/ 133 h 149"/>
                  <a:gd name="T68" fmla="*/ 27 w 112"/>
                  <a:gd name="T69" fmla="*/ 111 h 149"/>
                  <a:gd name="T70" fmla="*/ 30 w 112"/>
                  <a:gd name="T71" fmla="*/ 99 h 149"/>
                  <a:gd name="T72" fmla="*/ 36 w 112"/>
                  <a:gd name="T73" fmla="*/ 98 h 149"/>
                  <a:gd name="T74" fmla="*/ 38 w 112"/>
                  <a:gd name="T75" fmla="*/ 102 h 149"/>
                  <a:gd name="T76" fmla="*/ 40 w 112"/>
                  <a:gd name="T77" fmla="*/ 112 h 149"/>
                  <a:gd name="T78" fmla="*/ 43 w 112"/>
                  <a:gd name="T79" fmla="*/ 139 h 149"/>
                  <a:gd name="T80" fmla="*/ 45 w 112"/>
                  <a:gd name="T81" fmla="*/ 146 h 149"/>
                  <a:gd name="T82" fmla="*/ 49 w 112"/>
                  <a:gd name="T83" fmla="*/ 147 h 149"/>
                  <a:gd name="T84" fmla="*/ 50 w 112"/>
                  <a:gd name="T85" fmla="*/ 145 h 149"/>
                  <a:gd name="T86" fmla="*/ 51 w 112"/>
                  <a:gd name="T87" fmla="*/ 140 h 149"/>
                  <a:gd name="T88" fmla="*/ 56 w 112"/>
                  <a:gd name="T89" fmla="*/ 118 h 149"/>
                  <a:gd name="T90" fmla="*/ 58 w 112"/>
                  <a:gd name="T91" fmla="*/ 110 h 149"/>
                  <a:gd name="T92" fmla="*/ 66 w 112"/>
                  <a:gd name="T93" fmla="*/ 110 h 149"/>
                  <a:gd name="T94" fmla="*/ 67 w 112"/>
                  <a:gd name="T95" fmla="*/ 113 h 149"/>
                  <a:gd name="T96" fmla="*/ 67 w 112"/>
                  <a:gd name="T97" fmla="*/ 119 h 149"/>
                  <a:gd name="T98" fmla="*/ 67 w 112"/>
                  <a:gd name="T99" fmla="*/ 136 h 149"/>
                  <a:gd name="T100" fmla="*/ 67 w 112"/>
                  <a:gd name="T101" fmla="*/ 145 h 149"/>
                  <a:gd name="T102" fmla="*/ 70 w 112"/>
                  <a:gd name="T103" fmla="*/ 148 h 149"/>
                  <a:gd name="T104" fmla="*/ 73 w 112"/>
                  <a:gd name="T105" fmla="*/ 146 h 149"/>
                  <a:gd name="T106" fmla="*/ 74 w 112"/>
                  <a:gd name="T107" fmla="*/ 145 h 149"/>
                  <a:gd name="T108" fmla="*/ 78 w 112"/>
                  <a:gd name="T109" fmla="*/ 135 h 149"/>
                  <a:gd name="T110" fmla="*/ 89 w 112"/>
                  <a:gd name="T111" fmla="*/ 90 h 149"/>
                  <a:gd name="T112" fmla="*/ 92 w 112"/>
                  <a:gd name="T113" fmla="*/ 87 h 149"/>
                  <a:gd name="T114" fmla="*/ 106 w 112"/>
                  <a:gd name="T115" fmla="*/ 76 h 149"/>
                  <a:gd name="T116" fmla="*/ 111 w 112"/>
                  <a:gd name="T117" fmla="*/ 61 h 149"/>
                  <a:gd name="T118" fmla="*/ 110 w 112"/>
                  <a:gd name="T119" fmla="*/ 37 h 149"/>
                  <a:gd name="T120" fmla="*/ 109 w 112"/>
                  <a:gd name="T121" fmla="*/ 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2" h="149">
                    <a:moveTo>
                      <a:pt x="109" y="35"/>
                    </a:moveTo>
                    <a:cubicBezTo>
                      <a:pt x="109" y="35"/>
                      <a:pt x="108" y="35"/>
                      <a:pt x="108" y="36"/>
                    </a:cubicBezTo>
                    <a:cubicBezTo>
                      <a:pt x="105" y="39"/>
                      <a:pt x="101" y="43"/>
                      <a:pt x="98" y="46"/>
                    </a:cubicBezTo>
                    <a:cubicBezTo>
                      <a:pt x="97" y="47"/>
                      <a:pt x="96" y="47"/>
                      <a:pt x="95" y="47"/>
                    </a:cubicBezTo>
                    <a:cubicBezTo>
                      <a:pt x="90" y="46"/>
                      <a:pt x="84" y="45"/>
                      <a:pt x="79" y="47"/>
                    </a:cubicBezTo>
                    <a:cubicBezTo>
                      <a:pt x="77" y="48"/>
                      <a:pt x="76" y="47"/>
                      <a:pt x="76" y="46"/>
                    </a:cubicBezTo>
                    <a:cubicBezTo>
                      <a:pt x="73" y="42"/>
                      <a:pt x="71" y="38"/>
                      <a:pt x="69" y="35"/>
                    </a:cubicBezTo>
                    <a:cubicBezTo>
                      <a:pt x="68" y="33"/>
                      <a:pt x="67" y="32"/>
                      <a:pt x="67" y="32"/>
                    </a:cubicBezTo>
                    <a:cubicBezTo>
                      <a:pt x="67" y="32"/>
                      <a:pt x="65" y="38"/>
                      <a:pt x="64" y="39"/>
                    </a:cubicBezTo>
                    <a:cubicBezTo>
                      <a:pt x="61" y="47"/>
                      <a:pt x="62" y="62"/>
                      <a:pt x="62" y="62"/>
                    </a:cubicBezTo>
                    <a:cubicBezTo>
                      <a:pt x="62" y="62"/>
                      <a:pt x="50" y="52"/>
                      <a:pt x="51" y="39"/>
                    </a:cubicBezTo>
                    <a:cubicBezTo>
                      <a:pt x="51" y="38"/>
                      <a:pt x="51" y="37"/>
                      <a:pt x="50" y="37"/>
                    </a:cubicBezTo>
                    <a:cubicBezTo>
                      <a:pt x="48" y="36"/>
                      <a:pt x="46" y="36"/>
                      <a:pt x="43" y="35"/>
                    </a:cubicBezTo>
                    <a:cubicBezTo>
                      <a:pt x="36" y="33"/>
                      <a:pt x="29" y="35"/>
                      <a:pt x="22" y="39"/>
                    </a:cubicBezTo>
                    <a:cubicBezTo>
                      <a:pt x="20" y="41"/>
                      <a:pt x="20" y="41"/>
                      <a:pt x="18" y="38"/>
                    </a:cubicBezTo>
                    <a:cubicBezTo>
                      <a:pt x="18" y="38"/>
                      <a:pt x="18" y="37"/>
                      <a:pt x="18" y="37"/>
                    </a:cubicBezTo>
                    <a:cubicBezTo>
                      <a:pt x="15" y="27"/>
                      <a:pt x="22" y="14"/>
                      <a:pt x="33" y="12"/>
                    </a:cubicBezTo>
                    <a:cubicBezTo>
                      <a:pt x="41" y="11"/>
                      <a:pt x="48" y="13"/>
                      <a:pt x="54" y="19"/>
                    </a:cubicBezTo>
                    <a:cubicBezTo>
                      <a:pt x="55" y="20"/>
                      <a:pt x="57" y="21"/>
                      <a:pt x="58" y="21"/>
                    </a:cubicBezTo>
                    <a:cubicBezTo>
                      <a:pt x="60" y="22"/>
                      <a:pt x="61" y="21"/>
                      <a:pt x="62" y="19"/>
                    </a:cubicBezTo>
                    <a:cubicBezTo>
                      <a:pt x="62" y="17"/>
                      <a:pt x="62" y="15"/>
                      <a:pt x="61" y="14"/>
                    </a:cubicBezTo>
                    <a:cubicBezTo>
                      <a:pt x="58" y="9"/>
                      <a:pt x="53" y="4"/>
                      <a:pt x="47" y="2"/>
                    </a:cubicBezTo>
                    <a:cubicBezTo>
                      <a:pt x="40" y="0"/>
                      <a:pt x="34" y="0"/>
                      <a:pt x="27" y="2"/>
                    </a:cubicBezTo>
                    <a:cubicBezTo>
                      <a:pt x="19" y="3"/>
                      <a:pt x="12" y="7"/>
                      <a:pt x="7" y="13"/>
                    </a:cubicBezTo>
                    <a:cubicBezTo>
                      <a:pt x="1" y="21"/>
                      <a:pt x="0" y="29"/>
                      <a:pt x="1" y="38"/>
                    </a:cubicBezTo>
                    <a:cubicBezTo>
                      <a:pt x="2" y="43"/>
                      <a:pt x="4" y="48"/>
                      <a:pt x="8" y="51"/>
                    </a:cubicBezTo>
                    <a:cubicBezTo>
                      <a:pt x="8" y="52"/>
                      <a:pt x="8" y="53"/>
                      <a:pt x="8" y="53"/>
                    </a:cubicBezTo>
                    <a:cubicBezTo>
                      <a:pt x="6" y="57"/>
                      <a:pt x="5" y="61"/>
                      <a:pt x="4" y="65"/>
                    </a:cubicBezTo>
                    <a:cubicBezTo>
                      <a:pt x="3" y="71"/>
                      <a:pt x="3" y="77"/>
                      <a:pt x="4" y="84"/>
                    </a:cubicBezTo>
                    <a:cubicBezTo>
                      <a:pt x="7" y="104"/>
                      <a:pt x="11" y="123"/>
                      <a:pt x="17" y="142"/>
                    </a:cubicBezTo>
                    <a:cubicBezTo>
                      <a:pt x="17" y="144"/>
                      <a:pt x="18" y="145"/>
                      <a:pt x="19" y="147"/>
                    </a:cubicBezTo>
                    <a:cubicBezTo>
                      <a:pt x="20" y="149"/>
                      <a:pt x="22" y="148"/>
                      <a:pt x="24" y="147"/>
                    </a:cubicBezTo>
                    <a:cubicBezTo>
                      <a:pt x="24" y="145"/>
                      <a:pt x="25" y="144"/>
                      <a:pt x="25" y="143"/>
                    </a:cubicBezTo>
                    <a:cubicBezTo>
                      <a:pt x="25" y="140"/>
                      <a:pt x="26" y="137"/>
                      <a:pt x="26" y="133"/>
                    </a:cubicBezTo>
                    <a:cubicBezTo>
                      <a:pt x="26" y="126"/>
                      <a:pt x="27" y="118"/>
                      <a:pt x="27" y="111"/>
                    </a:cubicBezTo>
                    <a:cubicBezTo>
                      <a:pt x="28" y="107"/>
                      <a:pt x="28" y="103"/>
                      <a:pt x="30" y="99"/>
                    </a:cubicBezTo>
                    <a:cubicBezTo>
                      <a:pt x="31" y="96"/>
                      <a:pt x="34" y="96"/>
                      <a:pt x="36" y="98"/>
                    </a:cubicBezTo>
                    <a:cubicBezTo>
                      <a:pt x="37" y="100"/>
                      <a:pt x="38" y="101"/>
                      <a:pt x="38" y="102"/>
                    </a:cubicBezTo>
                    <a:cubicBezTo>
                      <a:pt x="39" y="105"/>
                      <a:pt x="39" y="108"/>
                      <a:pt x="40" y="112"/>
                    </a:cubicBezTo>
                    <a:cubicBezTo>
                      <a:pt x="41" y="121"/>
                      <a:pt x="42" y="130"/>
                      <a:pt x="43" y="139"/>
                    </a:cubicBezTo>
                    <a:cubicBezTo>
                      <a:pt x="43" y="142"/>
                      <a:pt x="44" y="144"/>
                      <a:pt x="45" y="146"/>
                    </a:cubicBezTo>
                    <a:cubicBezTo>
                      <a:pt x="46" y="148"/>
                      <a:pt x="48" y="148"/>
                      <a:pt x="49" y="147"/>
                    </a:cubicBezTo>
                    <a:cubicBezTo>
                      <a:pt x="49" y="146"/>
                      <a:pt x="50" y="146"/>
                      <a:pt x="50" y="145"/>
                    </a:cubicBezTo>
                    <a:cubicBezTo>
                      <a:pt x="50" y="144"/>
                      <a:pt x="51" y="142"/>
                      <a:pt x="51" y="140"/>
                    </a:cubicBezTo>
                    <a:cubicBezTo>
                      <a:pt x="53" y="133"/>
                      <a:pt x="54" y="125"/>
                      <a:pt x="56" y="118"/>
                    </a:cubicBezTo>
                    <a:cubicBezTo>
                      <a:pt x="56" y="115"/>
                      <a:pt x="57" y="112"/>
                      <a:pt x="58" y="110"/>
                    </a:cubicBezTo>
                    <a:cubicBezTo>
                      <a:pt x="60" y="107"/>
                      <a:pt x="64" y="107"/>
                      <a:pt x="66" y="110"/>
                    </a:cubicBezTo>
                    <a:cubicBezTo>
                      <a:pt x="66" y="111"/>
                      <a:pt x="67" y="112"/>
                      <a:pt x="67" y="113"/>
                    </a:cubicBezTo>
                    <a:cubicBezTo>
                      <a:pt x="67" y="115"/>
                      <a:pt x="67" y="117"/>
                      <a:pt x="67" y="119"/>
                    </a:cubicBezTo>
                    <a:cubicBezTo>
                      <a:pt x="67" y="124"/>
                      <a:pt x="67" y="130"/>
                      <a:pt x="67" y="136"/>
                    </a:cubicBezTo>
                    <a:cubicBezTo>
                      <a:pt x="67" y="139"/>
                      <a:pt x="67" y="142"/>
                      <a:pt x="67" y="145"/>
                    </a:cubicBezTo>
                    <a:cubicBezTo>
                      <a:pt x="68" y="146"/>
                      <a:pt x="68" y="148"/>
                      <a:pt x="70" y="148"/>
                    </a:cubicBezTo>
                    <a:cubicBezTo>
                      <a:pt x="71" y="148"/>
                      <a:pt x="72" y="147"/>
                      <a:pt x="73" y="146"/>
                    </a:cubicBezTo>
                    <a:cubicBezTo>
                      <a:pt x="73" y="146"/>
                      <a:pt x="73" y="146"/>
                      <a:pt x="74" y="145"/>
                    </a:cubicBezTo>
                    <a:cubicBezTo>
                      <a:pt x="75" y="142"/>
                      <a:pt x="77" y="138"/>
                      <a:pt x="78" y="135"/>
                    </a:cubicBezTo>
                    <a:cubicBezTo>
                      <a:pt x="81" y="120"/>
                      <a:pt x="85" y="105"/>
                      <a:pt x="89" y="90"/>
                    </a:cubicBezTo>
                    <a:cubicBezTo>
                      <a:pt x="89" y="88"/>
                      <a:pt x="90" y="87"/>
                      <a:pt x="92" y="87"/>
                    </a:cubicBezTo>
                    <a:cubicBezTo>
                      <a:pt x="98" y="85"/>
                      <a:pt x="103" y="82"/>
                      <a:pt x="106" y="76"/>
                    </a:cubicBezTo>
                    <a:cubicBezTo>
                      <a:pt x="110" y="72"/>
                      <a:pt x="111" y="66"/>
                      <a:pt x="111" y="61"/>
                    </a:cubicBezTo>
                    <a:cubicBezTo>
                      <a:pt x="112" y="53"/>
                      <a:pt x="111" y="45"/>
                      <a:pt x="110" y="37"/>
                    </a:cubicBezTo>
                    <a:cubicBezTo>
                      <a:pt x="110" y="36"/>
                      <a:pt x="110" y="35"/>
                      <a:pt x="109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678279" y="3554131"/>
              <a:ext cx="516731" cy="516731"/>
              <a:chOff x="3246438" y="3995738"/>
              <a:chExt cx="688975" cy="688975"/>
            </a:xfrm>
          </p:grpSpPr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46438" y="3995738"/>
                <a:ext cx="688975" cy="688975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51213" y="4346576"/>
                <a:ext cx="222250" cy="195263"/>
              </a:xfrm>
              <a:custGeom>
                <a:avLst/>
                <a:gdLst>
                  <a:gd name="T0" fmla="*/ 121 w 140"/>
                  <a:gd name="T1" fmla="*/ 23 h 123"/>
                  <a:gd name="T2" fmla="*/ 114 w 140"/>
                  <a:gd name="T3" fmla="*/ 19 h 123"/>
                  <a:gd name="T4" fmla="*/ 112 w 140"/>
                  <a:gd name="T5" fmla="*/ 19 h 123"/>
                  <a:gd name="T6" fmla="*/ 90 w 140"/>
                  <a:gd name="T7" fmla="*/ 19 h 123"/>
                  <a:gd name="T8" fmla="*/ 79 w 140"/>
                  <a:gd name="T9" fmla="*/ 19 h 123"/>
                  <a:gd name="T10" fmla="*/ 74 w 140"/>
                  <a:gd name="T11" fmla="*/ 4 h 123"/>
                  <a:gd name="T12" fmla="*/ 69 w 140"/>
                  <a:gd name="T13" fmla="*/ 0 h 123"/>
                  <a:gd name="T14" fmla="*/ 0 w 140"/>
                  <a:gd name="T15" fmla="*/ 64 h 123"/>
                  <a:gd name="T16" fmla="*/ 86 w 140"/>
                  <a:gd name="T17" fmla="*/ 52 h 123"/>
                  <a:gd name="T18" fmla="*/ 119 w 140"/>
                  <a:gd name="T19" fmla="*/ 123 h 123"/>
                  <a:gd name="T20" fmla="*/ 140 w 140"/>
                  <a:gd name="T21" fmla="*/ 35 h 123"/>
                  <a:gd name="T22" fmla="*/ 135 w 140"/>
                  <a:gd name="T23" fmla="*/ 30 h 123"/>
                  <a:gd name="T24" fmla="*/ 121 w 140"/>
                  <a:gd name="T25" fmla="*/ 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123">
                    <a:moveTo>
                      <a:pt x="121" y="23"/>
                    </a:moveTo>
                    <a:lnTo>
                      <a:pt x="114" y="19"/>
                    </a:lnTo>
                    <a:lnTo>
                      <a:pt x="112" y="19"/>
                    </a:lnTo>
                    <a:lnTo>
                      <a:pt x="90" y="19"/>
                    </a:lnTo>
                    <a:lnTo>
                      <a:pt x="79" y="19"/>
                    </a:lnTo>
                    <a:lnTo>
                      <a:pt x="74" y="4"/>
                    </a:lnTo>
                    <a:lnTo>
                      <a:pt x="69" y="0"/>
                    </a:lnTo>
                    <a:lnTo>
                      <a:pt x="0" y="64"/>
                    </a:lnTo>
                    <a:lnTo>
                      <a:pt x="86" y="52"/>
                    </a:lnTo>
                    <a:lnTo>
                      <a:pt x="119" y="123"/>
                    </a:lnTo>
                    <a:lnTo>
                      <a:pt x="140" y="35"/>
                    </a:lnTo>
                    <a:lnTo>
                      <a:pt x="135" y="30"/>
                    </a:lnTo>
                    <a:lnTo>
                      <a:pt x="121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03625" y="4338638"/>
                <a:ext cx="274638" cy="274638"/>
              </a:xfrm>
              <a:custGeom>
                <a:avLst/>
                <a:gdLst>
                  <a:gd name="T0" fmla="*/ 59 w 173"/>
                  <a:gd name="T1" fmla="*/ 7 h 173"/>
                  <a:gd name="T2" fmla="*/ 55 w 173"/>
                  <a:gd name="T3" fmla="*/ 19 h 173"/>
                  <a:gd name="T4" fmla="*/ 43 w 173"/>
                  <a:gd name="T5" fmla="*/ 19 h 173"/>
                  <a:gd name="T6" fmla="*/ 19 w 173"/>
                  <a:gd name="T7" fmla="*/ 21 h 173"/>
                  <a:gd name="T8" fmla="*/ 0 w 173"/>
                  <a:gd name="T9" fmla="*/ 35 h 173"/>
                  <a:gd name="T10" fmla="*/ 48 w 173"/>
                  <a:gd name="T11" fmla="*/ 173 h 173"/>
                  <a:gd name="T12" fmla="*/ 74 w 173"/>
                  <a:gd name="T13" fmla="*/ 83 h 173"/>
                  <a:gd name="T14" fmla="*/ 173 w 173"/>
                  <a:gd name="T15" fmla="*/ 90 h 173"/>
                  <a:gd name="T16" fmla="*/ 62 w 173"/>
                  <a:gd name="T17" fmla="*/ 0 h 173"/>
                  <a:gd name="T18" fmla="*/ 59 w 173"/>
                  <a:gd name="T19" fmla="*/ 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3" h="173">
                    <a:moveTo>
                      <a:pt x="59" y="7"/>
                    </a:moveTo>
                    <a:lnTo>
                      <a:pt x="55" y="19"/>
                    </a:lnTo>
                    <a:lnTo>
                      <a:pt x="43" y="19"/>
                    </a:lnTo>
                    <a:lnTo>
                      <a:pt x="19" y="21"/>
                    </a:lnTo>
                    <a:lnTo>
                      <a:pt x="0" y="35"/>
                    </a:lnTo>
                    <a:lnTo>
                      <a:pt x="48" y="173"/>
                    </a:lnTo>
                    <a:lnTo>
                      <a:pt x="74" y="83"/>
                    </a:lnTo>
                    <a:lnTo>
                      <a:pt x="173" y="90"/>
                    </a:lnTo>
                    <a:lnTo>
                      <a:pt x="62" y="0"/>
                    </a:lnTo>
                    <a:lnTo>
                      <a:pt x="59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419475" y="4056063"/>
                <a:ext cx="319088" cy="331788"/>
              </a:xfrm>
              <a:custGeom>
                <a:avLst/>
                <a:gdLst>
                  <a:gd name="T0" fmla="*/ 199 w 201"/>
                  <a:gd name="T1" fmla="*/ 69 h 209"/>
                  <a:gd name="T2" fmla="*/ 173 w 201"/>
                  <a:gd name="T3" fmla="*/ 50 h 209"/>
                  <a:gd name="T4" fmla="*/ 159 w 201"/>
                  <a:gd name="T5" fmla="*/ 19 h 209"/>
                  <a:gd name="T6" fmla="*/ 126 w 201"/>
                  <a:gd name="T7" fmla="*/ 19 h 209"/>
                  <a:gd name="T8" fmla="*/ 97 w 201"/>
                  <a:gd name="T9" fmla="*/ 0 h 209"/>
                  <a:gd name="T10" fmla="*/ 71 w 201"/>
                  <a:gd name="T11" fmla="*/ 19 h 209"/>
                  <a:gd name="T12" fmla="*/ 38 w 201"/>
                  <a:gd name="T13" fmla="*/ 21 h 209"/>
                  <a:gd name="T14" fmla="*/ 26 w 201"/>
                  <a:gd name="T15" fmla="*/ 55 h 209"/>
                  <a:gd name="T16" fmla="*/ 0 w 201"/>
                  <a:gd name="T17" fmla="*/ 76 h 209"/>
                  <a:gd name="T18" fmla="*/ 9 w 201"/>
                  <a:gd name="T19" fmla="*/ 107 h 209"/>
                  <a:gd name="T20" fmla="*/ 2 w 201"/>
                  <a:gd name="T21" fmla="*/ 140 h 209"/>
                  <a:gd name="T22" fmla="*/ 28 w 201"/>
                  <a:gd name="T23" fmla="*/ 159 h 209"/>
                  <a:gd name="T24" fmla="*/ 36 w 201"/>
                  <a:gd name="T25" fmla="*/ 176 h 209"/>
                  <a:gd name="T26" fmla="*/ 40 w 201"/>
                  <a:gd name="T27" fmla="*/ 192 h 209"/>
                  <a:gd name="T28" fmla="*/ 52 w 201"/>
                  <a:gd name="T29" fmla="*/ 192 h 209"/>
                  <a:gd name="T30" fmla="*/ 76 w 201"/>
                  <a:gd name="T31" fmla="*/ 192 h 209"/>
                  <a:gd name="T32" fmla="*/ 104 w 201"/>
                  <a:gd name="T33" fmla="*/ 209 h 209"/>
                  <a:gd name="T34" fmla="*/ 111 w 201"/>
                  <a:gd name="T35" fmla="*/ 204 h 209"/>
                  <a:gd name="T36" fmla="*/ 130 w 201"/>
                  <a:gd name="T37" fmla="*/ 190 h 209"/>
                  <a:gd name="T38" fmla="*/ 164 w 201"/>
                  <a:gd name="T39" fmla="*/ 187 h 209"/>
                  <a:gd name="T40" fmla="*/ 171 w 201"/>
                  <a:gd name="T41" fmla="*/ 171 h 209"/>
                  <a:gd name="T42" fmla="*/ 175 w 201"/>
                  <a:gd name="T43" fmla="*/ 157 h 209"/>
                  <a:gd name="T44" fmla="*/ 201 w 201"/>
                  <a:gd name="T45" fmla="*/ 135 h 209"/>
                  <a:gd name="T46" fmla="*/ 190 w 201"/>
                  <a:gd name="T47" fmla="*/ 102 h 209"/>
                  <a:gd name="T48" fmla="*/ 199 w 201"/>
                  <a:gd name="T49" fmla="*/ 69 h 209"/>
                  <a:gd name="T50" fmla="*/ 166 w 201"/>
                  <a:gd name="T51" fmla="*/ 149 h 209"/>
                  <a:gd name="T52" fmla="*/ 161 w 201"/>
                  <a:gd name="T53" fmla="*/ 166 h 209"/>
                  <a:gd name="T54" fmla="*/ 156 w 201"/>
                  <a:gd name="T55" fmla="*/ 178 h 209"/>
                  <a:gd name="T56" fmla="*/ 128 w 201"/>
                  <a:gd name="T57" fmla="*/ 180 h 209"/>
                  <a:gd name="T58" fmla="*/ 109 w 201"/>
                  <a:gd name="T59" fmla="*/ 192 h 209"/>
                  <a:gd name="T60" fmla="*/ 102 w 201"/>
                  <a:gd name="T61" fmla="*/ 197 h 209"/>
                  <a:gd name="T62" fmla="*/ 78 w 201"/>
                  <a:gd name="T63" fmla="*/ 180 h 209"/>
                  <a:gd name="T64" fmla="*/ 47 w 201"/>
                  <a:gd name="T65" fmla="*/ 180 h 209"/>
                  <a:gd name="T66" fmla="*/ 38 w 201"/>
                  <a:gd name="T67" fmla="*/ 154 h 209"/>
                  <a:gd name="T68" fmla="*/ 14 w 201"/>
                  <a:gd name="T69" fmla="*/ 135 h 209"/>
                  <a:gd name="T70" fmla="*/ 21 w 201"/>
                  <a:gd name="T71" fmla="*/ 107 h 209"/>
                  <a:gd name="T72" fmla="*/ 12 w 201"/>
                  <a:gd name="T73" fmla="*/ 78 h 209"/>
                  <a:gd name="T74" fmla="*/ 36 w 201"/>
                  <a:gd name="T75" fmla="*/ 59 h 209"/>
                  <a:gd name="T76" fmla="*/ 45 w 201"/>
                  <a:gd name="T77" fmla="*/ 31 h 209"/>
                  <a:gd name="T78" fmla="*/ 73 w 201"/>
                  <a:gd name="T79" fmla="*/ 29 h 209"/>
                  <a:gd name="T80" fmla="*/ 97 w 201"/>
                  <a:gd name="T81" fmla="*/ 12 h 209"/>
                  <a:gd name="T82" fmla="*/ 123 w 201"/>
                  <a:gd name="T83" fmla="*/ 29 h 209"/>
                  <a:gd name="T84" fmla="*/ 152 w 201"/>
                  <a:gd name="T85" fmla="*/ 29 h 209"/>
                  <a:gd name="T86" fmla="*/ 164 w 201"/>
                  <a:gd name="T87" fmla="*/ 57 h 209"/>
                  <a:gd name="T88" fmla="*/ 187 w 201"/>
                  <a:gd name="T89" fmla="*/ 74 h 209"/>
                  <a:gd name="T90" fmla="*/ 180 w 201"/>
                  <a:gd name="T91" fmla="*/ 102 h 209"/>
                  <a:gd name="T92" fmla="*/ 190 w 201"/>
                  <a:gd name="T93" fmla="*/ 130 h 209"/>
                  <a:gd name="T94" fmla="*/ 166 w 201"/>
                  <a:gd name="T95" fmla="*/ 14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01" h="209">
                    <a:moveTo>
                      <a:pt x="199" y="69"/>
                    </a:moveTo>
                    <a:lnTo>
                      <a:pt x="173" y="50"/>
                    </a:lnTo>
                    <a:lnTo>
                      <a:pt x="159" y="19"/>
                    </a:lnTo>
                    <a:lnTo>
                      <a:pt x="126" y="19"/>
                    </a:lnTo>
                    <a:lnTo>
                      <a:pt x="97" y="0"/>
                    </a:lnTo>
                    <a:lnTo>
                      <a:pt x="71" y="19"/>
                    </a:lnTo>
                    <a:lnTo>
                      <a:pt x="38" y="21"/>
                    </a:lnTo>
                    <a:lnTo>
                      <a:pt x="26" y="55"/>
                    </a:lnTo>
                    <a:lnTo>
                      <a:pt x="0" y="76"/>
                    </a:lnTo>
                    <a:lnTo>
                      <a:pt x="9" y="107"/>
                    </a:lnTo>
                    <a:lnTo>
                      <a:pt x="2" y="140"/>
                    </a:lnTo>
                    <a:lnTo>
                      <a:pt x="28" y="159"/>
                    </a:lnTo>
                    <a:lnTo>
                      <a:pt x="36" y="176"/>
                    </a:lnTo>
                    <a:lnTo>
                      <a:pt x="40" y="192"/>
                    </a:lnTo>
                    <a:lnTo>
                      <a:pt x="52" y="192"/>
                    </a:lnTo>
                    <a:lnTo>
                      <a:pt x="76" y="192"/>
                    </a:lnTo>
                    <a:lnTo>
                      <a:pt x="104" y="209"/>
                    </a:lnTo>
                    <a:lnTo>
                      <a:pt x="111" y="204"/>
                    </a:lnTo>
                    <a:lnTo>
                      <a:pt x="130" y="190"/>
                    </a:lnTo>
                    <a:lnTo>
                      <a:pt x="164" y="187"/>
                    </a:lnTo>
                    <a:lnTo>
                      <a:pt x="171" y="171"/>
                    </a:lnTo>
                    <a:lnTo>
                      <a:pt x="175" y="157"/>
                    </a:lnTo>
                    <a:lnTo>
                      <a:pt x="201" y="135"/>
                    </a:lnTo>
                    <a:lnTo>
                      <a:pt x="190" y="102"/>
                    </a:lnTo>
                    <a:lnTo>
                      <a:pt x="199" y="69"/>
                    </a:lnTo>
                    <a:close/>
                    <a:moveTo>
                      <a:pt x="166" y="149"/>
                    </a:moveTo>
                    <a:lnTo>
                      <a:pt x="161" y="166"/>
                    </a:lnTo>
                    <a:lnTo>
                      <a:pt x="156" y="178"/>
                    </a:lnTo>
                    <a:lnTo>
                      <a:pt x="128" y="180"/>
                    </a:lnTo>
                    <a:lnTo>
                      <a:pt x="109" y="192"/>
                    </a:lnTo>
                    <a:lnTo>
                      <a:pt x="102" y="197"/>
                    </a:lnTo>
                    <a:lnTo>
                      <a:pt x="78" y="180"/>
                    </a:lnTo>
                    <a:lnTo>
                      <a:pt x="47" y="180"/>
                    </a:lnTo>
                    <a:lnTo>
                      <a:pt x="38" y="154"/>
                    </a:lnTo>
                    <a:lnTo>
                      <a:pt x="14" y="135"/>
                    </a:lnTo>
                    <a:lnTo>
                      <a:pt x="21" y="107"/>
                    </a:lnTo>
                    <a:lnTo>
                      <a:pt x="12" y="78"/>
                    </a:lnTo>
                    <a:lnTo>
                      <a:pt x="36" y="59"/>
                    </a:lnTo>
                    <a:lnTo>
                      <a:pt x="45" y="31"/>
                    </a:lnTo>
                    <a:lnTo>
                      <a:pt x="73" y="29"/>
                    </a:lnTo>
                    <a:lnTo>
                      <a:pt x="97" y="12"/>
                    </a:lnTo>
                    <a:lnTo>
                      <a:pt x="123" y="29"/>
                    </a:lnTo>
                    <a:lnTo>
                      <a:pt x="152" y="29"/>
                    </a:lnTo>
                    <a:lnTo>
                      <a:pt x="164" y="57"/>
                    </a:lnTo>
                    <a:lnTo>
                      <a:pt x="187" y="74"/>
                    </a:lnTo>
                    <a:lnTo>
                      <a:pt x="180" y="102"/>
                    </a:lnTo>
                    <a:lnTo>
                      <a:pt x="190" y="130"/>
                    </a:lnTo>
                    <a:lnTo>
                      <a:pt x="166" y="14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460750" y="4097338"/>
                <a:ext cx="236538" cy="252413"/>
              </a:xfrm>
              <a:custGeom>
                <a:avLst/>
                <a:gdLst>
                  <a:gd name="T0" fmla="*/ 63 w 63"/>
                  <a:gd name="T1" fmla="*/ 22 h 67"/>
                  <a:gd name="T2" fmla="*/ 54 w 63"/>
                  <a:gd name="T3" fmla="*/ 16 h 67"/>
                  <a:gd name="T4" fmla="*/ 50 w 63"/>
                  <a:gd name="T5" fmla="*/ 6 h 67"/>
                  <a:gd name="T6" fmla="*/ 40 w 63"/>
                  <a:gd name="T7" fmla="*/ 6 h 67"/>
                  <a:gd name="T8" fmla="*/ 31 w 63"/>
                  <a:gd name="T9" fmla="*/ 0 h 67"/>
                  <a:gd name="T10" fmla="*/ 22 w 63"/>
                  <a:gd name="T11" fmla="*/ 7 h 67"/>
                  <a:gd name="T12" fmla="*/ 11 w 63"/>
                  <a:gd name="T13" fmla="*/ 7 h 67"/>
                  <a:gd name="T14" fmla="*/ 8 w 63"/>
                  <a:gd name="T15" fmla="*/ 17 h 67"/>
                  <a:gd name="T16" fmla="*/ 0 w 63"/>
                  <a:gd name="T17" fmla="*/ 24 h 67"/>
                  <a:gd name="T18" fmla="*/ 3 w 63"/>
                  <a:gd name="T19" fmla="*/ 34 h 67"/>
                  <a:gd name="T20" fmla="*/ 0 w 63"/>
                  <a:gd name="T21" fmla="*/ 45 h 67"/>
                  <a:gd name="T22" fmla="*/ 9 w 63"/>
                  <a:gd name="T23" fmla="*/ 51 h 67"/>
                  <a:gd name="T24" fmla="*/ 13 w 63"/>
                  <a:gd name="T25" fmla="*/ 61 h 67"/>
                  <a:gd name="T26" fmla="*/ 23 w 63"/>
                  <a:gd name="T27" fmla="*/ 61 h 67"/>
                  <a:gd name="T28" fmla="*/ 32 w 63"/>
                  <a:gd name="T29" fmla="*/ 67 h 67"/>
                  <a:gd name="T30" fmla="*/ 33 w 63"/>
                  <a:gd name="T31" fmla="*/ 66 h 67"/>
                  <a:gd name="T32" fmla="*/ 39 w 63"/>
                  <a:gd name="T33" fmla="*/ 62 h 67"/>
                  <a:gd name="T34" fmla="*/ 41 w 63"/>
                  <a:gd name="T35" fmla="*/ 60 h 67"/>
                  <a:gd name="T36" fmla="*/ 52 w 63"/>
                  <a:gd name="T37" fmla="*/ 60 h 67"/>
                  <a:gd name="T38" fmla="*/ 55 w 63"/>
                  <a:gd name="T39" fmla="*/ 50 h 67"/>
                  <a:gd name="T40" fmla="*/ 63 w 63"/>
                  <a:gd name="T41" fmla="*/ 43 h 67"/>
                  <a:gd name="T42" fmla="*/ 60 w 63"/>
                  <a:gd name="T43" fmla="*/ 33 h 67"/>
                  <a:gd name="T44" fmla="*/ 63 w 63"/>
                  <a:gd name="T45" fmla="*/ 22 h 67"/>
                  <a:gd name="T46" fmla="*/ 43 w 63"/>
                  <a:gd name="T47" fmla="*/ 52 h 67"/>
                  <a:gd name="T48" fmla="*/ 20 w 63"/>
                  <a:gd name="T49" fmla="*/ 52 h 67"/>
                  <a:gd name="T50" fmla="*/ 20 w 63"/>
                  <a:gd name="T51" fmla="*/ 49 h 67"/>
                  <a:gd name="T52" fmla="*/ 23 w 63"/>
                  <a:gd name="T53" fmla="*/ 49 h 67"/>
                  <a:gd name="T54" fmla="*/ 26 w 63"/>
                  <a:gd name="T55" fmla="*/ 49 h 67"/>
                  <a:gd name="T56" fmla="*/ 28 w 63"/>
                  <a:gd name="T57" fmla="*/ 47 h 67"/>
                  <a:gd name="T58" fmla="*/ 28 w 63"/>
                  <a:gd name="T59" fmla="*/ 45 h 67"/>
                  <a:gd name="T60" fmla="*/ 28 w 63"/>
                  <a:gd name="T61" fmla="*/ 20 h 67"/>
                  <a:gd name="T62" fmla="*/ 20 w 63"/>
                  <a:gd name="T63" fmla="*/ 20 h 67"/>
                  <a:gd name="T64" fmla="*/ 20 w 63"/>
                  <a:gd name="T65" fmla="*/ 18 h 67"/>
                  <a:gd name="T66" fmla="*/ 21 w 63"/>
                  <a:gd name="T67" fmla="*/ 18 h 67"/>
                  <a:gd name="T68" fmla="*/ 28 w 63"/>
                  <a:gd name="T69" fmla="*/ 16 h 67"/>
                  <a:gd name="T70" fmla="*/ 33 w 63"/>
                  <a:gd name="T71" fmla="*/ 13 h 67"/>
                  <a:gd name="T72" fmla="*/ 35 w 63"/>
                  <a:gd name="T73" fmla="*/ 13 h 67"/>
                  <a:gd name="T74" fmla="*/ 35 w 63"/>
                  <a:gd name="T75" fmla="*/ 18 h 67"/>
                  <a:gd name="T76" fmla="*/ 35 w 63"/>
                  <a:gd name="T77" fmla="*/ 24 h 67"/>
                  <a:gd name="T78" fmla="*/ 35 w 63"/>
                  <a:gd name="T79" fmla="*/ 45 h 67"/>
                  <a:gd name="T80" fmla="*/ 36 w 63"/>
                  <a:gd name="T81" fmla="*/ 47 h 67"/>
                  <a:gd name="T82" fmla="*/ 37 w 63"/>
                  <a:gd name="T83" fmla="*/ 48 h 67"/>
                  <a:gd name="T84" fmla="*/ 40 w 63"/>
                  <a:gd name="T85" fmla="*/ 49 h 67"/>
                  <a:gd name="T86" fmla="*/ 43 w 63"/>
                  <a:gd name="T87" fmla="*/ 49 h 67"/>
                  <a:gd name="T88" fmla="*/ 43 w 63"/>
                  <a:gd name="T89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3" h="67">
                    <a:moveTo>
                      <a:pt x="63" y="22"/>
                    </a:moveTo>
                    <a:cubicBezTo>
                      <a:pt x="54" y="16"/>
                      <a:pt x="54" y="16"/>
                      <a:pt x="54" y="16"/>
                    </a:cubicBezTo>
                    <a:cubicBezTo>
                      <a:pt x="50" y="6"/>
                      <a:pt x="50" y="6"/>
                      <a:pt x="50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3" y="66"/>
                      <a:pt x="33" y="66"/>
                      <a:pt x="33" y="66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63" y="43"/>
                      <a:pt x="63" y="43"/>
                      <a:pt x="63" y="43"/>
                    </a:cubicBezTo>
                    <a:cubicBezTo>
                      <a:pt x="60" y="33"/>
                      <a:pt x="60" y="33"/>
                      <a:pt x="60" y="33"/>
                    </a:cubicBezTo>
                    <a:lnTo>
                      <a:pt x="63" y="22"/>
                    </a:lnTo>
                    <a:close/>
                    <a:moveTo>
                      <a:pt x="43" y="52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1" y="49"/>
                      <a:pt x="23" y="49"/>
                    </a:cubicBezTo>
                    <a:cubicBezTo>
                      <a:pt x="24" y="49"/>
                      <a:pt x="25" y="49"/>
                      <a:pt x="26" y="49"/>
                    </a:cubicBezTo>
                    <a:cubicBezTo>
                      <a:pt x="27" y="48"/>
                      <a:pt x="27" y="48"/>
                      <a:pt x="28" y="47"/>
                    </a:cubicBezTo>
                    <a:cubicBezTo>
                      <a:pt x="28" y="47"/>
                      <a:pt x="28" y="46"/>
                      <a:pt x="28" y="45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4" y="18"/>
                      <a:pt x="26" y="17"/>
                      <a:pt x="28" y="16"/>
                    </a:cubicBezTo>
                    <a:cubicBezTo>
                      <a:pt x="30" y="15"/>
                      <a:pt x="32" y="14"/>
                      <a:pt x="33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5"/>
                      <a:pt x="35" y="16"/>
                      <a:pt x="35" y="18"/>
                    </a:cubicBezTo>
                    <a:cubicBezTo>
                      <a:pt x="35" y="20"/>
                      <a:pt x="35" y="22"/>
                      <a:pt x="35" y="24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5" y="46"/>
                      <a:pt x="35" y="46"/>
                      <a:pt x="36" y="47"/>
                    </a:cubicBezTo>
                    <a:cubicBezTo>
                      <a:pt x="36" y="48"/>
                      <a:pt x="37" y="48"/>
                      <a:pt x="37" y="48"/>
                    </a:cubicBezTo>
                    <a:cubicBezTo>
                      <a:pt x="38" y="49"/>
                      <a:pt x="39" y="49"/>
                      <a:pt x="40" y="49"/>
                    </a:cubicBezTo>
                    <a:cubicBezTo>
                      <a:pt x="42" y="49"/>
                      <a:pt x="43" y="49"/>
                      <a:pt x="43" y="49"/>
                    </a:cubicBezTo>
                    <a:lnTo>
                      <a:pt x="43" y="5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41802" y="3554131"/>
              <a:ext cx="516731" cy="516731"/>
              <a:chOff x="198437" y="3995738"/>
              <a:chExt cx="688975" cy="688975"/>
            </a:xfrm>
          </p:grpSpPr>
          <p:sp>
            <p:nvSpPr>
              <p:cNvPr id="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8437" y="3995738"/>
                <a:ext cx="688975" cy="688975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5750" y="4146551"/>
                <a:ext cx="527050" cy="414338"/>
              </a:xfrm>
              <a:custGeom>
                <a:avLst/>
                <a:gdLst>
                  <a:gd name="T0" fmla="*/ 116 w 140"/>
                  <a:gd name="T1" fmla="*/ 0 h 110"/>
                  <a:gd name="T2" fmla="*/ 24 w 140"/>
                  <a:gd name="T3" fmla="*/ 0 h 110"/>
                  <a:gd name="T4" fmla="*/ 17 w 140"/>
                  <a:gd name="T5" fmla="*/ 6 h 110"/>
                  <a:gd name="T6" fmla="*/ 0 w 140"/>
                  <a:gd name="T7" fmla="*/ 47 h 110"/>
                  <a:gd name="T8" fmla="*/ 70 w 140"/>
                  <a:gd name="T9" fmla="*/ 110 h 110"/>
                  <a:gd name="T10" fmla="*/ 140 w 140"/>
                  <a:gd name="T11" fmla="*/ 47 h 110"/>
                  <a:gd name="T12" fmla="*/ 123 w 140"/>
                  <a:gd name="T13" fmla="*/ 6 h 110"/>
                  <a:gd name="T14" fmla="*/ 116 w 140"/>
                  <a:gd name="T15" fmla="*/ 0 h 110"/>
                  <a:gd name="T16" fmla="*/ 133 w 140"/>
                  <a:gd name="T17" fmla="*/ 47 h 110"/>
                  <a:gd name="T18" fmla="*/ 70 w 140"/>
                  <a:gd name="T19" fmla="*/ 103 h 110"/>
                  <a:gd name="T20" fmla="*/ 7 w 140"/>
                  <a:gd name="T21" fmla="*/ 47 h 110"/>
                  <a:gd name="T22" fmla="*/ 15 w 140"/>
                  <a:gd name="T23" fmla="*/ 21 h 110"/>
                  <a:gd name="T24" fmla="*/ 125 w 140"/>
                  <a:gd name="T25" fmla="*/ 21 h 110"/>
                  <a:gd name="T26" fmla="*/ 133 w 140"/>
                  <a:gd name="T27" fmla="*/ 47 h 110"/>
                  <a:gd name="T28" fmla="*/ 16 w 140"/>
                  <a:gd name="T29" fmla="*/ 18 h 110"/>
                  <a:gd name="T30" fmla="*/ 27 w 140"/>
                  <a:gd name="T31" fmla="*/ 6 h 110"/>
                  <a:gd name="T32" fmla="*/ 112 w 140"/>
                  <a:gd name="T33" fmla="*/ 6 h 110"/>
                  <a:gd name="T34" fmla="*/ 123 w 140"/>
                  <a:gd name="T35" fmla="*/ 18 h 110"/>
                  <a:gd name="T36" fmla="*/ 16 w 140"/>
                  <a:gd name="T37" fmla="*/ 1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0" h="110">
                    <a:moveTo>
                      <a:pt x="1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1" y="2"/>
                      <a:pt x="19" y="4"/>
                      <a:pt x="17" y="6"/>
                    </a:cubicBezTo>
                    <a:cubicBezTo>
                      <a:pt x="6" y="17"/>
                      <a:pt x="0" y="31"/>
                      <a:pt x="0" y="47"/>
                    </a:cubicBezTo>
                    <a:cubicBezTo>
                      <a:pt x="0" y="82"/>
                      <a:pt x="31" y="110"/>
                      <a:pt x="70" y="110"/>
                    </a:cubicBezTo>
                    <a:cubicBezTo>
                      <a:pt x="109" y="110"/>
                      <a:pt x="140" y="82"/>
                      <a:pt x="140" y="47"/>
                    </a:cubicBezTo>
                    <a:cubicBezTo>
                      <a:pt x="140" y="31"/>
                      <a:pt x="133" y="17"/>
                      <a:pt x="123" y="6"/>
                    </a:cubicBezTo>
                    <a:cubicBezTo>
                      <a:pt x="121" y="4"/>
                      <a:pt x="118" y="2"/>
                      <a:pt x="116" y="0"/>
                    </a:cubicBezTo>
                    <a:close/>
                    <a:moveTo>
                      <a:pt x="133" y="47"/>
                    </a:moveTo>
                    <a:cubicBezTo>
                      <a:pt x="133" y="78"/>
                      <a:pt x="104" y="103"/>
                      <a:pt x="70" y="103"/>
                    </a:cubicBezTo>
                    <a:cubicBezTo>
                      <a:pt x="35" y="103"/>
                      <a:pt x="7" y="78"/>
                      <a:pt x="7" y="47"/>
                    </a:cubicBezTo>
                    <a:cubicBezTo>
                      <a:pt x="7" y="38"/>
                      <a:pt x="10" y="29"/>
                      <a:pt x="15" y="21"/>
                    </a:cubicBezTo>
                    <a:cubicBezTo>
                      <a:pt x="125" y="21"/>
                      <a:pt x="125" y="21"/>
                      <a:pt x="125" y="21"/>
                    </a:cubicBezTo>
                    <a:cubicBezTo>
                      <a:pt x="130" y="29"/>
                      <a:pt x="133" y="38"/>
                      <a:pt x="133" y="47"/>
                    </a:cubicBezTo>
                    <a:close/>
                    <a:moveTo>
                      <a:pt x="16" y="18"/>
                    </a:moveTo>
                    <a:cubicBezTo>
                      <a:pt x="19" y="14"/>
                      <a:pt x="23" y="10"/>
                      <a:pt x="27" y="6"/>
                    </a:cubicBezTo>
                    <a:cubicBezTo>
                      <a:pt x="112" y="6"/>
                      <a:pt x="112" y="6"/>
                      <a:pt x="112" y="6"/>
                    </a:cubicBezTo>
                    <a:cubicBezTo>
                      <a:pt x="117" y="10"/>
                      <a:pt x="120" y="14"/>
                      <a:pt x="123" y="18"/>
                    </a:cubicBezTo>
                    <a:lnTo>
                      <a:pt x="16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25450" y="4281488"/>
                <a:ext cx="247650" cy="128588"/>
              </a:xfrm>
              <a:custGeom>
                <a:avLst/>
                <a:gdLst>
                  <a:gd name="T0" fmla="*/ 46 w 66"/>
                  <a:gd name="T1" fmla="*/ 7 h 34"/>
                  <a:gd name="T2" fmla="*/ 40 w 66"/>
                  <a:gd name="T3" fmla="*/ 8 h 34"/>
                  <a:gd name="T4" fmla="*/ 26 w 66"/>
                  <a:gd name="T5" fmla="*/ 0 h 34"/>
                  <a:gd name="T6" fmla="*/ 29 w 66"/>
                  <a:gd name="T7" fmla="*/ 12 h 34"/>
                  <a:gd name="T8" fmla="*/ 15 w 66"/>
                  <a:gd name="T9" fmla="*/ 19 h 34"/>
                  <a:gd name="T10" fmla="*/ 0 w 66"/>
                  <a:gd name="T11" fmla="*/ 11 h 34"/>
                  <a:gd name="T12" fmla="*/ 1 w 66"/>
                  <a:gd name="T13" fmla="*/ 31 h 34"/>
                  <a:gd name="T14" fmla="*/ 14 w 66"/>
                  <a:gd name="T15" fmla="*/ 23 h 34"/>
                  <a:gd name="T16" fmla="*/ 46 w 66"/>
                  <a:gd name="T17" fmla="*/ 33 h 34"/>
                  <a:gd name="T18" fmla="*/ 65 w 66"/>
                  <a:gd name="T19" fmla="*/ 20 h 34"/>
                  <a:gd name="T20" fmla="*/ 46 w 66"/>
                  <a:gd name="T21" fmla="*/ 7 h 34"/>
                  <a:gd name="T22" fmla="*/ 53 w 66"/>
                  <a:gd name="T23" fmla="*/ 21 h 34"/>
                  <a:gd name="T24" fmla="*/ 49 w 66"/>
                  <a:gd name="T25" fmla="*/ 17 h 34"/>
                  <a:gd name="T26" fmla="*/ 53 w 66"/>
                  <a:gd name="T27" fmla="*/ 13 h 34"/>
                  <a:gd name="T28" fmla="*/ 56 w 66"/>
                  <a:gd name="T29" fmla="*/ 17 h 34"/>
                  <a:gd name="T30" fmla="*/ 53 w 66"/>
                  <a:gd name="T31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34">
                    <a:moveTo>
                      <a:pt x="46" y="7"/>
                    </a:moveTo>
                    <a:cubicBezTo>
                      <a:pt x="44" y="7"/>
                      <a:pt x="42" y="7"/>
                      <a:pt x="40" y="8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23" y="14"/>
                      <a:pt x="18" y="17"/>
                      <a:pt x="1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21" y="26"/>
                      <a:pt x="38" y="34"/>
                      <a:pt x="46" y="33"/>
                    </a:cubicBezTo>
                    <a:cubicBezTo>
                      <a:pt x="57" y="33"/>
                      <a:pt x="66" y="27"/>
                      <a:pt x="65" y="20"/>
                    </a:cubicBezTo>
                    <a:cubicBezTo>
                      <a:pt x="65" y="12"/>
                      <a:pt x="56" y="6"/>
                      <a:pt x="46" y="7"/>
                    </a:cubicBezTo>
                    <a:close/>
                    <a:moveTo>
                      <a:pt x="53" y="21"/>
                    </a:moveTo>
                    <a:cubicBezTo>
                      <a:pt x="51" y="21"/>
                      <a:pt x="49" y="19"/>
                      <a:pt x="49" y="17"/>
                    </a:cubicBezTo>
                    <a:cubicBezTo>
                      <a:pt x="49" y="15"/>
                      <a:pt x="51" y="13"/>
                      <a:pt x="53" y="13"/>
                    </a:cubicBezTo>
                    <a:cubicBezTo>
                      <a:pt x="55" y="13"/>
                      <a:pt x="56" y="15"/>
                      <a:pt x="56" y="17"/>
                    </a:cubicBezTo>
                    <a:cubicBezTo>
                      <a:pt x="56" y="19"/>
                      <a:pt x="55" y="21"/>
                      <a:pt x="53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8016457" y="4376796"/>
              <a:ext cx="519113" cy="515541"/>
              <a:chOff x="9328150" y="4657725"/>
              <a:chExt cx="692150" cy="687388"/>
            </a:xfrm>
          </p:grpSpPr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328150" y="4657725"/>
                <a:ext cx="692150" cy="687388"/>
              </a:xfrm>
              <a:prstGeom prst="ellipse">
                <a:avLst/>
              </a:prstGeom>
              <a:solidFill>
                <a:srgbClr val="62CC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456738" y="4778375"/>
                <a:ext cx="431800" cy="409575"/>
              </a:xfrm>
              <a:custGeom>
                <a:avLst/>
                <a:gdLst>
                  <a:gd name="T0" fmla="*/ 177 w 272"/>
                  <a:gd name="T1" fmla="*/ 83 h 258"/>
                  <a:gd name="T2" fmla="*/ 135 w 272"/>
                  <a:gd name="T3" fmla="*/ 0 h 258"/>
                  <a:gd name="T4" fmla="*/ 95 w 272"/>
                  <a:gd name="T5" fmla="*/ 83 h 258"/>
                  <a:gd name="T6" fmla="*/ 0 w 272"/>
                  <a:gd name="T7" fmla="*/ 97 h 258"/>
                  <a:gd name="T8" fmla="*/ 68 w 272"/>
                  <a:gd name="T9" fmla="*/ 163 h 258"/>
                  <a:gd name="T10" fmla="*/ 52 w 272"/>
                  <a:gd name="T11" fmla="*/ 258 h 258"/>
                  <a:gd name="T12" fmla="*/ 135 w 272"/>
                  <a:gd name="T13" fmla="*/ 213 h 258"/>
                  <a:gd name="T14" fmla="*/ 220 w 272"/>
                  <a:gd name="T15" fmla="*/ 258 h 258"/>
                  <a:gd name="T16" fmla="*/ 204 w 272"/>
                  <a:gd name="T17" fmla="*/ 163 h 258"/>
                  <a:gd name="T18" fmla="*/ 272 w 272"/>
                  <a:gd name="T19" fmla="*/ 97 h 258"/>
                  <a:gd name="T20" fmla="*/ 177 w 272"/>
                  <a:gd name="T21" fmla="*/ 83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2" h="258">
                    <a:moveTo>
                      <a:pt x="177" y="83"/>
                    </a:moveTo>
                    <a:lnTo>
                      <a:pt x="135" y="0"/>
                    </a:lnTo>
                    <a:lnTo>
                      <a:pt x="95" y="83"/>
                    </a:lnTo>
                    <a:lnTo>
                      <a:pt x="0" y="97"/>
                    </a:lnTo>
                    <a:lnTo>
                      <a:pt x="68" y="163"/>
                    </a:lnTo>
                    <a:lnTo>
                      <a:pt x="52" y="258"/>
                    </a:lnTo>
                    <a:lnTo>
                      <a:pt x="135" y="213"/>
                    </a:lnTo>
                    <a:lnTo>
                      <a:pt x="220" y="258"/>
                    </a:lnTo>
                    <a:lnTo>
                      <a:pt x="204" y="163"/>
                    </a:lnTo>
                    <a:lnTo>
                      <a:pt x="272" y="97"/>
                    </a:lnTo>
                    <a:lnTo>
                      <a:pt x="177" y="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6356992" y="4376796"/>
              <a:ext cx="516731" cy="515541"/>
              <a:chOff x="7800975" y="4657725"/>
              <a:chExt cx="688975" cy="687388"/>
            </a:xfrm>
          </p:grpSpPr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800975" y="4657725"/>
                <a:ext cx="688975" cy="687388"/>
              </a:xfrm>
              <a:prstGeom prst="ellipse">
                <a:avLst/>
              </a:prstGeom>
              <a:solidFill>
                <a:srgbClr val="EE5D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54963" y="4748213"/>
                <a:ext cx="395288" cy="458788"/>
              </a:xfrm>
              <a:custGeom>
                <a:avLst/>
                <a:gdLst>
                  <a:gd name="T0" fmla="*/ 63 w 105"/>
                  <a:gd name="T1" fmla="*/ 29 h 122"/>
                  <a:gd name="T2" fmla="*/ 76 w 105"/>
                  <a:gd name="T3" fmla="*/ 8 h 122"/>
                  <a:gd name="T4" fmla="*/ 74 w 105"/>
                  <a:gd name="T5" fmla="*/ 3 h 122"/>
                  <a:gd name="T6" fmla="*/ 70 w 105"/>
                  <a:gd name="T7" fmla="*/ 3 h 122"/>
                  <a:gd name="T8" fmla="*/ 62 w 105"/>
                  <a:gd name="T9" fmla="*/ 5 h 122"/>
                  <a:gd name="T10" fmla="*/ 60 w 105"/>
                  <a:gd name="T11" fmla="*/ 4 h 122"/>
                  <a:gd name="T12" fmla="*/ 52 w 105"/>
                  <a:gd name="T13" fmla="*/ 0 h 122"/>
                  <a:gd name="T14" fmla="*/ 44 w 105"/>
                  <a:gd name="T15" fmla="*/ 4 h 122"/>
                  <a:gd name="T16" fmla="*/ 42 w 105"/>
                  <a:gd name="T17" fmla="*/ 5 h 122"/>
                  <a:gd name="T18" fmla="*/ 34 w 105"/>
                  <a:gd name="T19" fmla="*/ 3 h 122"/>
                  <a:gd name="T20" fmla="*/ 30 w 105"/>
                  <a:gd name="T21" fmla="*/ 3 h 122"/>
                  <a:gd name="T22" fmla="*/ 29 w 105"/>
                  <a:gd name="T23" fmla="*/ 8 h 122"/>
                  <a:gd name="T24" fmla="*/ 42 w 105"/>
                  <a:gd name="T25" fmla="*/ 29 h 122"/>
                  <a:gd name="T26" fmla="*/ 0 w 105"/>
                  <a:gd name="T27" fmla="*/ 89 h 122"/>
                  <a:gd name="T28" fmla="*/ 52 w 105"/>
                  <a:gd name="T29" fmla="*/ 122 h 122"/>
                  <a:gd name="T30" fmla="*/ 105 w 105"/>
                  <a:gd name="T31" fmla="*/ 89 h 122"/>
                  <a:gd name="T32" fmla="*/ 63 w 105"/>
                  <a:gd name="T33" fmla="*/ 29 h 122"/>
                  <a:gd name="T34" fmla="*/ 56 w 105"/>
                  <a:gd name="T35" fmla="*/ 95 h 122"/>
                  <a:gd name="T36" fmla="*/ 56 w 105"/>
                  <a:gd name="T37" fmla="*/ 105 h 122"/>
                  <a:gd name="T38" fmla="*/ 49 w 105"/>
                  <a:gd name="T39" fmla="*/ 105 h 122"/>
                  <a:gd name="T40" fmla="*/ 49 w 105"/>
                  <a:gd name="T41" fmla="*/ 95 h 122"/>
                  <a:gd name="T42" fmla="*/ 31 w 105"/>
                  <a:gd name="T43" fmla="*/ 95 h 122"/>
                  <a:gd name="T44" fmla="*/ 46 w 105"/>
                  <a:gd name="T45" fmla="*/ 79 h 122"/>
                  <a:gd name="T46" fmla="*/ 38 w 105"/>
                  <a:gd name="T47" fmla="*/ 79 h 122"/>
                  <a:gd name="T48" fmla="*/ 49 w 105"/>
                  <a:gd name="T49" fmla="*/ 66 h 122"/>
                  <a:gd name="T50" fmla="*/ 42 w 105"/>
                  <a:gd name="T51" fmla="*/ 66 h 122"/>
                  <a:gd name="T52" fmla="*/ 53 w 105"/>
                  <a:gd name="T53" fmla="*/ 54 h 122"/>
                  <a:gd name="T54" fmla="*/ 63 w 105"/>
                  <a:gd name="T55" fmla="*/ 66 h 122"/>
                  <a:gd name="T56" fmla="*/ 57 w 105"/>
                  <a:gd name="T57" fmla="*/ 66 h 122"/>
                  <a:gd name="T58" fmla="*/ 68 w 105"/>
                  <a:gd name="T59" fmla="*/ 79 h 122"/>
                  <a:gd name="T60" fmla="*/ 60 w 105"/>
                  <a:gd name="T61" fmla="*/ 79 h 122"/>
                  <a:gd name="T62" fmla="*/ 74 w 105"/>
                  <a:gd name="T63" fmla="*/ 95 h 122"/>
                  <a:gd name="T64" fmla="*/ 56 w 105"/>
                  <a:gd name="T65" fmla="*/ 9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22">
                    <a:moveTo>
                      <a:pt x="63" y="29"/>
                    </a:moveTo>
                    <a:cubicBezTo>
                      <a:pt x="70" y="22"/>
                      <a:pt x="74" y="11"/>
                      <a:pt x="76" y="8"/>
                    </a:cubicBezTo>
                    <a:cubicBezTo>
                      <a:pt x="76" y="6"/>
                      <a:pt x="76" y="4"/>
                      <a:pt x="74" y="3"/>
                    </a:cubicBezTo>
                    <a:cubicBezTo>
                      <a:pt x="73" y="2"/>
                      <a:pt x="71" y="2"/>
                      <a:pt x="70" y="3"/>
                    </a:cubicBezTo>
                    <a:cubicBezTo>
                      <a:pt x="70" y="3"/>
                      <a:pt x="66" y="5"/>
                      <a:pt x="62" y="5"/>
                    </a:cubicBezTo>
                    <a:cubicBezTo>
                      <a:pt x="61" y="5"/>
                      <a:pt x="61" y="5"/>
                      <a:pt x="60" y="4"/>
                    </a:cubicBezTo>
                    <a:cubicBezTo>
                      <a:pt x="59" y="2"/>
                      <a:pt x="56" y="0"/>
                      <a:pt x="52" y="0"/>
                    </a:cubicBezTo>
                    <a:cubicBezTo>
                      <a:pt x="48" y="0"/>
                      <a:pt x="46" y="2"/>
                      <a:pt x="44" y="4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39" y="5"/>
                      <a:pt x="35" y="3"/>
                      <a:pt x="34" y="3"/>
                    </a:cubicBezTo>
                    <a:cubicBezTo>
                      <a:pt x="33" y="2"/>
                      <a:pt x="31" y="2"/>
                      <a:pt x="30" y="3"/>
                    </a:cubicBezTo>
                    <a:cubicBezTo>
                      <a:pt x="29" y="5"/>
                      <a:pt x="28" y="6"/>
                      <a:pt x="29" y="8"/>
                    </a:cubicBezTo>
                    <a:cubicBezTo>
                      <a:pt x="30" y="11"/>
                      <a:pt x="35" y="22"/>
                      <a:pt x="42" y="29"/>
                    </a:cubicBezTo>
                    <a:cubicBezTo>
                      <a:pt x="21" y="38"/>
                      <a:pt x="0" y="68"/>
                      <a:pt x="0" y="89"/>
                    </a:cubicBezTo>
                    <a:cubicBezTo>
                      <a:pt x="0" y="118"/>
                      <a:pt x="26" y="122"/>
                      <a:pt x="52" y="122"/>
                    </a:cubicBezTo>
                    <a:cubicBezTo>
                      <a:pt x="78" y="122"/>
                      <a:pt x="105" y="118"/>
                      <a:pt x="105" y="89"/>
                    </a:cubicBezTo>
                    <a:cubicBezTo>
                      <a:pt x="105" y="68"/>
                      <a:pt x="84" y="38"/>
                      <a:pt x="63" y="29"/>
                    </a:cubicBezTo>
                    <a:close/>
                    <a:moveTo>
                      <a:pt x="56" y="95"/>
                    </a:moveTo>
                    <a:cubicBezTo>
                      <a:pt x="56" y="105"/>
                      <a:pt x="56" y="105"/>
                      <a:pt x="56" y="105"/>
                    </a:cubicBezTo>
                    <a:cubicBezTo>
                      <a:pt x="49" y="105"/>
                      <a:pt x="49" y="105"/>
                      <a:pt x="49" y="105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31" y="95"/>
                      <a:pt x="31" y="95"/>
                      <a:pt x="31" y="95"/>
                    </a:cubicBezTo>
                    <a:cubicBezTo>
                      <a:pt x="46" y="79"/>
                      <a:pt x="46" y="79"/>
                      <a:pt x="46" y="79"/>
                    </a:cubicBezTo>
                    <a:cubicBezTo>
                      <a:pt x="38" y="79"/>
                      <a:pt x="38" y="79"/>
                      <a:pt x="38" y="79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63" y="66"/>
                      <a:pt x="63" y="66"/>
                      <a:pt x="63" y="66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68" y="79"/>
                      <a:pt x="68" y="79"/>
                      <a:pt x="68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74" y="95"/>
                      <a:pt x="74" y="95"/>
                      <a:pt x="74" y="95"/>
                    </a:cubicBezTo>
                    <a:lnTo>
                      <a:pt x="56" y="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4701097" y="4376796"/>
              <a:ext cx="515541" cy="515541"/>
              <a:chOff x="6278563" y="4657725"/>
              <a:chExt cx="687388" cy="687388"/>
            </a:xfrm>
          </p:grpSpPr>
          <p:sp>
            <p:nvSpPr>
              <p:cNvPr id="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78563" y="4657725"/>
                <a:ext cx="687388" cy="687388"/>
              </a:xfrm>
              <a:prstGeom prst="ellipse">
                <a:avLst/>
              </a:prstGeom>
              <a:solidFill>
                <a:srgbClr val="24B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83338" y="4800600"/>
                <a:ext cx="431800" cy="436563"/>
              </a:xfrm>
              <a:custGeom>
                <a:avLst/>
                <a:gdLst>
                  <a:gd name="T0" fmla="*/ 106 w 115"/>
                  <a:gd name="T1" fmla="*/ 10 h 116"/>
                  <a:gd name="T2" fmla="*/ 72 w 115"/>
                  <a:gd name="T3" fmla="*/ 10 h 116"/>
                  <a:gd name="T4" fmla="*/ 66 w 115"/>
                  <a:gd name="T5" fmla="*/ 18 h 116"/>
                  <a:gd name="T6" fmla="*/ 62 w 115"/>
                  <a:gd name="T7" fmla="*/ 10 h 116"/>
                  <a:gd name="T8" fmla="*/ 45 w 115"/>
                  <a:gd name="T9" fmla="*/ 4 h 116"/>
                  <a:gd name="T10" fmla="*/ 40 w 115"/>
                  <a:gd name="T11" fmla="*/ 20 h 116"/>
                  <a:gd name="T12" fmla="*/ 46 w 115"/>
                  <a:gd name="T13" fmla="*/ 39 h 116"/>
                  <a:gd name="T14" fmla="*/ 29 w 115"/>
                  <a:gd name="T15" fmla="*/ 47 h 116"/>
                  <a:gd name="T16" fmla="*/ 10 w 115"/>
                  <a:gd name="T17" fmla="*/ 40 h 116"/>
                  <a:gd name="T18" fmla="*/ 5 w 115"/>
                  <a:gd name="T19" fmla="*/ 64 h 116"/>
                  <a:gd name="T20" fmla="*/ 24 w 115"/>
                  <a:gd name="T21" fmla="*/ 75 h 116"/>
                  <a:gd name="T22" fmla="*/ 42 w 115"/>
                  <a:gd name="T23" fmla="*/ 73 h 116"/>
                  <a:gd name="T24" fmla="*/ 40 w 115"/>
                  <a:gd name="T25" fmla="*/ 92 h 116"/>
                  <a:gd name="T26" fmla="*/ 46 w 115"/>
                  <a:gd name="T27" fmla="*/ 107 h 116"/>
                  <a:gd name="T28" fmla="*/ 52 w 115"/>
                  <a:gd name="T29" fmla="*/ 111 h 116"/>
                  <a:gd name="T30" fmla="*/ 75 w 115"/>
                  <a:gd name="T31" fmla="*/ 106 h 116"/>
                  <a:gd name="T32" fmla="*/ 69 w 115"/>
                  <a:gd name="T33" fmla="*/ 87 h 116"/>
                  <a:gd name="T34" fmla="*/ 77 w 115"/>
                  <a:gd name="T35" fmla="*/ 70 h 116"/>
                  <a:gd name="T36" fmla="*/ 95 w 115"/>
                  <a:gd name="T37" fmla="*/ 76 h 116"/>
                  <a:gd name="T38" fmla="*/ 112 w 115"/>
                  <a:gd name="T39" fmla="*/ 70 h 116"/>
                  <a:gd name="T40" fmla="*/ 106 w 115"/>
                  <a:gd name="T41" fmla="*/ 54 h 116"/>
                  <a:gd name="T42" fmla="*/ 98 w 115"/>
                  <a:gd name="T43" fmla="*/ 50 h 116"/>
                  <a:gd name="T44" fmla="*/ 106 w 115"/>
                  <a:gd name="T45" fmla="*/ 44 h 116"/>
                  <a:gd name="T46" fmla="*/ 106 w 115"/>
                  <a:gd name="T47" fmla="*/ 10 h 116"/>
                  <a:gd name="T48" fmla="*/ 62 w 115"/>
                  <a:gd name="T49" fmla="*/ 60 h 116"/>
                  <a:gd name="T50" fmla="*/ 56 w 115"/>
                  <a:gd name="T51" fmla="*/ 60 h 116"/>
                  <a:gd name="T52" fmla="*/ 56 w 115"/>
                  <a:gd name="T53" fmla="*/ 53 h 116"/>
                  <a:gd name="T54" fmla="*/ 62 w 115"/>
                  <a:gd name="T55" fmla="*/ 53 h 116"/>
                  <a:gd name="T56" fmla="*/ 62 w 115"/>
                  <a:gd name="T57" fmla="*/ 60 h 116"/>
                  <a:gd name="T58" fmla="*/ 73 w 115"/>
                  <a:gd name="T59" fmla="*/ 49 h 116"/>
                  <a:gd name="T60" fmla="*/ 67 w 115"/>
                  <a:gd name="T61" fmla="*/ 49 h 116"/>
                  <a:gd name="T62" fmla="*/ 67 w 115"/>
                  <a:gd name="T63" fmla="*/ 42 h 116"/>
                  <a:gd name="T64" fmla="*/ 73 w 115"/>
                  <a:gd name="T65" fmla="*/ 42 h 116"/>
                  <a:gd name="T66" fmla="*/ 73 w 115"/>
                  <a:gd name="T67" fmla="*/ 49 h 116"/>
                  <a:gd name="T68" fmla="*/ 81 w 115"/>
                  <a:gd name="T69" fmla="*/ 35 h 116"/>
                  <a:gd name="T70" fmla="*/ 81 w 115"/>
                  <a:gd name="T71" fmla="*/ 26 h 116"/>
                  <a:gd name="T72" fmla="*/ 90 w 115"/>
                  <a:gd name="T73" fmla="*/ 35 h 116"/>
                  <a:gd name="T74" fmla="*/ 81 w 115"/>
                  <a:gd name="T75" fmla="*/ 35 h 116"/>
                  <a:gd name="T76" fmla="*/ 89 w 115"/>
                  <a:gd name="T77" fmla="*/ 22 h 116"/>
                  <a:gd name="T78" fmla="*/ 85 w 115"/>
                  <a:gd name="T79" fmla="*/ 22 h 116"/>
                  <a:gd name="T80" fmla="*/ 85 w 115"/>
                  <a:gd name="T81" fmla="*/ 18 h 116"/>
                  <a:gd name="T82" fmla="*/ 89 w 115"/>
                  <a:gd name="T83" fmla="*/ 18 h 116"/>
                  <a:gd name="T84" fmla="*/ 89 w 115"/>
                  <a:gd name="T85" fmla="*/ 22 h 116"/>
                  <a:gd name="T86" fmla="*/ 98 w 115"/>
                  <a:gd name="T87" fmla="*/ 31 h 116"/>
                  <a:gd name="T88" fmla="*/ 93 w 115"/>
                  <a:gd name="T89" fmla="*/ 31 h 116"/>
                  <a:gd name="T90" fmla="*/ 93 w 115"/>
                  <a:gd name="T91" fmla="*/ 26 h 116"/>
                  <a:gd name="T92" fmla="*/ 98 w 115"/>
                  <a:gd name="T93" fmla="*/ 26 h 116"/>
                  <a:gd name="T94" fmla="*/ 98 w 115"/>
                  <a:gd name="T95" fmla="*/ 3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116">
                    <a:moveTo>
                      <a:pt x="106" y="10"/>
                    </a:moveTo>
                    <a:cubicBezTo>
                      <a:pt x="97" y="0"/>
                      <a:pt x="81" y="0"/>
                      <a:pt x="72" y="10"/>
                    </a:cubicBezTo>
                    <a:cubicBezTo>
                      <a:pt x="69" y="12"/>
                      <a:pt x="68" y="15"/>
                      <a:pt x="66" y="18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58" y="4"/>
                      <a:pt x="51" y="1"/>
                      <a:pt x="45" y="4"/>
                    </a:cubicBezTo>
                    <a:cubicBezTo>
                      <a:pt x="40" y="6"/>
                      <a:pt x="37" y="13"/>
                      <a:pt x="40" y="20"/>
                    </a:cubicBezTo>
                    <a:cubicBezTo>
                      <a:pt x="46" y="39"/>
                      <a:pt x="46" y="39"/>
                      <a:pt x="46" y="39"/>
                    </a:cubicBezTo>
                    <a:cubicBezTo>
                      <a:pt x="29" y="47"/>
                      <a:pt x="29" y="47"/>
                      <a:pt x="29" y="47"/>
                    </a:cubicBezTo>
                    <a:cubicBezTo>
                      <a:pt x="24" y="40"/>
                      <a:pt x="16" y="38"/>
                      <a:pt x="10" y="40"/>
                    </a:cubicBezTo>
                    <a:cubicBezTo>
                      <a:pt x="3" y="44"/>
                      <a:pt x="0" y="54"/>
                      <a:pt x="5" y="64"/>
                    </a:cubicBezTo>
                    <a:cubicBezTo>
                      <a:pt x="8" y="72"/>
                      <a:pt x="16" y="76"/>
                      <a:pt x="24" y="75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0" y="98"/>
                      <a:pt x="42" y="103"/>
                      <a:pt x="46" y="107"/>
                    </a:cubicBezTo>
                    <a:cubicBezTo>
                      <a:pt x="47" y="109"/>
                      <a:pt x="50" y="110"/>
                      <a:pt x="52" y="111"/>
                    </a:cubicBezTo>
                    <a:cubicBezTo>
                      <a:pt x="61" y="116"/>
                      <a:pt x="72" y="113"/>
                      <a:pt x="75" y="106"/>
                    </a:cubicBezTo>
                    <a:cubicBezTo>
                      <a:pt x="78" y="100"/>
                      <a:pt x="75" y="92"/>
                      <a:pt x="69" y="87"/>
                    </a:cubicBezTo>
                    <a:cubicBezTo>
                      <a:pt x="77" y="70"/>
                      <a:pt x="77" y="70"/>
                      <a:pt x="77" y="70"/>
                    </a:cubicBezTo>
                    <a:cubicBezTo>
                      <a:pt x="95" y="76"/>
                      <a:pt x="95" y="76"/>
                      <a:pt x="95" y="76"/>
                    </a:cubicBezTo>
                    <a:cubicBezTo>
                      <a:pt x="102" y="79"/>
                      <a:pt x="109" y="76"/>
                      <a:pt x="112" y="70"/>
                    </a:cubicBezTo>
                    <a:cubicBezTo>
                      <a:pt x="115" y="65"/>
                      <a:pt x="112" y="58"/>
                      <a:pt x="106" y="54"/>
                    </a:cubicBezTo>
                    <a:cubicBezTo>
                      <a:pt x="98" y="50"/>
                      <a:pt x="98" y="50"/>
                      <a:pt x="98" y="50"/>
                    </a:cubicBezTo>
                    <a:cubicBezTo>
                      <a:pt x="101" y="48"/>
                      <a:pt x="104" y="47"/>
                      <a:pt x="106" y="44"/>
                    </a:cubicBezTo>
                    <a:cubicBezTo>
                      <a:pt x="115" y="35"/>
                      <a:pt x="115" y="19"/>
                      <a:pt x="106" y="10"/>
                    </a:cubicBezTo>
                    <a:close/>
                    <a:moveTo>
                      <a:pt x="62" y="60"/>
                    </a:moveTo>
                    <a:cubicBezTo>
                      <a:pt x="60" y="62"/>
                      <a:pt x="57" y="62"/>
                      <a:pt x="56" y="60"/>
                    </a:cubicBezTo>
                    <a:cubicBezTo>
                      <a:pt x="54" y="58"/>
                      <a:pt x="54" y="55"/>
                      <a:pt x="56" y="53"/>
                    </a:cubicBezTo>
                    <a:cubicBezTo>
                      <a:pt x="57" y="52"/>
                      <a:pt x="60" y="52"/>
                      <a:pt x="62" y="53"/>
                    </a:cubicBezTo>
                    <a:cubicBezTo>
                      <a:pt x="64" y="55"/>
                      <a:pt x="64" y="58"/>
                      <a:pt x="62" y="60"/>
                    </a:cubicBezTo>
                    <a:close/>
                    <a:moveTo>
                      <a:pt x="73" y="49"/>
                    </a:moveTo>
                    <a:cubicBezTo>
                      <a:pt x="71" y="51"/>
                      <a:pt x="68" y="51"/>
                      <a:pt x="67" y="49"/>
                    </a:cubicBezTo>
                    <a:cubicBezTo>
                      <a:pt x="65" y="47"/>
                      <a:pt x="65" y="44"/>
                      <a:pt x="67" y="42"/>
                    </a:cubicBezTo>
                    <a:cubicBezTo>
                      <a:pt x="68" y="41"/>
                      <a:pt x="71" y="41"/>
                      <a:pt x="73" y="42"/>
                    </a:cubicBezTo>
                    <a:cubicBezTo>
                      <a:pt x="75" y="44"/>
                      <a:pt x="75" y="47"/>
                      <a:pt x="73" y="49"/>
                    </a:cubicBezTo>
                    <a:close/>
                    <a:moveTo>
                      <a:pt x="81" y="35"/>
                    </a:moveTo>
                    <a:cubicBezTo>
                      <a:pt x="79" y="33"/>
                      <a:pt x="79" y="28"/>
                      <a:pt x="81" y="26"/>
                    </a:cubicBezTo>
                    <a:cubicBezTo>
                      <a:pt x="90" y="35"/>
                      <a:pt x="90" y="35"/>
                      <a:pt x="90" y="35"/>
                    </a:cubicBezTo>
                    <a:cubicBezTo>
                      <a:pt x="88" y="37"/>
                      <a:pt x="83" y="37"/>
                      <a:pt x="81" y="35"/>
                    </a:cubicBezTo>
                    <a:close/>
                    <a:moveTo>
                      <a:pt x="89" y="22"/>
                    </a:moveTo>
                    <a:cubicBezTo>
                      <a:pt x="88" y="24"/>
                      <a:pt x="86" y="24"/>
                      <a:pt x="85" y="22"/>
                    </a:cubicBezTo>
                    <a:cubicBezTo>
                      <a:pt x="84" y="21"/>
                      <a:pt x="84" y="19"/>
                      <a:pt x="85" y="18"/>
                    </a:cubicBezTo>
                    <a:cubicBezTo>
                      <a:pt x="86" y="17"/>
                      <a:pt x="88" y="17"/>
                      <a:pt x="89" y="18"/>
                    </a:cubicBezTo>
                    <a:cubicBezTo>
                      <a:pt x="91" y="19"/>
                      <a:pt x="91" y="21"/>
                      <a:pt x="89" y="22"/>
                    </a:cubicBezTo>
                    <a:close/>
                    <a:moveTo>
                      <a:pt x="98" y="31"/>
                    </a:moveTo>
                    <a:cubicBezTo>
                      <a:pt x="97" y="32"/>
                      <a:pt x="95" y="32"/>
                      <a:pt x="93" y="31"/>
                    </a:cubicBezTo>
                    <a:cubicBezTo>
                      <a:pt x="92" y="30"/>
                      <a:pt x="92" y="28"/>
                      <a:pt x="93" y="26"/>
                    </a:cubicBezTo>
                    <a:cubicBezTo>
                      <a:pt x="94" y="25"/>
                      <a:pt x="97" y="25"/>
                      <a:pt x="98" y="26"/>
                    </a:cubicBezTo>
                    <a:cubicBezTo>
                      <a:pt x="99" y="28"/>
                      <a:pt x="99" y="30"/>
                      <a:pt x="98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5528449" y="4376796"/>
              <a:ext cx="516731" cy="515541"/>
              <a:chOff x="7037388" y="4657725"/>
              <a:chExt cx="688975" cy="687388"/>
            </a:xfrm>
          </p:grpSpPr>
          <p:sp>
            <p:nvSpPr>
              <p:cNvPr id="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37388" y="4657725"/>
                <a:ext cx="688975" cy="687388"/>
              </a:xfrm>
              <a:prstGeom prst="ellipse">
                <a:avLst/>
              </a:prstGeom>
              <a:solidFill>
                <a:srgbClr val="D4C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80263" y="4762500"/>
                <a:ext cx="315913" cy="301625"/>
              </a:xfrm>
              <a:custGeom>
                <a:avLst/>
                <a:gdLst>
                  <a:gd name="T0" fmla="*/ 131 w 199"/>
                  <a:gd name="T1" fmla="*/ 64 h 190"/>
                  <a:gd name="T2" fmla="*/ 100 w 199"/>
                  <a:gd name="T3" fmla="*/ 0 h 190"/>
                  <a:gd name="T4" fmla="*/ 69 w 199"/>
                  <a:gd name="T5" fmla="*/ 64 h 190"/>
                  <a:gd name="T6" fmla="*/ 0 w 199"/>
                  <a:gd name="T7" fmla="*/ 74 h 190"/>
                  <a:gd name="T8" fmla="*/ 50 w 199"/>
                  <a:gd name="T9" fmla="*/ 123 h 190"/>
                  <a:gd name="T10" fmla="*/ 38 w 199"/>
                  <a:gd name="T11" fmla="*/ 190 h 190"/>
                  <a:gd name="T12" fmla="*/ 100 w 199"/>
                  <a:gd name="T13" fmla="*/ 159 h 190"/>
                  <a:gd name="T14" fmla="*/ 161 w 199"/>
                  <a:gd name="T15" fmla="*/ 190 h 190"/>
                  <a:gd name="T16" fmla="*/ 150 w 199"/>
                  <a:gd name="T17" fmla="*/ 123 h 190"/>
                  <a:gd name="T18" fmla="*/ 199 w 199"/>
                  <a:gd name="T19" fmla="*/ 74 h 190"/>
                  <a:gd name="T20" fmla="*/ 131 w 199"/>
                  <a:gd name="T21" fmla="*/ 64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9" h="190">
                    <a:moveTo>
                      <a:pt x="131" y="64"/>
                    </a:moveTo>
                    <a:lnTo>
                      <a:pt x="100" y="0"/>
                    </a:lnTo>
                    <a:lnTo>
                      <a:pt x="69" y="64"/>
                    </a:lnTo>
                    <a:lnTo>
                      <a:pt x="0" y="74"/>
                    </a:lnTo>
                    <a:lnTo>
                      <a:pt x="50" y="123"/>
                    </a:lnTo>
                    <a:lnTo>
                      <a:pt x="38" y="190"/>
                    </a:lnTo>
                    <a:lnTo>
                      <a:pt x="100" y="159"/>
                    </a:lnTo>
                    <a:lnTo>
                      <a:pt x="161" y="190"/>
                    </a:lnTo>
                    <a:lnTo>
                      <a:pt x="150" y="123"/>
                    </a:lnTo>
                    <a:lnTo>
                      <a:pt x="199" y="74"/>
                    </a:lnTo>
                    <a:lnTo>
                      <a:pt x="131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73950" y="4902200"/>
                <a:ext cx="142875" cy="134938"/>
              </a:xfrm>
              <a:custGeom>
                <a:avLst/>
                <a:gdLst>
                  <a:gd name="T0" fmla="*/ 59 w 90"/>
                  <a:gd name="T1" fmla="*/ 28 h 85"/>
                  <a:gd name="T2" fmla="*/ 45 w 90"/>
                  <a:gd name="T3" fmla="*/ 0 h 85"/>
                  <a:gd name="T4" fmla="*/ 31 w 90"/>
                  <a:gd name="T5" fmla="*/ 28 h 85"/>
                  <a:gd name="T6" fmla="*/ 0 w 90"/>
                  <a:gd name="T7" fmla="*/ 33 h 85"/>
                  <a:gd name="T8" fmla="*/ 24 w 90"/>
                  <a:gd name="T9" fmla="*/ 54 h 85"/>
                  <a:gd name="T10" fmla="*/ 19 w 90"/>
                  <a:gd name="T11" fmla="*/ 85 h 85"/>
                  <a:gd name="T12" fmla="*/ 45 w 90"/>
                  <a:gd name="T13" fmla="*/ 71 h 85"/>
                  <a:gd name="T14" fmla="*/ 74 w 90"/>
                  <a:gd name="T15" fmla="*/ 85 h 85"/>
                  <a:gd name="T16" fmla="*/ 69 w 90"/>
                  <a:gd name="T17" fmla="*/ 54 h 85"/>
                  <a:gd name="T18" fmla="*/ 90 w 90"/>
                  <a:gd name="T19" fmla="*/ 33 h 85"/>
                  <a:gd name="T20" fmla="*/ 59 w 90"/>
                  <a:gd name="T21" fmla="*/ 2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85">
                    <a:moveTo>
                      <a:pt x="59" y="28"/>
                    </a:moveTo>
                    <a:lnTo>
                      <a:pt x="45" y="0"/>
                    </a:lnTo>
                    <a:lnTo>
                      <a:pt x="31" y="28"/>
                    </a:lnTo>
                    <a:lnTo>
                      <a:pt x="0" y="33"/>
                    </a:lnTo>
                    <a:lnTo>
                      <a:pt x="24" y="54"/>
                    </a:lnTo>
                    <a:lnTo>
                      <a:pt x="19" y="85"/>
                    </a:lnTo>
                    <a:lnTo>
                      <a:pt x="45" y="71"/>
                    </a:lnTo>
                    <a:lnTo>
                      <a:pt x="74" y="85"/>
                    </a:lnTo>
                    <a:lnTo>
                      <a:pt x="69" y="54"/>
                    </a:lnTo>
                    <a:lnTo>
                      <a:pt x="90" y="33"/>
                    </a:lnTo>
                    <a:lnTo>
                      <a:pt x="59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304088" y="5048250"/>
                <a:ext cx="169863" cy="161925"/>
              </a:xfrm>
              <a:custGeom>
                <a:avLst/>
                <a:gdLst>
                  <a:gd name="T0" fmla="*/ 72 w 107"/>
                  <a:gd name="T1" fmla="*/ 33 h 102"/>
                  <a:gd name="T2" fmla="*/ 55 w 107"/>
                  <a:gd name="T3" fmla="*/ 0 h 102"/>
                  <a:gd name="T4" fmla="*/ 38 w 107"/>
                  <a:gd name="T5" fmla="*/ 33 h 102"/>
                  <a:gd name="T6" fmla="*/ 0 w 107"/>
                  <a:gd name="T7" fmla="*/ 40 h 102"/>
                  <a:gd name="T8" fmla="*/ 27 w 107"/>
                  <a:gd name="T9" fmla="*/ 67 h 102"/>
                  <a:gd name="T10" fmla="*/ 22 w 107"/>
                  <a:gd name="T11" fmla="*/ 102 h 102"/>
                  <a:gd name="T12" fmla="*/ 55 w 107"/>
                  <a:gd name="T13" fmla="*/ 86 h 102"/>
                  <a:gd name="T14" fmla="*/ 88 w 107"/>
                  <a:gd name="T15" fmla="*/ 102 h 102"/>
                  <a:gd name="T16" fmla="*/ 81 w 107"/>
                  <a:gd name="T17" fmla="*/ 67 h 102"/>
                  <a:gd name="T18" fmla="*/ 107 w 107"/>
                  <a:gd name="T19" fmla="*/ 40 h 102"/>
                  <a:gd name="T20" fmla="*/ 72 w 107"/>
                  <a:gd name="T21" fmla="*/ 33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7" h="102">
                    <a:moveTo>
                      <a:pt x="72" y="33"/>
                    </a:moveTo>
                    <a:lnTo>
                      <a:pt x="55" y="0"/>
                    </a:lnTo>
                    <a:lnTo>
                      <a:pt x="38" y="33"/>
                    </a:lnTo>
                    <a:lnTo>
                      <a:pt x="0" y="40"/>
                    </a:lnTo>
                    <a:lnTo>
                      <a:pt x="27" y="67"/>
                    </a:lnTo>
                    <a:lnTo>
                      <a:pt x="22" y="102"/>
                    </a:lnTo>
                    <a:lnTo>
                      <a:pt x="55" y="86"/>
                    </a:lnTo>
                    <a:lnTo>
                      <a:pt x="88" y="102"/>
                    </a:lnTo>
                    <a:lnTo>
                      <a:pt x="81" y="67"/>
                    </a:lnTo>
                    <a:lnTo>
                      <a:pt x="107" y="40"/>
                    </a:lnTo>
                    <a:lnTo>
                      <a:pt x="72" y="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7185533" y="4376796"/>
              <a:ext cx="519113" cy="515541"/>
              <a:chOff x="8564563" y="4657725"/>
              <a:chExt cx="692150" cy="687388"/>
            </a:xfrm>
          </p:grpSpPr>
          <p:sp>
            <p:nvSpPr>
              <p:cNvPr id="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64563" y="4657725"/>
                <a:ext cx="692150" cy="687388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756650" y="4751388"/>
                <a:ext cx="307975" cy="511175"/>
              </a:xfrm>
              <a:custGeom>
                <a:avLst/>
                <a:gdLst>
                  <a:gd name="T0" fmla="*/ 63 w 82"/>
                  <a:gd name="T1" fmla="*/ 22 h 136"/>
                  <a:gd name="T2" fmla="*/ 57 w 82"/>
                  <a:gd name="T3" fmla="*/ 24 h 136"/>
                  <a:gd name="T4" fmla="*/ 59 w 82"/>
                  <a:gd name="T5" fmla="*/ 17 h 136"/>
                  <a:gd name="T6" fmla="*/ 41 w 82"/>
                  <a:gd name="T7" fmla="*/ 0 h 136"/>
                  <a:gd name="T8" fmla="*/ 24 w 82"/>
                  <a:gd name="T9" fmla="*/ 17 h 136"/>
                  <a:gd name="T10" fmla="*/ 26 w 82"/>
                  <a:gd name="T11" fmla="*/ 24 h 136"/>
                  <a:gd name="T12" fmla="*/ 20 w 82"/>
                  <a:gd name="T13" fmla="*/ 22 h 136"/>
                  <a:gd name="T14" fmla="*/ 0 w 82"/>
                  <a:gd name="T15" fmla="*/ 76 h 136"/>
                  <a:gd name="T16" fmla="*/ 3 w 82"/>
                  <a:gd name="T17" fmla="*/ 106 h 136"/>
                  <a:gd name="T18" fmla="*/ 5 w 82"/>
                  <a:gd name="T19" fmla="*/ 112 h 136"/>
                  <a:gd name="T20" fmla="*/ 19 w 82"/>
                  <a:gd name="T21" fmla="*/ 93 h 136"/>
                  <a:gd name="T22" fmla="*/ 13 w 82"/>
                  <a:gd name="T23" fmla="*/ 136 h 136"/>
                  <a:gd name="T24" fmla="*/ 69 w 82"/>
                  <a:gd name="T25" fmla="*/ 136 h 136"/>
                  <a:gd name="T26" fmla="*/ 64 w 82"/>
                  <a:gd name="T27" fmla="*/ 93 h 136"/>
                  <a:gd name="T28" fmla="*/ 78 w 82"/>
                  <a:gd name="T29" fmla="*/ 112 h 136"/>
                  <a:gd name="T30" fmla="*/ 79 w 82"/>
                  <a:gd name="T31" fmla="*/ 106 h 136"/>
                  <a:gd name="T32" fmla="*/ 82 w 82"/>
                  <a:gd name="T33" fmla="*/ 76 h 136"/>
                  <a:gd name="T34" fmla="*/ 63 w 82"/>
                  <a:gd name="T35" fmla="*/ 22 h 136"/>
                  <a:gd name="T36" fmla="*/ 30 w 82"/>
                  <a:gd name="T37" fmla="*/ 30 h 136"/>
                  <a:gd name="T38" fmla="*/ 30 w 82"/>
                  <a:gd name="T39" fmla="*/ 30 h 136"/>
                  <a:gd name="T40" fmla="*/ 30 w 82"/>
                  <a:gd name="T41" fmla="*/ 30 h 136"/>
                  <a:gd name="T42" fmla="*/ 30 w 82"/>
                  <a:gd name="T43" fmla="*/ 30 h 136"/>
                  <a:gd name="T44" fmla="*/ 41 w 82"/>
                  <a:gd name="T45" fmla="*/ 27 h 136"/>
                  <a:gd name="T46" fmla="*/ 31 w 82"/>
                  <a:gd name="T47" fmla="*/ 17 h 136"/>
                  <a:gd name="T48" fmla="*/ 41 w 82"/>
                  <a:gd name="T49" fmla="*/ 7 h 136"/>
                  <a:gd name="T50" fmla="*/ 51 w 82"/>
                  <a:gd name="T51" fmla="*/ 17 h 136"/>
                  <a:gd name="T52" fmla="*/ 41 w 82"/>
                  <a:gd name="T53" fmla="*/ 27 h 136"/>
                  <a:gd name="T54" fmla="*/ 53 w 82"/>
                  <a:gd name="T55" fmla="*/ 30 h 136"/>
                  <a:gd name="T56" fmla="*/ 53 w 82"/>
                  <a:gd name="T57" fmla="*/ 30 h 136"/>
                  <a:gd name="T58" fmla="*/ 53 w 82"/>
                  <a:gd name="T59" fmla="*/ 30 h 136"/>
                  <a:gd name="T60" fmla="*/ 53 w 82"/>
                  <a:gd name="T61" fmla="*/ 3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2" h="136">
                    <a:moveTo>
                      <a:pt x="63" y="22"/>
                    </a:moveTo>
                    <a:cubicBezTo>
                      <a:pt x="61" y="22"/>
                      <a:pt x="59" y="23"/>
                      <a:pt x="57" y="24"/>
                    </a:cubicBezTo>
                    <a:cubicBezTo>
                      <a:pt x="58" y="22"/>
                      <a:pt x="59" y="20"/>
                      <a:pt x="59" y="17"/>
                    </a:cubicBezTo>
                    <a:cubicBezTo>
                      <a:pt x="59" y="7"/>
                      <a:pt x="51" y="0"/>
                      <a:pt x="41" y="0"/>
                    </a:cubicBezTo>
                    <a:cubicBezTo>
                      <a:pt x="32" y="0"/>
                      <a:pt x="24" y="7"/>
                      <a:pt x="24" y="17"/>
                    </a:cubicBezTo>
                    <a:cubicBezTo>
                      <a:pt x="24" y="20"/>
                      <a:pt x="24" y="22"/>
                      <a:pt x="26" y="24"/>
                    </a:cubicBezTo>
                    <a:cubicBezTo>
                      <a:pt x="24" y="23"/>
                      <a:pt x="22" y="22"/>
                      <a:pt x="20" y="22"/>
                    </a:cubicBezTo>
                    <a:cubicBezTo>
                      <a:pt x="9" y="22"/>
                      <a:pt x="0" y="46"/>
                      <a:pt x="0" y="76"/>
                    </a:cubicBezTo>
                    <a:cubicBezTo>
                      <a:pt x="0" y="87"/>
                      <a:pt x="1" y="98"/>
                      <a:pt x="3" y="106"/>
                    </a:cubicBezTo>
                    <a:cubicBezTo>
                      <a:pt x="5" y="112"/>
                      <a:pt x="5" y="112"/>
                      <a:pt x="5" y="112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3" y="136"/>
                      <a:pt x="13" y="136"/>
                      <a:pt x="13" y="136"/>
                    </a:cubicBezTo>
                    <a:cubicBezTo>
                      <a:pt x="69" y="136"/>
                      <a:pt x="69" y="136"/>
                      <a:pt x="69" y="136"/>
                    </a:cubicBezTo>
                    <a:cubicBezTo>
                      <a:pt x="64" y="93"/>
                      <a:pt x="64" y="93"/>
                      <a:pt x="64" y="93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81" y="98"/>
                      <a:pt x="82" y="87"/>
                      <a:pt x="82" y="76"/>
                    </a:cubicBezTo>
                    <a:cubicBezTo>
                      <a:pt x="82" y="46"/>
                      <a:pt x="74" y="22"/>
                      <a:pt x="63" y="22"/>
                    </a:cubicBezTo>
                    <a:close/>
                    <a:moveTo>
                      <a:pt x="30" y="30"/>
                    </a:move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30"/>
                      <a:pt x="30" y="30"/>
                      <a:pt x="30" y="30"/>
                    </a:cubicBezTo>
                    <a:close/>
                    <a:moveTo>
                      <a:pt x="41" y="27"/>
                    </a:moveTo>
                    <a:cubicBezTo>
                      <a:pt x="36" y="27"/>
                      <a:pt x="31" y="23"/>
                      <a:pt x="31" y="17"/>
                    </a:cubicBezTo>
                    <a:cubicBezTo>
                      <a:pt x="31" y="12"/>
                      <a:pt x="36" y="7"/>
                      <a:pt x="41" y="7"/>
                    </a:cubicBezTo>
                    <a:cubicBezTo>
                      <a:pt x="47" y="7"/>
                      <a:pt x="51" y="12"/>
                      <a:pt x="51" y="17"/>
                    </a:cubicBezTo>
                    <a:cubicBezTo>
                      <a:pt x="51" y="23"/>
                      <a:pt x="47" y="27"/>
                      <a:pt x="41" y="27"/>
                    </a:cubicBezTo>
                    <a:close/>
                    <a:moveTo>
                      <a:pt x="53" y="30"/>
                    </a:move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3" y="30"/>
                      <a:pt x="53" y="30"/>
                      <a:pt x="53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3872555" y="4375606"/>
              <a:ext cx="516731" cy="516731"/>
              <a:chOff x="3246438" y="4759326"/>
              <a:chExt cx="688975" cy="688975"/>
            </a:xfrm>
          </p:grpSpPr>
          <p:sp>
            <p:nvSpPr>
              <p:cNvPr id="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46438" y="4759326"/>
                <a:ext cx="688975" cy="688975"/>
              </a:xfrm>
              <a:prstGeom prst="ellipse">
                <a:avLst/>
              </a:prstGeom>
              <a:solidFill>
                <a:srgbClr val="3380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51213" y="4846638"/>
                <a:ext cx="493713" cy="492125"/>
              </a:xfrm>
              <a:custGeom>
                <a:avLst/>
                <a:gdLst>
                  <a:gd name="T0" fmla="*/ 111 w 131"/>
                  <a:gd name="T1" fmla="*/ 21 h 131"/>
                  <a:gd name="T2" fmla="*/ 106 w 131"/>
                  <a:gd name="T3" fmla="*/ 6 h 131"/>
                  <a:gd name="T4" fmla="*/ 84 w 131"/>
                  <a:gd name="T5" fmla="*/ 6 h 131"/>
                  <a:gd name="T6" fmla="*/ 84 w 131"/>
                  <a:gd name="T7" fmla="*/ 28 h 131"/>
                  <a:gd name="T8" fmla="*/ 86 w 131"/>
                  <a:gd name="T9" fmla="*/ 30 h 131"/>
                  <a:gd name="T10" fmla="*/ 30 w 131"/>
                  <a:gd name="T11" fmla="*/ 86 h 131"/>
                  <a:gd name="T12" fmla="*/ 29 w 131"/>
                  <a:gd name="T13" fmla="*/ 84 h 131"/>
                  <a:gd name="T14" fmla="*/ 6 w 131"/>
                  <a:gd name="T15" fmla="*/ 84 h 131"/>
                  <a:gd name="T16" fmla="*/ 6 w 131"/>
                  <a:gd name="T17" fmla="*/ 106 h 131"/>
                  <a:gd name="T18" fmla="*/ 21 w 131"/>
                  <a:gd name="T19" fmla="*/ 110 h 131"/>
                  <a:gd name="T20" fmla="*/ 25 w 131"/>
                  <a:gd name="T21" fmla="*/ 125 h 131"/>
                  <a:gd name="T22" fmla="*/ 47 w 131"/>
                  <a:gd name="T23" fmla="*/ 125 h 131"/>
                  <a:gd name="T24" fmla="*/ 47 w 131"/>
                  <a:gd name="T25" fmla="*/ 103 h 131"/>
                  <a:gd name="T26" fmla="*/ 46 w 131"/>
                  <a:gd name="T27" fmla="*/ 101 h 131"/>
                  <a:gd name="T28" fmla="*/ 102 w 131"/>
                  <a:gd name="T29" fmla="*/ 46 h 131"/>
                  <a:gd name="T30" fmla="*/ 103 w 131"/>
                  <a:gd name="T31" fmla="*/ 47 h 131"/>
                  <a:gd name="T32" fmla="*/ 125 w 131"/>
                  <a:gd name="T33" fmla="*/ 47 h 131"/>
                  <a:gd name="T34" fmla="*/ 125 w 131"/>
                  <a:gd name="T35" fmla="*/ 25 h 131"/>
                  <a:gd name="T36" fmla="*/ 111 w 131"/>
                  <a:gd name="T37" fmla="*/ 2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1" h="131">
                    <a:moveTo>
                      <a:pt x="111" y="21"/>
                    </a:moveTo>
                    <a:cubicBezTo>
                      <a:pt x="112" y="16"/>
                      <a:pt x="110" y="10"/>
                      <a:pt x="106" y="6"/>
                    </a:cubicBezTo>
                    <a:cubicBezTo>
                      <a:pt x="100" y="0"/>
                      <a:pt x="90" y="0"/>
                      <a:pt x="84" y="6"/>
                    </a:cubicBezTo>
                    <a:cubicBezTo>
                      <a:pt x="78" y="12"/>
                      <a:pt x="78" y="22"/>
                      <a:pt x="84" y="28"/>
                    </a:cubicBezTo>
                    <a:cubicBezTo>
                      <a:pt x="85" y="29"/>
                      <a:pt x="85" y="29"/>
                      <a:pt x="86" y="30"/>
                    </a:cubicBezTo>
                    <a:cubicBezTo>
                      <a:pt x="30" y="86"/>
                      <a:pt x="30" y="86"/>
                      <a:pt x="30" y="86"/>
                    </a:cubicBezTo>
                    <a:cubicBezTo>
                      <a:pt x="30" y="85"/>
                      <a:pt x="29" y="85"/>
                      <a:pt x="29" y="84"/>
                    </a:cubicBezTo>
                    <a:cubicBezTo>
                      <a:pt x="22" y="78"/>
                      <a:pt x="13" y="78"/>
                      <a:pt x="6" y="84"/>
                    </a:cubicBezTo>
                    <a:cubicBezTo>
                      <a:pt x="0" y="90"/>
                      <a:pt x="0" y="100"/>
                      <a:pt x="6" y="106"/>
                    </a:cubicBezTo>
                    <a:cubicBezTo>
                      <a:pt x="10" y="110"/>
                      <a:pt x="16" y="112"/>
                      <a:pt x="21" y="110"/>
                    </a:cubicBezTo>
                    <a:cubicBezTo>
                      <a:pt x="20" y="116"/>
                      <a:pt x="21" y="121"/>
                      <a:pt x="25" y="125"/>
                    </a:cubicBezTo>
                    <a:cubicBezTo>
                      <a:pt x="31" y="131"/>
                      <a:pt x="41" y="131"/>
                      <a:pt x="47" y="125"/>
                    </a:cubicBezTo>
                    <a:cubicBezTo>
                      <a:pt x="53" y="119"/>
                      <a:pt x="53" y="109"/>
                      <a:pt x="47" y="103"/>
                    </a:cubicBezTo>
                    <a:cubicBezTo>
                      <a:pt x="47" y="102"/>
                      <a:pt x="46" y="102"/>
                      <a:pt x="46" y="101"/>
                    </a:cubicBezTo>
                    <a:cubicBezTo>
                      <a:pt x="102" y="46"/>
                      <a:pt x="102" y="46"/>
                      <a:pt x="102" y="46"/>
                    </a:cubicBezTo>
                    <a:cubicBezTo>
                      <a:pt x="102" y="46"/>
                      <a:pt x="103" y="47"/>
                      <a:pt x="103" y="47"/>
                    </a:cubicBezTo>
                    <a:cubicBezTo>
                      <a:pt x="109" y="53"/>
                      <a:pt x="119" y="53"/>
                      <a:pt x="125" y="47"/>
                    </a:cubicBezTo>
                    <a:cubicBezTo>
                      <a:pt x="131" y="41"/>
                      <a:pt x="131" y="31"/>
                      <a:pt x="125" y="25"/>
                    </a:cubicBezTo>
                    <a:cubicBezTo>
                      <a:pt x="121" y="21"/>
                      <a:pt x="116" y="20"/>
                      <a:pt x="111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2215471" y="4375606"/>
              <a:ext cx="516731" cy="516731"/>
              <a:chOff x="1722438" y="4759326"/>
              <a:chExt cx="688975" cy="688975"/>
            </a:xfrm>
          </p:grpSpPr>
          <p:sp>
            <p:nvSpPr>
              <p:cNvPr id="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22438" y="4759326"/>
                <a:ext cx="688975" cy="688975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55800" y="5083176"/>
                <a:ext cx="249238" cy="2301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52625" y="4884738"/>
                <a:ext cx="104775" cy="1873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084388" y="4876801"/>
                <a:ext cx="101600" cy="1920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05038" y="5003801"/>
                <a:ext cx="88900" cy="169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851025" y="5027613"/>
                <a:ext cx="90488" cy="165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3044013" y="4375606"/>
              <a:ext cx="516731" cy="516731"/>
              <a:chOff x="2486025" y="4759326"/>
              <a:chExt cx="688975" cy="688975"/>
            </a:xfrm>
          </p:grpSpPr>
          <p:sp>
            <p:nvSpPr>
              <p:cNvPr id="7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86025" y="4759326"/>
                <a:ext cx="688975" cy="688975"/>
              </a:xfrm>
              <a:prstGeom prst="ellipse">
                <a:avLst/>
              </a:prstGeom>
              <a:solidFill>
                <a:srgbClr val="7A9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82875" y="4876801"/>
                <a:ext cx="303213" cy="431800"/>
              </a:xfrm>
              <a:custGeom>
                <a:avLst/>
                <a:gdLst>
                  <a:gd name="T0" fmla="*/ 77 w 81"/>
                  <a:gd name="T1" fmla="*/ 0 h 115"/>
                  <a:gd name="T2" fmla="*/ 72 w 81"/>
                  <a:gd name="T3" fmla="*/ 13 h 115"/>
                  <a:gd name="T4" fmla="*/ 71 w 81"/>
                  <a:gd name="T5" fmla="*/ 13 h 115"/>
                  <a:gd name="T6" fmla="*/ 66 w 81"/>
                  <a:gd name="T7" fmla="*/ 0 h 115"/>
                  <a:gd name="T8" fmla="*/ 62 w 81"/>
                  <a:gd name="T9" fmla="*/ 13 h 115"/>
                  <a:gd name="T10" fmla="*/ 60 w 81"/>
                  <a:gd name="T11" fmla="*/ 13 h 115"/>
                  <a:gd name="T12" fmla="*/ 56 w 81"/>
                  <a:gd name="T13" fmla="*/ 0 h 115"/>
                  <a:gd name="T14" fmla="*/ 52 w 81"/>
                  <a:gd name="T15" fmla="*/ 13 h 115"/>
                  <a:gd name="T16" fmla="*/ 50 w 81"/>
                  <a:gd name="T17" fmla="*/ 13 h 115"/>
                  <a:gd name="T18" fmla="*/ 46 w 81"/>
                  <a:gd name="T19" fmla="*/ 0 h 115"/>
                  <a:gd name="T20" fmla="*/ 41 w 81"/>
                  <a:gd name="T21" fmla="*/ 13 h 115"/>
                  <a:gd name="T22" fmla="*/ 40 w 81"/>
                  <a:gd name="T23" fmla="*/ 13 h 115"/>
                  <a:gd name="T24" fmla="*/ 35 w 81"/>
                  <a:gd name="T25" fmla="*/ 0 h 115"/>
                  <a:gd name="T26" fmla="*/ 31 w 81"/>
                  <a:gd name="T27" fmla="*/ 13 h 115"/>
                  <a:gd name="T28" fmla="*/ 29 w 81"/>
                  <a:gd name="T29" fmla="*/ 13 h 115"/>
                  <a:gd name="T30" fmla="*/ 25 w 81"/>
                  <a:gd name="T31" fmla="*/ 0 h 115"/>
                  <a:gd name="T32" fmla="*/ 20 w 81"/>
                  <a:gd name="T33" fmla="*/ 13 h 115"/>
                  <a:gd name="T34" fmla="*/ 19 w 81"/>
                  <a:gd name="T35" fmla="*/ 13 h 115"/>
                  <a:gd name="T36" fmla="*/ 14 w 81"/>
                  <a:gd name="T37" fmla="*/ 0 h 115"/>
                  <a:gd name="T38" fmla="*/ 10 w 81"/>
                  <a:gd name="T39" fmla="*/ 13 h 115"/>
                  <a:gd name="T40" fmla="*/ 8 w 81"/>
                  <a:gd name="T41" fmla="*/ 13 h 115"/>
                  <a:gd name="T42" fmla="*/ 4 w 81"/>
                  <a:gd name="T43" fmla="*/ 0 h 115"/>
                  <a:gd name="T44" fmla="*/ 0 w 81"/>
                  <a:gd name="T45" fmla="*/ 13 h 115"/>
                  <a:gd name="T46" fmla="*/ 0 w 81"/>
                  <a:gd name="T47" fmla="*/ 13 h 115"/>
                  <a:gd name="T48" fmla="*/ 0 w 81"/>
                  <a:gd name="T49" fmla="*/ 13 h 115"/>
                  <a:gd name="T50" fmla="*/ 0 w 81"/>
                  <a:gd name="T51" fmla="*/ 13 h 115"/>
                  <a:gd name="T52" fmla="*/ 0 w 81"/>
                  <a:gd name="T53" fmla="*/ 13 h 115"/>
                  <a:gd name="T54" fmla="*/ 0 w 81"/>
                  <a:gd name="T55" fmla="*/ 110 h 115"/>
                  <a:gd name="T56" fmla="*/ 5 w 81"/>
                  <a:gd name="T57" fmla="*/ 115 h 115"/>
                  <a:gd name="T58" fmla="*/ 76 w 81"/>
                  <a:gd name="T59" fmla="*/ 115 h 115"/>
                  <a:gd name="T60" fmla="*/ 81 w 81"/>
                  <a:gd name="T61" fmla="*/ 110 h 115"/>
                  <a:gd name="T62" fmla="*/ 81 w 81"/>
                  <a:gd name="T63" fmla="*/ 13 h 115"/>
                  <a:gd name="T64" fmla="*/ 81 w 81"/>
                  <a:gd name="T65" fmla="*/ 13 h 115"/>
                  <a:gd name="T66" fmla="*/ 77 w 81"/>
                  <a:gd name="T67" fmla="*/ 0 h 115"/>
                  <a:gd name="T68" fmla="*/ 48 w 81"/>
                  <a:gd name="T69" fmla="*/ 42 h 115"/>
                  <a:gd name="T70" fmla="*/ 53 w 81"/>
                  <a:gd name="T71" fmla="*/ 51 h 115"/>
                  <a:gd name="T72" fmla="*/ 48 w 81"/>
                  <a:gd name="T73" fmla="*/ 60 h 115"/>
                  <a:gd name="T74" fmla="*/ 43 w 81"/>
                  <a:gd name="T75" fmla="*/ 51 h 115"/>
                  <a:gd name="T76" fmla="*/ 48 w 81"/>
                  <a:gd name="T77" fmla="*/ 42 h 115"/>
                  <a:gd name="T78" fmla="*/ 25 w 81"/>
                  <a:gd name="T79" fmla="*/ 72 h 115"/>
                  <a:gd name="T80" fmla="*/ 21 w 81"/>
                  <a:gd name="T81" fmla="*/ 64 h 115"/>
                  <a:gd name="T82" fmla="*/ 25 w 81"/>
                  <a:gd name="T83" fmla="*/ 56 h 115"/>
                  <a:gd name="T84" fmla="*/ 29 w 81"/>
                  <a:gd name="T85" fmla="*/ 64 h 115"/>
                  <a:gd name="T86" fmla="*/ 25 w 81"/>
                  <a:gd name="T87" fmla="*/ 72 h 115"/>
                  <a:gd name="T88" fmla="*/ 35 w 81"/>
                  <a:gd name="T89" fmla="*/ 42 h 115"/>
                  <a:gd name="T90" fmla="*/ 40 w 81"/>
                  <a:gd name="T91" fmla="*/ 51 h 115"/>
                  <a:gd name="T92" fmla="*/ 35 w 81"/>
                  <a:gd name="T93" fmla="*/ 60 h 115"/>
                  <a:gd name="T94" fmla="*/ 30 w 81"/>
                  <a:gd name="T95" fmla="*/ 51 h 115"/>
                  <a:gd name="T96" fmla="*/ 35 w 81"/>
                  <a:gd name="T97" fmla="*/ 42 h 115"/>
                  <a:gd name="T98" fmla="*/ 42 w 81"/>
                  <a:gd name="T99" fmla="*/ 83 h 115"/>
                  <a:gd name="T100" fmla="*/ 31 w 81"/>
                  <a:gd name="T101" fmla="*/ 74 h 115"/>
                  <a:gd name="T102" fmla="*/ 42 w 81"/>
                  <a:gd name="T103" fmla="*/ 61 h 115"/>
                  <a:gd name="T104" fmla="*/ 54 w 81"/>
                  <a:gd name="T105" fmla="*/ 74 h 115"/>
                  <a:gd name="T106" fmla="*/ 42 w 81"/>
                  <a:gd name="T107" fmla="*/ 83 h 115"/>
                  <a:gd name="T108" fmla="*/ 59 w 81"/>
                  <a:gd name="T109" fmla="*/ 70 h 115"/>
                  <a:gd name="T110" fmla="*/ 54 w 81"/>
                  <a:gd name="T111" fmla="*/ 62 h 115"/>
                  <a:gd name="T112" fmla="*/ 59 w 81"/>
                  <a:gd name="T113" fmla="*/ 54 h 115"/>
                  <a:gd name="T114" fmla="*/ 63 w 81"/>
                  <a:gd name="T115" fmla="*/ 62 h 115"/>
                  <a:gd name="T116" fmla="*/ 59 w 81"/>
                  <a:gd name="T117" fmla="*/ 7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115">
                    <a:moveTo>
                      <a:pt x="77" y="0"/>
                    </a:moveTo>
                    <a:cubicBezTo>
                      <a:pt x="72" y="13"/>
                      <a:pt x="72" y="13"/>
                      <a:pt x="72" y="13"/>
                    </a:cubicBezTo>
                    <a:cubicBezTo>
                      <a:pt x="71" y="13"/>
                      <a:pt x="71" y="13"/>
                      <a:pt x="71" y="13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2" y="13"/>
                      <a:pt x="62" y="13"/>
                      <a:pt x="62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3"/>
                      <a:pt x="2" y="115"/>
                      <a:pt x="5" y="115"/>
                    </a:cubicBezTo>
                    <a:cubicBezTo>
                      <a:pt x="76" y="115"/>
                      <a:pt x="76" y="115"/>
                      <a:pt x="76" y="115"/>
                    </a:cubicBezTo>
                    <a:cubicBezTo>
                      <a:pt x="79" y="115"/>
                      <a:pt x="81" y="113"/>
                      <a:pt x="81" y="110"/>
                    </a:cubicBezTo>
                    <a:cubicBezTo>
                      <a:pt x="81" y="13"/>
                      <a:pt x="81" y="13"/>
                      <a:pt x="81" y="13"/>
                    </a:cubicBezTo>
                    <a:cubicBezTo>
                      <a:pt x="81" y="13"/>
                      <a:pt x="81" y="13"/>
                      <a:pt x="81" y="13"/>
                    </a:cubicBezTo>
                    <a:lnTo>
                      <a:pt x="77" y="0"/>
                    </a:lnTo>
                    <a:close/>
                    <a:moveTo>
                      <a:pt x="48" y="42"/>
                    </a:moveTo>
                    <a:cubicBezTo>
                      <a:pt x="50" y="42"/>
                      <a:pt x="53" y="46"/>
                      <a:pt x="53" y="51"/>
                    </a:cubicBezTo>
                    <a:cubicBezTo>
                      <a:pt x="53" y="56"/>
                      <a:pt x="50" y="60"/>
                      <a:pt x="48" y="60"/>
                    </a:cubicBezTo>
                    <a:cubicBezTo>
                      <a:pt x="45" y="60"/>
                      <a:pt x="43" y="56"/>
                      <a:pt x="43" y="51"/>
                    </a:cubicBezTo>
                    <a:cubicBezTo>
                      <a:pt x="43" y="46"/>
                      <a:pt x="45" y="42"/>
                      <a:pt x="48" y="42"/>
                    </a:cubicBezTo>
                    <a:close/>
                    <a:moveTo>
                      <a:pt x="25" y="72"/>
                    </a:moveTo>
                    <a:cubicBezTo>
                      <a:pt x="23" y="72"/>
                      <a:pt x="21" y="68"/>
                      <a:pt x="21" y="64"/>
                    </a:cubicBezTo>
                    <a:cubicBezTo>
                      <a:pt x="21" y="59"/>
                      <a:pt x="23" y="56"/>
                      <a:pt x="25" y="56"/>
                    </a:cubicBezTo>
                    <a:cubicBezTo>
                      <a:pt x="27" y="56"/>
                      <a:pt x="29" y="59"/>
                      <a:pt x="29" y="64"/>
                    </a:cubicBezTo>
                    <a:cubicBezTo>
                      <a:pt x="29" y="68"/>
                      <a:pt x="27" y="72"/>
                      <a:pt x="25" y="72"/>
                    </a:cubicBezTo>
                    <a:close/>
                    <a:moveTo>
                      <a:pt x="35" y="42"/>
                    </a:moveTo>
                    <a:cubicBezTo>
                      <a:pt x="38" y="42"/>
                      <a:pt x="40" y="46"/>
                      <a:pt x="40" y="51"/>
                    </a:cubicBezTo>
                    <a:cubicBezTo>
                      <a:pt x="40" y="56"/>
                      <a:pt x="38" y="60"/>
                      <a:pt x="35" y="60"/>
                    </a:cubicBezTo>
                    <a:cubicBezTo>
                      <a:pt x="33" y="60"/>
                      <a:pt x="30" y="56"/>
                      <a:pt x="30" y="51"/>
                    </a:cubicBezTo>
                    <a:cubicBezTo>
                      <a:pt x="30" y="46"/>
                      <a:pt x="33" y="42"/>
                      <a:pt x="35" y="42"/>
                    </a:cubicBezTo>
                    <a:close/>
                    <a:moveTo>
                      <a:pt x="42" y="83"/>
                    </a:moveTo>
                    <a:cubicBezTo>
                      <a:pt x="37" y="83"/>
                      <a:pt x="31" y="81"/>
                      <a:pt x="31" y="74"/>
                    </a:cubicBezTo>
                    <a:cubicBezTo>
                      <a:pt x="31" y="67"/>
                      <a:pt x="37" y="61"/>
                      <a:pt x="42" y="61"/>
                    </a:cubicBezTo>
                    <a:cubicBezTo>
                      <a:pt x="47" y="61"/>
                      <a:pt x="54" y="67"/>
                      <a:pt x="54" y="74"/>
                    </a:cubicBezTo>
                    <a:cubicBezTo>
                      <a:pt x="54" y="81"/>
                      <a:pt x="47" y="83"/>
                      <a:pt x="42" y="83"/>
                    </a:cubicBezTo>
                    <a:close/>
                    <a:moveTo>
                      <a:pt x="59" y="70"/>
                    </a:moveTo>
                    <a:cubicBezTo>
                      <a:pt x="56" y="70"/>
                      <a:pt x="54" y="66"/>
                      <a:pt x="54" y="62"/>
                    </a:cubicBezTo>
                    <a:cubicBezTo>
                      <a:pt x="54" y="57"/>
                      <a:pt x="56" y="54"/>
                      <a:pt x="59" y="54"/>
                    </a:cubicBezTo>
                    <a:cubicBezTo>
                      <a:pt x="61" y="54"/>
                      <a:pt x="63" y="57"/>
                      <a:pt x="63" y="62"/>
                    </a:cubicBezTo>
                    <a:cubicBezTo>
                      <a:pt x="63" y="66"/>
                      <a:pt x="61" y="70"/>
                      <a:pt x="59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558386" y="4375606"/>
              <a:ext cx="516731" cy="516731"/>
              <a:chOff x="198437" y="4759326"/>
              <a:chExt cx="688975" cy="688975"/>
            </a:xfrm>
          </p:grpSpPr>
          <p:sp>
            <p:nvSpPr>
              <p:cNvPr id="8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8437" y="4759326"/>
                <a:ext cx="688975" cy="688975"/>
              </a:xfrm>
              <a:prstGeom prst="ellipse">
                <a:avLst/>
              </a:prstGeom>
              <a:solidFill>
                <a:srgbClr val="27B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68300" y="4948238"/>
                <a:ext cx="365125" cy="330200"/>
              </a:xfrm>
              <a:custGeom>
                <a:avLst/>
                <a:gdLst>
                  <a:gd name="T0" fmla="*/ 95 w 97"/>
                  <a:gd name="T1" fmla="*/ 21 h 88"/>
                  <a:gd name="T2" fmla="*/ 95 w 97"/>
                  <a:gd name="T3" fmla="*/ 0 h 88"/>
                  <a:gd name="T4" fmla="*/ 78 w 97"/>
                  <a:gd name="T5" fmla="*/ 10 h 88"/>
                  <a:gd name="T6" fmla="*/ 69 w 97"/>
                  <a:gd name="T7" fmla="*/ 15 h 88"/>
                  <a:gd name="T8" fmla="*/ 49 w 97"/>
                  <a:gd name="T9" fmla="*/ 12 h 88"/>
                  <a:gd name="T10" fmla="*/ 28 w 97"/>
                  <a:gd name="T11" fmla="*/ 15 h 88"/>
                  <a:gd name="T12" fmla="*/ 20 w 97"/>
                  <a:gd name="T13" fmla="*/ 10 h 88"/>
                  <a:gd name="T14" fmla="*/ 2 w 97"/>
                  <a:gd name="T15" fmla="*/ 0 h 88"/>
                  <a:gd name="T16" fmla="*/ 2 w 97"/>
                  <a:gd name="T17" fmla="*/ 21 h 88"/>
                  <a:gd name="T18" fmla="*/ 2 w 97"/>
                  <a:gd name="T19" fmla="*/ 38 h 88"/>
                  <a:gd name="T20" fmla="*/ 0 w 97"/>
                  <a:gd name="T21" fmla="*/ 50 h 88"/>
                  <a:gd name="T22" fmla="*/ 49 w 97"/>
                  <a:gd name="T23" fmla="*/ 88 h 88"/>
                  <a:gd name="T24" fmla="*/ 97 w 97"/>
                  <a:gd name="T25" fmla="*/ 50 h 88"/>
                  <a:gd name="T26" fmla="*/ 95 w 97"/>
                  <a:gd name="T27" fmla="*/ 38 h 88"/>
                  <a:gd name="T28" fmla="*/ 95 w 97"/>
                  <a:gd name="T29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7" h="88">
                    <a:moveTo>
                      <a:pt x="95" y="21"/>
                    </a:moveTo>
                    <a:cubicBezTo>
                      <a:pt x="95" y="0"/>
                      <a:pt x="95" y="0"/>
                      <a:pt x="95" y="0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3" y="13"/>
                      <a:pt x="56" y="12"/>
                      <a:pt x="49" y="12"/>
                    </a:cubicBezTo>
                    <a:cubicBezTo>
                      <a:pt x="41" y="12"/>
                      <a:pt x="34" y="13"/>
                      <a:pt x="28" y="15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38"/>
                      <a:pt x="2" y="38"/>
                      <a:pt x="2" y="38"/>
                    </a:cubicBezTo>
                    <a:cubicBezTo>
                      <a:pt x="1" y="42"/>
                      <a:pt x="0" y="46"/>
                      <a:pt x="0" y="50"/>
                    </a:cubicBezTo>
                    <a:cubicBezTo>
                      <a:pt x="0" y="71"/>
                      <a:pt x="22" y="88"/>
                      <a:pt x="49" y="88"/>
                    </a:cubicBezTo>
                    <a:cubicBezTo>
                      <a:pt x="75" y="88"/>
                      <a:pt x="97" y="71"/>
                      <a:pt x="97" y="50"/>
                    </a:cubicBezTo>
                    <a:cubicBezTo>
                      <a:pt x="97" y="46"/>
                      <a:pt x="96" y="42"/>
                      <a:pt x="95" y="38"/>
                    </a:cubicBezTo>
                    <a:lnTo>
                      <a:pt x="95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1386928" y="4375606"/>
              <a:ext cx="516731" cy="516731"/>
              <a:chOff x="958850" y="4759326"/>
              <a:chExt cx="688975" cy="688975"/>
            </a:xfrm>
          </p:grpSpPr>
          <p:sp>
            <p:nvSpPr>
              <p:cNvPr id="8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58850" y="4759326"/>
                <a:ext cx="688975" cy="688975"/>
              </a:xfrm>
              <a:prstGeom prst="ellipse">
                <a:avLst/>
              </a:prstGeom>
              <a:solidFill>
                <a:srgbClr val="7B5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9013" y="5000626"/>
                <a:ext cx="631825" cy="169863"/>
              </a:xfrm>
              <a:custGeom>
                <a:avLst/>
                <a:gdLst>
                  <a:gd name="T0" fmla="*/ 150 w 168"/>
                  <a:gd name="T1" fmla="*/ 26 h 45"/>
                  <a:gd name="T2" fmla="*/ 153 w 168"/>
                  <a:gd name="T3" fmla="*/ 18 h 45"/>
                  <a:gd name="T4" fmla="*/ 141 w 168"/>
                  <a:gd name="T5" fmla="*/ 6 h 45"/>
                  <a:gd name="T6" fmla="*/ 130 w 168"/>
                  <a:gd name="T7" fmla="*/ 14 h 45"/>
                  <a:gd name="T8" fmla="*/ 94 w 168"/>
                  <a:gd name="T9" fmla="*/ 0 h 45"/>
                  <a:gd name="T10" fmla="*/ 65 w 168"/>
                  <a:gd name="T11" fmla="*/ 19 h 45"/>
                  <a:gd name="T12" fmla="*/ 66 w 168"/>
                  <a:gd name="T13" fmla="*/ 25 h 45"/>
                  <a:gd name="T14" fmla="*/ 41 w 168"/>
                  <a:gd name="T15" fmla="*/ 16 h 45"/>
                  <a:gd name="T16" fmla="*/ 33 w 168"/>
                  <a:gd name="T17" fmla="*/ 24 h 45"/>
                  <a:gd name="T18" fmla="*/ 25 w 168"/>
                  <a:gd name="T19" fmla="*/ 33 h 45"/>
                  <a:gd name="T20" fmla="*/ 3 w 168"/>
                  <a:gd name="T21" fmla="*/ 28 h 45"/>
                  <a:gd name="T22" fmla="*/ 1 w 168"/>
                  <a:gd name="T23" fmla="*/ 28 h 45"/>
                  <a:gd name="T24" fmla="*/ 1 w 168"/>
                  <a:gd name="T25" fmla="*/ 30 h 45"/>
                  <a:gd name="T26" fmla="*/ 19 w 168"/>
                  <a:gd name="T27" fmla="*/ 37 h 45"/>
                  <a:gd name="T28" fmla="*/ 27 w 168"/>
                  <a:gd name="T29" fmla="*/ 35 h 45"/>
                  <a:gd name="T30" fmla="*/ 36 w 168"/>
                  <a:gd name="T31" fmla="*/ 26 h 45"/>
                  <a:gd name="T32" fmla="*/ 42 w 168"/>
                  <a:gd name="T33" fmla="*/ 18 h 45"/>
                  <a:gd name="T34" fmla="*/ 67 w 168"/>
                  <a:gd name="T35" fmla="*/ 30 h 45"/>
                  <a:gd name="T36" fmla="*/ 68 w 168"/>
                  <a:gd name="T37" fmla="*/ 31 h 45"/>
                  <a:gd name="T38" fmla="*/ 90 w 168"/>
                  <a:gd name="T39" fmla="*/ 43 h 45"/>
                  <a:gd name="T40" fmla="*/ 167 w 168"/>
                  <a:gd name="T41" fmla="*/ 40 h 45"/>
                  <a:gd name="T42" fmla="*/ 150 w 168"/>
                  <a:gd name="T43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8" h="45">
                    <a:moveTo>
                      <a:pt x="150" y="26"/>
                    </a:moveTo>
                    <a:cubicBezTo>
                      <a:pt x="152" y="24"/>
                      <a:pt x="153" y="21"/>
                      <a:pt x="153" y="18"/>
                    </a:cubicBezTo>
                    <a:cubicBezTo>
                      <a:pt x="153" y="11"/>
                      <a:pt x="148" y="6"/>
                      <a:pt x="141" y="6"/>
                    </a:cubicBezTo>
                    <a:cubicBezTo>
                      <a:pt x="136" y="6"/>
                      <a:pt x="131" y="9"/>
                      <a:pt x="130" y="14"/>
                    </a:cubicBezTo>
                    <a:cubicBezTo>
                      <a:pt x="115" y="6"/>
                      <a:pt x="100" y="0"/>
                      <a:pt x="94" y="0"/>
                    </a:cubicBezTo>
                    <a:cubicBezTo>
                      <a:pt x="81" y="0"/>
                      <a:pt x="65" y="6"/>
                      <a:pt x="65" y="19"/>
                    </a:cubicBezTo>
                    <a:cubicBezTo>
                      <a:pt x="65" y="21"/>
                      <a:pt x="65" y="23"/>
                      <a:pt x="66" y="25"/>
                    </a:cubicBezTo>
                    <a:cubicBezTo>
                      <a:pt x="54" y="15"/>
                      <a:pt x="48" y="12"/>
                      <a:pt x="41" y="16"/>
                    </a:cubicBezTo>
                    <a:cubicBezTo>
                      <a:pt x="37" y="17"/>
                      <a:pt x="35" y="21"/>
                      <a:pt x="33" y="24"/>
                    </a:cubicBezTo>
                    <a:cubicBezTo>
                      <a:pt x="31" y="28"/>
                      <a:pt x="29" y="31"/>
                      <a:pt x="25" y="33"/>
                    </a:cubicBezTo>
                    <a:cubicBezTo>
                      <a:pt x="18" y="36"/>
                      <a:pt x="6" y="31"/>
                      <a:pt x="3" y="28"/>
                    </a:cubicBezTo>
                    <a:cubicBezTo>
                      <a:pt x="3" y="27"/>
                      <a:pt x="2" y="27"/>
                      <a:pt x="1" y="28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4" y="33"/>
                      <a:pt x="12" y="37"/>
                      <a:pt x="19" y="37"/>
                    </a:cubicBezTo>
                    <a:cubicBezTo>
                      <a:pt x="22" y="37"/>
                      <a:pt x="25" y="37"/>
                      <a:pt x="27" y="35"/>
                    </a:cubicBezTo>
                    <a:cubicBezTo>
                      <a:pt x="31" y="33"/>
                      <a:pt x="34" y="29"/>
                      <a:pt x="36" y="26"/>
                    </a:cubicBezTo>
                    <a:cubicBezTo>
                      <a:pt x="37" y="23"/>
                      <a:pt x="39" y="20"/>
                      <a:pt x="42" y="18"/>
                    </a:cubicBezTo>
                    <a:cubicBezTo>
                      <a:pt x="48" y="15"/>
                      <a:pt x="53" y="19"/>
                      <a:pt x="67" y="30"/>
                    </a:cubicBezTo>
                    <a:cubicBezTo>
                      <a:pt x="68" y="30"/>
                      <a:pt x="68" y="31"/>
                      <a:pt x="68" y="31"/>
                    </a:cubicBezTo>
                    <a:cubicBezTo>
                      <a:pt x="72" y="38"/>
                      <a:pt x="80" y="43"/>
                      <a:pt x="90" y="43"/>
                    </a:cubicBezTo>
                    <a:cubicBezTo>
                      <a:pt x="103" y="43"/>
                      <a:pt x="164" y="45"/>
                      <a:pt x="167" y="40"/>
                    </a:cubicBezTo>
                    <a:cubicBezTo>
                      <a:pt x="168" y="38"/>
                      <a:pt x="160" y="32"/>
                      <a:pt x="15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6356992" y="5141716"/>
              <a:ext cx="516731" cy="519113"/>
              <a:chOff x="7800975" y="5413375"/>
              <a:chExt cx="688975" cy="692150"/>
            </a:xfrm>
          </p:grpSpPr>
          <p:sp>
            <p:nvSpPr>
              <p:cNvPr id="8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800975" y="5413375"/>
                <a:ext cx="688975" cy="692150"/>
              </a:xfrm>
              <a:prstGeom prst="ellipse">
                <a:avLst/>
              </a:prstGeom>
              <a:solidFill>
                <a:srgbClr val="27BC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10513" y="5545138"/>
                <a:ext cx="447675" cy="447675"/>
              </a:xfrm>
              <a:custGeom>
                <a:avLst/>
                <a:gdLst>
                  <a:gd name="T0" fmla="*/ 104 w 119"/>
                  <a:gd name="T1" fmla="*/ 14 h 119"/>
                  <a:gd name="T2" fmla="*/ 91 w 119"/>
                  <a:gd name="T3" fmla="*/ 16 h 119"/>
                  <a:gd name="T4" fmla="*/ 81 w 119"/>
                  <a:gd name="T5" fmla="*/ 0 h 119"/>
                  <a:gd name="T6" fmla="*/ 79 w 119"/>
                  <a:gd name="T7" fmla="*/ 8 h 119"/>
                  <a:gd name="T8" fmla="*/ 75 w 119"/>
                  <a:gd name="T9" fmla="*/ 31 h 119"/>
                  <a:gd name="T10" fmla="*/ 42 w 119"/>
                  <a:gd name="T11" fmla="*/ 41 h 119"/>
                  <a:gd name="T12" fmla="*/ 32 w 119"/>
                  <a:gd name="T13" fmla="*/ 75 h 119"/>
                  <a:gd name="T14" fmla="*/ 9 w 119"/>
                  <a:gd name="T15" fmla="*/ 79 h 119"/>
                  <a:gd name="T16" fmla="*/ 0 w 119"/>
                  <a:gd name="T17" fmla="*/ 81 h 119"/>
                  <a:gd name="T18" fmla="*/ 16 w 119"/>
                  <a:gd name="T19" fmla="*/ 91 h 119"/>
                  <a:gd name="T20" fmla="*/ 15 w 119"/>
                  <a:gd name="T21" fmla="*/ 104 h 119"/>
                  <a:gd name="T22" fmla="*/ 28 w 119"/>
                  <a:gd name="T23" fmla="*/ 103 h 119"/>
                  <a:gd name="T24" fmla="*/ 38 w 119"/>
                  <a:gd name="T25" fmla="*/ 119 h 119"/>
                  <a:gd name="T26" fmla="*/ 40 w 119"/>
                  <a:gd name="T27" fmla="*/ 110 h 119"/>
                  <a:gd name="T28" fmla="*/ 44 w 119"/>
                  <a:gd name="T29" fmla="*/ 87 h 119"/>
                  <a:gd name="T30" fmla="*/ 53 w 119"/>
                  <a:gd name="T31" fmla="*/ 89 h 119"/>
                  <a:gd name="T32" fmla="*/ 78 w 119"/>
                  <a:gd name="T33" fmla="*/ 77 h 119"/>
                  <a:gd name="T34" fmla="*/ 88 w 119"/>
                  <a:gd name="T35" fmla="*/ 43 h 119"/>
                  <a:gd name="T36" fmla="*/ 111 w 119"/>
                  <a:gd name="T37" fmla="*/ 40 h 119"/>
                  <a:gd name="T38" fmla="*/ 119 w 119"/>
                  <a:gd name="T39" fmla="*/ 38 h 119"/>
                  <a:gd name="T40" fmla="*/ 103 w 119"/>
                  <a:gd name="T41" fmla="*/ 28 h 119"/>
                  <a:gd name="T42" fmla="*/ 104 w 119"/>
                  <a:gd name="T43" fmla="*/ 14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" h="119">
                    <a:moveTo>
                      <a:pt x="104" y="14"/>
                    </a:moveTo>
                    <a:cubicBezTo>
                      <a:pt x="91" y="16"/>
                      <a:pt x="91" y="16"/>
                      <a:pt x="91" y="16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7" y="19"/>
                      <a:pt x="76" y="26"/>
                      <a:pt x="75" y="31"/>
                    </a:cubicBezTo>
                    <a:cubicBezTo>
                      <a:pt x="65" y="26"/>
                      <a:pt x="53" y="30"/>
                      <a:pt x="42" y="41"/>
                    </a:cubicBezTo>
                    <a:cubicBezTo>
                      <a:pt x="30" y="53"/>
                      <a:pt x="27" y="65"/>
                      <a:pt x="32" y="75"/>
                    </a:cubicBezTo>
                    <a:cubicBezTo>
                      <a:pt x="23" y="75"/>
                      <a:pt x="9" y="79"/>
                      <a:pt x="9" y="79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15" y="104"/>
                      <a:pt x="15" y="104"/>
                      <a:pt x="15" y="104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38" y="119"/>
                      <a:pt x="38" y="119"/>
                      <a:pt x="38" y="119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3" y="99"/>
                      <a:pt x="44" y="92"/>
                      <a:pt x="44" y="87"/>
                    </a:cubicBezTo>
                    <a:cubicBezTo>
                      <a:pt x="47" y="89"/>
                      <a:pt x="50" y="89"/>
                      <a:pt x="53" y="89"/>
                    </a:cubicBezTo>
                    <a:cubicBezTo>
                      <a:pt x="61" y="89"/>
                      <a:pt x="69" y="85"/>
                      <a:pt x="78" y="77"/>
                    </a:cubicBezTo>
                    <a:cubicBezTo>
                      <a:pt x="89" y="65"/>
                      <a:pt x="93" y="54"/>
                      <a:pt x="88" y="43"/>
                    </a:cubicBezTo>
                    <a:cubicBezTo>
                      <a:pt x="97" y="43"/>
                      <a:pt x="110" y="40"/>
                      <a:pt x="111" y="40"/>
                    </a:cubicBezTo>
                    <a:cubicBezTo>
                      <a:pt x="119" y="38"/>
                      <a:pt x="119" y="38"/>
                      <a:pt x="119" y="38"/>
                    </a:cubicBezTo>
                    <a:cubicBezTo>
                      <a:pt x="103" y="28"/>
                      <a:pt x="103" y="28"/>
                      <a:pt x="103" y="28"/>
                    </a:cubicBezTo>
                    <a:lnTo>
                      <a:pt x="104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8016457" y="5141716"/>
              <a:ext cx="519113" cy="519113"/>
              <a:chOff x="9328150" y="5413375"/>
              <a:chExt cx="692150" cy="692150"/>
            </a:xfrm>
          </p:grpSpPr>
          <p:sp>
            <p:nvSpPr>
              <p:cNvPr id="9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328150" y="5413375"/>
                <a:ext cx="692150" cy="692150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9467850" y="5492750"/>
                <a:ext cx="406400" cy="492125"/>
              </a:xfrm>
              <a:custGeom>
                <a:avLst/>
                <a:gdLst>
                  <a:gd name="T0" fmla="*/ 76 w 108"/>
                  <a:gd name="T1" fmla="*/ 46 h 131"/>
                  <a:gd name="T2" fmla="*/ 60 w 108"/>
                  <a:gd name="T3" fmla="*/ 46 h 131"/>
                  <a:gd name="T4" fmla="*/ 60 w 108"/>
                  <a:gd name="T5" fmla="*/ 41 h 131"/>
                  <a:gd name="T6" fmla="*/ 69 w 108"/>
                  <a:gd name="T7" fmla="*/ 29 h 131"/>
                  <a:gd name="T8" fmla="*/ 60 w 108"/>
                  <a:gd name="T9" fmla="*/ 6 h 131"/>
                  <a:gd name="T10" fmla="*/ 56 w 108"/>
                  <a:gd name="T11" fmla="*/ 0 h 131"/>
                  <a:gd name="T12" fmla="*/ 53 w 108"/>
                  <a:gd name="T13" fmla="*/ 6 h 131"/>
                  <a:gd name="T14" fmla="*/ 43 w 108"/>
                  <a:gd name="T15" fmla="*/ 29 h 131"/>
                  <a:gd name="T16" fmla="*/ 52 w 108"/>
                  <a:gd name="T17" fmla="*/ 41 h 131"/>
                  <a:gd name="T18" fmla="*/ 52 w 108"/>
                  <a:gd name="T19" fmla="*/ 46 h 131"/>
                  <a:gd name="T20" fmla="*/ 37 w 108"/>
                  <a:gd name="T21" fmla="*/ 46 h 131"/>
                  <a:gd name="T22" fmla="*/ 37 w 108"/>
                  <a:gd name="T23" fmla="*/ 107 h 131"/>
                  <a:gd name="T24" fmla="*/ 19 w 108"/>
                  <a:gd name="T25" fmla="*/ 107 h 131"/>
                  <a:gd name="T26" fmla="*/ 0 w 108"/>
                  <a:gd name="T27" fmla="*/ 107 h 131"/>
                  <a:gd name="T28" fmla="*/ 26 w 108"/>
                  <a:gd name="T29" fmla="*/ 131 h 131"/>
                  <a:gd name="T30" fmla="*/ 27 w 108"/>
                  <a:gd name="T31" fmla="*/ 131 h 131"/>
                  <a:gd name="T32" fmla="*/ 84 w 108"/>
                  <a:gd name="T33" fmla="*/ 131 h 131"/>
                  <a:gd name="T34" fmla="*/ 85 w 108"/>
                  <a:gd name="T35" fmla="*/ 131 h 131"/>
                  <a:gd name="T36" fmla="*/ 104 w 108"/>
                  <a:gd name="T37" fmla="*/ 114 h 131"/>
                  <a:gd name="T38" fmla="*/ 108 w 108"/>
                  <a:gd name="T39" fmla="*/ 107 h 131"/>
                  <a:gd name="T40" fmla="*/ 76 w 108"/>
                  <a:gd name="T41" fmla="*/ 107 h 131"/>
                  <a:gd name="T42" fmla="*/ 76 w 108"/>
                  <a:gd name="T43" fmla="*/ 46 h 131"/>
                  <a:gd name="T44" fmla="*/ 56 w 108"/>
                  <a:gd name="T45" fmla="*/ 34 h 131"/>
                  <a:gd name="T46" fmla="*/ 51 w 108"/>
                  <a:gd name="T47" fmla="*/ 29 h 131"/>
                  <a:gd name="T48" fmla="*/ 56 w 108"/>
                  <a:gd name="T49" fmla="*/ 17 h 131"/>
                  <a:gd name="T50" fmla="*/ 61 w 108"/>
                  <a:gd name="T51" fmla="*/ 29 h 131"/>
                  <a:gd name="T52" fmla="*/ 56 w 108"/>
                  <a:gd name="T53" fmla="*/ 34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8" h="131">
                    <a:moveTo>
                      <a:pt x="76" y="46"/>
                    </a:moveTo>
                    <a:cubicBezTo>
                      <a:pt x="60" y="46"/>
                      <a:pt x="60" y="46"/>
                      <a:pt x="60" y="46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6" y="39"/>
                      <a:pt x="69" y="34"/>
                      <a:pt x="69" y="29"/>
                    </a:cubicBezTo>
                    <a:cubicBezTo>
                      <a:pt x="69" y="23"/>
                      <a:pt x="62" y="10"/>
                      <a:pt x="60" y="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1" y="10"/>
                      <a:pt x="43" y="23"/>
                      <a:pt x="43" y="29"/>
                    </a:cubicBezTo>
                    <a:cubicBezTo>
                      <a:pt x="43" y="34"/>
                      <a:pt x="47" y="39"/>
                      <a:pt x="52" y="41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7" y="107"/>
                      <a:pt x="37" y="107"/>
                      <a:pt x="37" y="107"/>
                    </a:cubicBezTo>
                    <a:cubicBezTo>
                      <a:pt x="19" y="107"/>
                      <a:pt x="19" y="107"/>
                      <a:pt x="19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3" y="114"/>
                      <a:pt x="21" y="128"/>
                      <a:pt x="26" y="131"/>
                    </a:cubicBezTo>
                    <a:cubicBezTo>
                      <a:pt x="27" y="131"/>
                      <a:pt x="27" y="131"/>
                      <a:pt x="27" y="131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85" y="131"/>
                      <a:pt x="85" y="131"/>
                      <a:pt x="85" y="131"/>
                    </a:cubicBezTo>
                    <a:cubicBezTo>
                      <a:pt x="97" y="124"/>
                      <a:pt x="104" y="114"/>
                      <a:pt x="104" y="114"/>
                    </a:cubicBezTo>
                    <a:cubicBezTo>
                      <a:pt x="108" y="107"/>
                      <a:pt x="108" y="107"/>
                      <a:pt x="108" y="107"/>
                    </a:cubicBezTo>
                    <a:cubicBezTo>
                      <a:pt x="76" y="107"/>
                      <a:pt x="76" y="107"/>
                      <a:pt x="76" y="107"/>
                    </a:cubicBezTo>
                    <a:lnTo>
                      <a:pt x="76" y="46"/>
                    </a:lnTo>
                    <a:close/>
                    <a:moveTo>
                      <a:pt x="56" y="34"/>
                    </a:moveTo>
                    <a:cubicBezTo>
                      <a:pt x="54" y="34"/>
                      <a:pt x="51" y="31"/>
                      <a:pt x="51" y="29"/>
                    </a:cubicBezTo>
                    <a:cubicBezTo>
                      <a:pt x="51" y="27"/>
                      <a:pt x="54" y="22"/>
                      <a:pt x="56" y="17"/>
                    </a:cubicBezTo>
                    <a:cubicBezTo>
                      <a:pt x="59" y="22"/>
                      <a:pt x="61" y="27"/>
                      <a:pt x="61" y="29"/>
                    </a:cubicBezTo>
                    <a:cubicBezTo>
                      <a:pt x="61" y="31"/>
                      <a:pt x="59" y="34"/>
                      <a:pt x="5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5528449" y="5141716"/>
              <a:ext cx="516731" cy="519113"/>
              <a:chOff x="7037388" y="5413375"/>
              <a:chExt cx="688975" cy="692150"/>
            </a:xfrm>
          </p:grpSpPr>
          <p:sp>
            <p:nvSpPr>
              <p:cNvPr id="9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37388" y="5413375"/>
                <a:ext cx="688975" cy="692150"/>
              </a:xfrm>
              <a:prstGeom prst="ellipse">
                <a:avLst/>
              </a:prstGeom>
              <a:solidFill>
                <a:srgbClr val="7B5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169150" y="5661025"/>
                <a:ext cx="458788" cy="246063"/>
              </a:xfrm>
              <a:custGeom>
                <a:avLst/>
                <a:gdLst>
                  <a:gd name="T0" fmla="*/ 111 w 122"/>
                  <a:gd name="T1" fmla="*/ 30 h 65"/>
                  <a:gd name="T2" fmla="*/ 111 w 122"/>
                  <a:gd name="T3" fmla="*/ 35 h 65"/>
                  <a:gd name="T4" fmla="*/ 115 w 122"/>
                  <a:gd name="T5" fmla="*/ 44 h 65"/>
                  <a:gd name="T6" fmla="*/ 100 w 122"/>
                  <a:gd name="T7" fmla="*/ 58 h 65"/>
                  <a:gd name="T8" fmla="*/ 82 w 122"/>
                  <a:gd name="T9" fmla="*/ 58 h 65"/>
                  <a:gd name="T10" fmla="*/ 77 w 122"/>
                  <a:gd name="T11" fmla="*/ 51 h 65"/>
                  <a:gd name="T12" fmla="*/ 85 w 122"/>
                  <a:gd name="T13" fmla="*/ 51 h 65"/>
                  <a:gd name="T14" fmla="*/ 96 w 122"/>
                  <a:gd name="T15" fmla="*/ 44 h 65"/>
                  <a:gd name="T16" fmla="*/ 103 w 122"/>
                  <a:gd name="T17" fmla="*/ 27 h 65"/>
                  <a:gd name="T18" fmla="*/ 102 w 122"/>
                  <a:gd name="T19" fmla="*/ 20 h 65"/>
                  <a:gd name="T20" fmla="*/ 96 w 122"/>
                  <a:gd name="T21" fmla="*/ 14 h 65"/>
                  <a:gd name="T22" fmla="*/ 82 w 122"/>
                  <a:gd name="T23" fmla="*/ 21 h 65"/>
                  <a:gd name="T24" fmla="*/ 79 w 122"/>
                  <a:gd name="T25" fmla="*/ 29 h 65"/>
                  <a:gd name="T26" fmla="*/ 57 w 122"/>
                  <a:gd name="T27" fmla="*/ 29 h 65"/>
                  <a:gd name="T28" fmla="*/ 55 w 122"/>
                  <a:gd name="T29" fmla="*/ 23 h 65"/>
                  <a:gd name="T30" fmla="*/ 21 w 122"/>
                  <a:gd name="T31" fmla="*/ 0 h 65"/>
                  <a:gd name="T32" fmla="*/ 0 w 122"/>
                  <a:gd name="T33" fmla="*/ 0 h 65"/>
                  <a:gd name="T34" fmla="*/ 18 w 122"/>
                  <a:gd name="T35" fmla="*/ 44 h 65"/>
                  <a:gd name="T36" fmla="*/ 28 w 122"/>
                  <a:gd name="T37" fmla="*/ 51 h 65"/>
                  <a:gd name="T38" fmla="*/ 28 w 122"/>
                  <a:gd name="T39" fmla="*/ 51 h 65"/>
                  <a:gd name="T40" fmla="*/ 23 w 122"/>
                  <a:gd name="T41" fmla="*/ 58 h 65"/>
                  <a:gd name="T42" fmla="*/ 4 w 122"/>
                  <a:gd name="T43" fmla="*/ 58 h 65"/>
                  <a:gd name="T44" fmla="*/ 0 w 122"/>
                  <a:gd name="T45" fmla="*/ 61 h 65"/>
                  <a:gd name="T46" fmla="*/ 4 w 122"/>
                  <a:gd name="T47" fmla="*/ 65 h 65"/>
                  <a:gd name="T48" fmla="*/ 100 w 122"/>
                  <a:gd name="T49" fmla="*/ 65 h 65"/>
                  <a:gd name="T50" fmla="*/ 122 w 122"/>
                  <a:gd name="T51" fmla="*/ 44 h 65"/>
                  <a:gd name="T52" fmla="*/ 116 w 122"/>
                  <a:gd name="T53" fmla="*/ 30 h 65"/>
                  <a:gd name="T54" fmla="*/ 111 w 122"/>
                  <a:gd name="T55" fmla="*/ 30 h 65"/>
                  <a:gd name="T56" fmla="*/ 32 w 122"/>
                  <a:gd name="T57" fmla="*/ 58 h 65"/>
                  <a:gd name="T58" fmla="*/ 37 w 122"/>
                  <a:gd name="T59" fmla="*/ 51 h 65"/>
                  <a:gd name="T60" fmla="*/ 68 w 122"/>
                  <a:gd name="T61" fmla="*/ 51 h 65"/>
                  <a:gd name="T62" fmla="*/ 73 w 122"/>
                  <a:gd name="T63" fmla="*/ 58 h 65"/>
                  <a:gd name="T64" fmla="*/ 32 w 122"/>
                  <a:gd name="T65" fmla="*/ 5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2" h="65">
                    <a:moveTo>
                      <a:pt x="111" y="30"/>
                    </a:moveTo>
                    <a:cubicBezTo>
                      <a:pt x="109" y="31"/>
                      <a:pt x="109" y="34"/>
                      <a:pt x="111" y="35"/>
                    </a:cubicBezTo>
                    <a:cubicBezTo>
                      <a:pt x="113" y="38"/>
                      <a:pt x="115" y="41"/>
                      <a:pt x="115" y="44"/>
                    </a:cubicBezTo>
                    <a:cubicBezTo>
                      <a:pt x="115" y="52"/>
                      <a:pt x="108" y="58"/>
                      <a:pt x="100" y="58"/>
                    </a:cubicBezTo>
                    <a:cubicBezTo>
                      <a:pt x="82" y="58"/>
                      <a:pt x="82" y="58"/>
                      <a:pt x="82" y="58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90" y="51"/>
                      <a:pt x="95" y="48"/>
                      <a:pt x="96" y="44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104" y="25"/>
                      <a:pt x="104" y="22"/>
                      <a:pt x="102" y="20"/>
                    </a:cubicBezTo>
                    <a:cubicBezTo>
                      <a:pt x="101" y="17"/>
                      <a:pt x="99" y="15"/>
                      <a:pt x="96" y="14"/>
                    </a:cubicBezTo>
                    <a:cubicBezTo>
                      <a:pt x="90" y="13"/>
                      <a:pt x="84" y="15"/>
                      <a:pt x="82" y="21"/>
                    </a:cubicBezTo>
                    <a:cubicBezTo>
                      <a:pt x="79" y="29"/>
                      <a:pt x="79" y="29"/>
                      <a:pt x="79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0" y="10"/>
                      <a:pt x="35" y="0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9" y="48"/>
                      <a:pt x="23" y="50"/>
                      <a:pt x="28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3" y="58"/>
                      <a:pt x="23" y="58"/>
                      <a:pt x="23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9"/>
                      <a:pt x="0" y="61"/>
                    </a:cubicBezTo>
                    <a:cubicBezTo>
                      <a:pt x="0" y="63"/>
                      <a:pt x="2" y="65"/>
                      <a:pt x="4" y="65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112" y="65"/>
                      <a:pt x="122" y="56"/>
                      <a:pt x="122" y="44"/>
                    </a:cubicBezTo>
                    <a:cubicBezTo>
                      <a:pt x="122" y="39"/>
                      <a:pt x="120" y="34"/>
                      <a:pt x="116" y="30"/>
                    </a:cubicBezTo>
                    <a:cubicBezTo>
                      <a:pt x="115" y="29"/>
                      <a:pt x="113" y="29"/>
                      <a:pt x="111" y="30"/>
                    </a:cubicBezTo>
                    <a:close/>
                    <a:moveTo>
                      <a:pt x="32" y="58"/>
                    </a:moveTo>
                    <a:cubicBezTo>
                      <a:pt x="37" y="51"/>
                      <a:pt x="37" y="51"/>
                      <a:pt x="37" y="51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73" y="58"/>
                      <a:pt x="73" y="58"/>
                      <a:pt x="73" y="58"/>
                    </a:cubicBezTo>
                    <a:lnTo>
                      <a:pt x="32" y="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4701097" y="5141716"/>
              <a:ext cx="515541" cy="519113"/>
              <a:chOff x="6278563" y="5413375"/>
              <a:chExt cx="687388" cy="692150"/>
            </a:xfrm>
          </p:grpSpPr>
          <p:sp>
            <p:nvSpPr>
              <p:cNvPr id="9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78563" y="5413375"/>
                <a:ext cx="687388" cy="692150"/>
              </a:xfrm>
              <a:prstGeom prst="ellipse">
                <a:avLst/>
              </a:prstGeom>
              <a:solidFill>
                <a:srgbClr val="E35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23038" y="5800725"/>
                <a:ext cx="30163" cy="38100"/>
              </a:xfrm>
              <a:custGeom>
                <a:avLst/>
                <a:gdLst>
                  <a:gd name="T0" fmla="*/ 0 w 19"/>
                  <a:gd name="T1" fmla="*/ 12 h 24"/>
                  <a:gd name="T2" fmla="*/ 11 w 19"/>
                  <a:gd name="T3" fmla="*/ 24 h 24"/>
                  <a:gd name="T4" fmla="*/ 19 w 19"/>
                  <a:gd name="T5" fmla="*/ 17 h 24"/>
                  <a:gd name="T6" fmla="*/ 11 w 19"/>
                  <a:gd name="T7" fmla="*/ 0 h 24"/>
                  <a:gd name="T8" fmla="*/ 0 w 19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0" y="12"/>
                    </a:moveTo>
                    <a:lnTo>
                      <a:pt x="11" y="24"/>
                    </a:lnTo>
                    <a:lnTo>
                      <a:pt x="19" y="17"/>
                    </a:lnTo>
                    <a:lnTo>
                      <a:pt x="11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59550" y="5767388"/>
                <a:ext cx="30163" cy="41275"/>
              </a:xfrm>
              <a:custGeom>
                <a:avLst/>
                <a:gdLst>
                  <a:gd name="T0" fmla="*/ 0 w 19"/>
                  <a:gd name="T1" fmla="*/ 9 h 26"/>
                  <a:gd name="T2" fmla="*/ 7 w 19"/>
                  <a:gd name="T3" fmla="*/ 26 h 26"/>
                  <a:gd name="T4" fmla="*/ 19 w 19"/>
                  <a:gd name="T5" fmla="*/ 14 h 26"/>
                  <a:gd name="T6" fmla="*/ 12 w 19"/>
                  <a:gd name="T7" fmla="*/ 0 h 26"/>
                  <a:gd name="T8" fmla="*/ 0 w 19"/>
                  <a:gd name="T9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0" y="9"/>
                    </a:moveTo>
                    <a:lnTo>
                      <a:pt x="7" y="26"/>
                    </a:lnTo>
                    <a:lnTo>
                      <a:pt x="19" y="14"/>
                    </a:lnTo>
                    <a:lnTo>
                      <a:pt x="12" y="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97650" y="5729288"/>
                <a:ext cx="26988" cy="41275"/>
              </a:xfrm>
              <a:custGeom>
                <a:avLst/>
                <a:gdLst>
                  <a:gd name="T0" fmla="*/ 0 w 17"/>
                  <a:gd name="T1" fmla="*/ 12 h 26"/>
                  <a:gd name="T2" fmla="*/ 7 w 17"/>
                  <a:gd name="T3" fmla="*/ 26 h 26"/>
                  <a:gd name="T4" fmla="*/ 17 w 17"/>
                  <a:gd name="T5" fmla="*/ 14 h 26"/>
                  <a:gd name="T6" fmla="*/ 9 w 17"/>
                  <a:gd name="T7" fmla="*/ 0 h 26"/>
                  <a:gd name="T8" fmla="*/ 0 w 17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6">
                    <a:moveTo>
                      <a:pt x="0" y="12"/>
                    </a:moveTo>
                    <a:lnTo>
                      <a:pt x="7" y="26"/>
                    </a:lnTo>
                    <a:lnTo>
                      <a:pt x="17" y="14"/>
                    </a:lnTo>
                    <a:lnTo>
                      <a:pt x="9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421438" y="5507038"/>
                <a:ext cx="387350" cy="466725"/>
              </a:xfrm>
              <a:custGeom>
                <a:avLst/>
                <a:gdLst>
                  <a:gd name="T0" fmla="*/ 73 w 103"/>
                  <a:gd name="T1" fmla="*/ 25 h 124"/>
                  <a:gd name="T2" fmla="*/ 52 w 103"/>
                  <a:gd name="T3" fmla="*/ 0 h 124"/>
                  <a:gd name="T4" fmla="*/ 31 w 103"/>
                  <a:gd name="T5" fmla="*/ 25 h 124"/>
                  <a:gd name="T6" fmla="*/ 9 w 103"/>
                  <a:gd name="T7" fmla="*/ 25 h 124"/>
                  <a:gd name="T8" fmla="*/ 0 w 103"/>
                  <a:gd name="T9" fmla="*/ 124 h 124"/>
                  <a:gd name="T10" fmla="*/ 103 w 103"/>
                  <a:gd name="T11" fmla="*/ 124 h 124"/>
                  <a:gd name="T12" fmla="*/ 95 w 103"/>
                  <a:gd name="T13" fmla="*/ 25 h 124"/>
                  <a:gd name="T14" fmla="*/ 73 w 103"/>
                  <a:gd name="T15" fmla="*/ 25 h 124"/>
                  <a:gd name="T16" fmla="*/ 52 w 103"/>
                  <a:gd name="T17" fmla="*/ 7 h 124"/>
                  <a:gd name="T18" fmla="*/ 65 w 103"/>
                  <a:gd name="T19" fmla="*/ 25 h 124"/>
                  <a:gd name="T20" fmla="*/ 39 w 103"/>
                  <a:gd name="T21" fmla="*/ 25 h 124"/>
                  <a:gd name="T22" fmla="*/ 52 w 103"/>
                  <a:gd name="T23" fmla="*/ 7 h 124"/>
                  <a:gd name="T24" fmla="*/ 73 w 103"/>
                  <a:gd name="T25" fmla="*/ 78 h 124"/>
                  <a:gd name="T26" fmla="*/ 67 w 103"/>
                  <a:gd name="T27" fmla="*/ 84 h 124"/>
                  <a:gd name="T28" fmla="*/ 57 w 103"/>
                  <a:gd name="T29" fmla="*/ 74 h 124"/>
                  <a:gd name="T30" fmla="*/ 63 w 103"/>
                  <a:gd name="T31" fmla="*/ 68 h 124"/>
                  <a:gd name="T32" fmla="*/ 63 w 103"/>
                  <a:gd name="T33" fmla="*/ 65 h 124"/>
                  <a:gd name="T34" fmla="*/ 60 w 103"/>
                  <a:gd name="T35" fmla="*/ 65 h 124"/>
                  <a:gd name="T36" fmla="*/ 32 w 103"/>
                  <a:gd name="T37" fmla="*/ 93 h 124"/>
                  <a:gd name="T38" fmla="*/ 22 w 103"/>
                  <a:gd name="T39" fmla="*/ 83 h 124"/>
                  <a:gd name="T40" fmla="*/ 50 w 103"/>
                  <a:gd name="T41" fmla="*/ 55 h 124"/>
                  <a:gd name="T42" fmla="*/ 72 w 103"/>
                  <a:gd name="T43" fmla="*/ 56 h 124"/>
                  <a:gd name="T44" fmla="*/ 73 w 103"/>
                  <a:gd name="T45" fmla="*/ 7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3" h="124">
                    <a:moveTo>
                      <a:pt x="73" y="25"/>
                    </a:moveTo>
                    <a:cubicBezTo>
                      <a:pt x="69" y="10"/>
                      <a:pt x="61" y="0"/>
                      <a:pt x="52" y="0"/>
                    </a:cubicBezTo>
                    <a:cubicBezTo>
                      <a:pt x="42" y="0"/>
                      <a:pt x="34" y="10"/>
                      <a:pt x="31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103" y="124"/>
                      <a:pt x="103" y="124"/>
                      <a:pt x="103" y="124"/>
                    </a:cubicBezTo>
                    <a:cubicBezTo>
                      <a:pt x="95" y="25"/>
                      <a:pt x="95" y="25"/>
                      <a:pt x="95" y="25"/>
                    </a:cubicBezTo>
                    <a:lnTo>
                      <a:pt x="73" y="25"/>
                    </a:lnTo>
                    <a:close/>
                    <a:moveTo>
                      <a:pt x="52" y="7"/>
                    </a:moveTo>
                    <a:cubicBezTo>
                      <a:pt x="57" y="7"/>
                      <a:pt x="62" y="14"/>
                      <a:pt x="65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2" y="14"/>
                      <a:pt x="47" y="7"/>
                      <a:pt x="52" y="7"/>
                    </a:cubicBezTo>
                    <a:close/>
                    <a:moveTo>
                      <a:pt x="73" y="78"/>
                    </a:moveTo>
                    <a:cubicBezTo>
                      <a:pt x="67" y="84"/>
                      <a:pt x="67" y="84"/>
                      <a:pt x="67" y="84"/>
                    </a:cubicBezTo>
                    <a:cubicBezTo>
                      <a:pt x="57" y="74"/>
                      <a:pt x="57" y="74"/>
                      <a:pt x="57" y="74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4" y="67"/>
                      <a:pt x="64" y="66"/>
                      <a:pt x="63" y="65"/>
                    </a:cubicBezTo>
                    <a:cubicBezTo>
                      <a:pt x="62" y="64"/>
                      <a:pt x="61" y="64"/>
                      <a:pt x="60" y="65"/>
                    </a:cubicBezTo>
                    <a:cubicBezTo>
                      <a:pt x="32" y="93"/>
                      <a:pt x="32" y="93"/>
                      <a:pt x="32" y="93"/>
                    </a:cubicBezTo>
                    <a:cubicBezTo>
                      <a:pt x="22" y="83"/>
                      <a:pt x="22" y="83"/>
                      <a:pt x="22" y="83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56" y="49"/>
                      <a:pt x="66" y="50"/>
                      <a:pt x="72" y="56"/>
                    </a:cubicBezTo>
                    <a:cubicBezTo>
                      <a:pt x="78" y="62"/>
                      <a:pt x="79" y="72"/>
                      <a:pt x="73" y="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72263" y="5737225"/>
                <a:ext cx="26988" cy="33338"/>
              </a:xfrm>
              <a:custGeom>
                <a:avLst/>
                <a:gdLst>
                  <a:gd name="T0" fmla="*/ 0 w 7"/>
                  <a:gd name="T1" fmla="*/ 5 h 9"/>
                  <a:gd name="T2" fmla="*/ 0 w 7"/>
                  <a:gd name="T3" fmla="*/ 6 h 9"/>
                  <a:gd name="T4" fmla="*/ 6 w 7"/>
                  <a:gd name="T5" fmla="*/ 9 h 9"/>
                  <a:gd name="T6" fmla="*/ 4 w 7"/>
                  <a:gd name="T7" fmla="*/ 0 h 9"/>
                  <a:gd name="T8" fmla="*/ 0 w 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0" y="5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7" y="6"/>
                      <a:pt x="6" y="2"/>
                      <a:pt x="4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54800" y="5781675"/>
                <a:ext cx="28575" cy="23813"/>
              </a:xfrm>
              <a:custGeom>
                <a:avLst/>
                <a:gdLst>
                  <a:gd name="T0" fmla="*/ 0 w 18"/>
                  <a:gd name="T1" fmla="*/ 3 h 15"/>
                  <a:gd name="T2" fmla="*/ 11 w 18"/>
                  <a:gd name="T3" fmla="*/ 15 h 15"/>
                  <a:gd name="T4" fmla="*/ 18 w 18"/>
                  <a:gd name="T5" fmla="*/ 7 h 15"/>
                  <a:gd name="T6" fmla="*/ 2 w 18"/>
                  <a:gd name="T7" fmla="*/ 0 h 15"/>
                  <a:gd name="T8" fmla="*/ 0 w 18"/>
                  <a:gd name="T9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0" y="3"/>
                    </a:moveTo>
                    <a:lnTo>
                      <a:pt x="11" y="15"/>
                    </a:lnTo>
                    <a:lnTo>
                      <a:pt x="18" y="7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750" y="5710238"/>
                <a:ext cx="33338" cy="26988"/>
              </a:xfrm>
              <a:custGeom>
                <a:avLst/>
                <a:gdLst>
                  <a:gd name="T0" fmla="*/ 0 w 9"/>
                  <a:gd name="T1" fmla="*/ 1 h 7"/>
                  <a:gd name="T2" fmla="*/ 3 w 9"/>
                  <a:gd name="T3" fmla="*/ 7 h 7"/>
                  <a:gd name="T4" fmla="*/ 4 w 9"/>
                  <a:gd name="T5" fmla="*/ 7 h 7"/>
                  <a:gd name="T6" fmla="*/ 9 w 9"/>
                  <a:gd name="T7" fmla="*/ 2 h 7"/>
                  <a:gd name="T8" fmla="*/ 0 w 9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7">
                    <a:moveTo>
                      <a:pt x="0" y="1"/>
                    </a:move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6" y="1"/>
                      <a:pt x="3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5" name="组合 104"/>
            <p:cNvGrpSpPr/>
            <p:nvPr/>
          </p:nvGrpSpPr>
          <p:grpSpPr>
            <a:xfrm>
              <a:off x="7185533" y="5141716"/>
              <a:ext cx="519113" cy="519113"/>
              <a:chOff x="8564563" y="5413375"/>
              <a:chExt cx="692150" cy="692150"/>
            </a:xfrm>
          </p:grpSpPr>
          <p:sp>
            <p:nvSpPr>
              <p:cNvPr id="10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64563" y="5413375"/>
                <a:ext cx="692150" cy="692150"/>
              </a:xfrm>
              <a:prstGeom prst="ellipse">
                <a:avLst/>
              </a:prstGeom>
              <a:solidFill>
                <a:srgbClr val="95A5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726488" y="5484813"/>
                <a:ext cx="387350" cy="519113"/>
              </a:xfrm>
              <a:custGeom>
                <a:avLst/>
                <a:gdLst>
                  <a:gd name="T0" fmla="*/ 78 w 103"/>
                  <a:gd name="T1" fmla="*/ 42 h 138"/>
                  <a:gd name="T2" fmla="*/ 78 w 103"/>
                  <a:gd name="T3" fmla="*/ 24 h 138"/>
                  <a:gd name="T4" fmla="*/ 75 w 103"/>
                  <a:gd name="T5" fmla="*/ 23 h 138"/>
                  <a:gd name="T6" fmla="*/ 69 w 103"/>
                  <a:gd name="T7" fmla="*/ 21 h 138"/>
                  <a:gd name="T8" fmla="*/ 69 w 103"/>
                  <a:gd name="T9" fmla="*/ 18 h 138"/>
                  <a:gd name="T10" fmla="*/ 52 w 103"/>
                  <a:gd name="T11" fmla="*/ 0 h 138"/>
                  <a:gd name="T12" fmla="*/ 34 w 103"/>
                  <a:gd name="T13" fmla="*/ 18 h 138"/>
                  <a:gd name="T14" fmla="*/ 34 w 103"/>
                  <a:gd name="T15" fmla="*/ 21 h 138"/>
                  <a:gd name="T16" fmla="*/ 28 w 103"/>
                  <a:gd name="T17" fmla="*/ 23 h 138"/>
                  <a:gd name="T18" fmla="*/ 25 w 103"/>
                  <a:gd name="T19" fmla="*/ 24 h 138"/>
                  <a:gd name="T20" fmla="*/ 25 w 103"/>
                  <a:gd name="T21" fmla="*/ 42 h 138"/>
                  <a:gd name="T22" fmla="*/ 0 w 103"/>
                  <a:gd name="T23" fmla="*/ 87 h 138"/>
                  <a:gd name="T24" fmla="*/ 52 w 103"/>
                  <a:gd name="T25" fmla="*/ 138 h 138"/>
                  <a:gd name="T26" fmla="*/ 103 w 103"/>
                  <a:gd name="T27" fmla="*/ 87 h 138"/>
                  <a:gd name="T28" fmla="*/ 78 w 103"/>
                  <a:gd name="T29" fmla="*/ 42 h 138"/>
                  <a:gd name="T30" fmla="*/ 25 w 103"/>
                  <a:gd name="T31" fmla="*/ 104 h 138"/>
                  <a:gd name="T32" fmla="*/ 16 w 103"/>
                  <a:gd name="T33" fmla="*/ 80 h 138"/>
                  <a:gd name="T34" fmla="*/ 30 w 103"/>
                  <a:gd name="T35" fmla="*/ 52 h 138"/>
                  <a:gd name="T36" fmla="*/ 21 w 103"/>
                  <a:gd name="T37" fmla="*/ 83 h 138"/>
                  <a:gd name="T38" fmla="*/ 25 w 103"/>
                  <a:gd name="T39" fmla="*/ 104 h 138"/>
                  <a:gd name="T40" fmla="*/ 60 w 103"/>
                  <a:gd name="T41" fmla="*/ 19 h 138"/>
                  <a:gd name="T42" fmla="*/ 43 w 103"/>
                  <a:gd name="T43" fmla="*/ 19 h 138"/>
                  <a:gd name="T44" fmla="*/ 43 w 103"/>
                  <a:gd name="T45" fmla="*/ 18 h 138"/>
                  <a:gd name="T46" fmla="*/ 52 w 103"/>
                  <a:gd name="T47" fmla="*/ 9 h 138"/>
                  <a:gd name="T48" fmla="*/ 61 w 103"/>
                  <a:gd name="T49" fmla="*/ 18 h 138"/>
                  <a:gd name="T50" fmla="*/ 60 w 103"/>
                  <a:gd name="T51" fmla="*/ 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3" h="138">
                    <a:moveTo>
                      <a:pt x="78" y="42"/>
                    </a:moveTo>
                    <a:cubicBezTo>
                      <a:pt x="78" y="24"/>
                      <a:pt x="78" y="24"/>
                      <a:pt x="78" y="24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73" y="22"/>
                      <a:pt x="71" y="22"/>
                      <a:pt x="69" y="21"/>
                    </a:cubicBezTo>
                    <a:cubicBezTo>
                      <a:pt x="69" y="20"/>
                      <a:pt x="69" y="19"/>
                      <a:pt x="69" y="18"/>
                    </a:cubicBezTo>
                    <a:cubicBezTo>
                      <a:pt x="69" y="8"/>
                      <a:pt x="61" y="0"/>
                      <a:pt x="52" y="0"/>
                    </a:cubicBezTo>
                    <a:cubicBezTo>
                      <a:pt x="42" y="0"/>
                      <a:pt x="34" y="8"/>
                      <a:pt x="34" y="18"/>
                    </a:cubicBezTo>
                    <a:cubicBezTo>
                      <a:pt x="34" y="19"/>
                      <a:pt x="34" y="20"/>
                      <a:pt x="34" y="21"/>
                    </a:cubicBezTo>
                    <a:cubicBezTo>
                      <a:pt x="32" y="22"/>
                      <a:pt x="30" y="22"/>
                      <a:pt x="28" y="23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10" y="51"/>
                      <a:pt x="0" y="68"/>
                      <a:pt x="0" y="87"/>
                    </a:cubicBezTo>
                    <a:cubicBezTo>
                      <a:pt x="0" y="115"/>
                      <a:pt x="23" y="138"/>
                      <a:pt x="52" y="138"/>
                    </a:cubicBezTo>
                    <a:cubicBezTo>
                      <a:pt x="80" y="138"/>
                      <a:pt x="103" y="115"/>
                      <a:pt x="103" y="87"/>
                    </a:cubicBezTo>
                    <a:cubicBezTo>
                      <a:pt x="103" y="68"/>
                      <a:pt x="93" y="51"/>
                      <a:pt x="78" y="42"/>
                    </a:cubicBezTo>
                    <a:close/>
                    <a:moveTo>
                      <a:pt x="25" y="104"/>
                    </a:moveTo>
                    <a:cubicBezTo>
                      <a:pt x="19" y="98"/>
                      <a:pt x="16" y="90"/>
                      <a:pt x="16" y="80"/>
                    </a:cubicBezTo>
                    <a:cubicBezTo>
                      <a:pt x="16" y="67"/>
                      <a:pt x="22" y="56"/>
                      <a:pt x="30" y="52"/>
                    </a:cubicBezTo>
                    <a:cubicBezTo>
                      <a:pt x="24" y="59"/>
                      <a:pt x="21" y="70"/>
                      <a:pt x="21" y="83"/>
                    </a:cubicBezTo>
                    <a:cubicBezTo>
                      <a:pt x="21" y="90"/>
                      <a:pt x="22" y="98"/>
                      <a:pt x="25" y="104"/>
                    </a:cubicBezTo>
                    <a:close/>
                    <a:moveTo>
                      <a:pt x="60" y="19"/>
                    </a:moveTo>
                    <a:cubicBezTo>
                      <a:pt x="55" y="19"/>
                      <a:pt x="49" y="19"/>
                      <a:pt x="43" y="19"/>
                    </a:cubicBezTo>
                    <a:cubicBezTo>
                      <a:pt x="43" y="19"/>
                      <a:pt x="43" y="18"/>
                      <a:pt x="43" y="18"/>
                    </a:cubicBezTo>
                    <a:cubicBezTo>
                      <a:pt x="43" y="13"/>
                      <a:pt x="47" y="9"/>
                      <a:pt x="52" y="9"/>
                    </a:cubicBezTo>
                    <a:cubicBezTo>
                      <a:pt x="57" y="9"/>
                      <a:pt x="61" y="13"/>
                      <a:pt x="61" y="18"/>
                    </a:cubicBezTo>
                    <a:cubicBezTo>
                      <a:pt x="61" y="18"/>
                      <a:pt x="60" y="19"/>
                      <a:pt x="6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8" name="组合 107"/>
            <p:cNvGrpSpPr/>
            <p:nvPr/>
          </p:nvGrpSpPr>
          <p:grpSpPr>
            <a:xfrm>
              <a:off x="3044013" y="5144098"/>
              <a:ext cx="516731" cy="516731"/>
              <a:chOff x="2486025" y="5519738"/>
              <a:chExt cx="688975" cy="688975"/>
            </a:xfrm>
          </p:grpSpPr>
          <p:sp>
            <p:nvSpPr>
              <p:cNvPr id="10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86025" y="5519738"/>
                <a:ext cx="688975" cy="688975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11438" y="5602288"/>
                <a:ext cx="476250" cy="488950"/>
              </a:xfrm>
              <a:custGeom>
                <a:avLst/>
                <a:gdLst>
                  <a:gd name="T0" fmla="*/ 90 w 127"/>
                  <a:gd name="T1" fmla="*/ 7 h 130"/>
                  <a:gd name="T2" fmla="*/ 96 w 127"/>
                  <a:gd name="T3" fmla="*/ 14 h 130"/>
                  <a:gd name="T4" fmla="*/ 88 w 127"/>
                  <a:gd name="T5" fmla="*/ 22 h 130"/>
                  <a:gd name="T6" fmla="*/ 81 w 127"/>
                  <a:gd name="T7" fmla="*/ 16 h 130"/>
                  <a:gd name="T8" fmla="*/ 24 w 127"/>
                  <a:gd name="T9" fmla="*/ 73 h 130"/>
                  <a:gd name="T10" fmla="*/ 23 w 127"/>
                  <a:gd name="T11" fmla="*/ 75 h 130"/>
                  <a:gd name="T12" fmla="*/ 28 w 127"/>
                  <a:gd name="T13" fmla="*/ 81 h 130"/>
                  <a:gd name="T14" fmla="*/ 22 w 127"/>
                  <a:gd name="T15" fmla="*/ 88 h 130"/>
                  <a:gd name="T16" fmla="*/ 26 w 127"/>
                  <a:gd name="T17" fmla="*/ 94 h 130"/>
                  <a:gd name="T18" fmla="*/ 17 w 127"/>
                  <a:gd name="T19" fmla="*/ 102 h 130"/>
                  <a:gd name="T20" fmla="*/ 16 w 127"/>
                  <a:gd name="T21" fmla="*/ 106 h 130"/>
                  <a:gd name="T22" fmla="*/ 15 w 127"/>
                  <a:gd name="T23" fmla="*/ 110 h 130"/>
                  <a:gd name="T24" fmla="*/ 1 w 127"/>
                  <a:gd name="T25" fmla="*/ 125 h 130"/>
                  <a:gd name="T26" fmla="*/ 0 w 127"/>
                  <a:gd name="T27" fmla="*/ 127 h 130"/>
                  <a:gd name="T28" fmla="*/ 1 w 127"/>
                  <a:gd name="T29" fmla="*/ 130 h 130"/>
                  <a:gd name="T30" fmla="*/ 16 w 127"/>
                  <a:gd name="T31" fmla="*/ 114 h 130"/>
                  <a:gd name="T32" fmla="*/ 20 w 127"/>
                  <a:gd name="T33" fmla="*/ 111 h 130"/>
                  <a:gd name="T34" fmla="*/ 28 w 127"/>
                  <a:gd name="T35" fmla="*/ 108 h 130"/>
                  <a:gd name="T36" fmla="*/ 34 w 127"/>
                  <a:gd name="T37" fmla="*/ 102 h 130"/>
                  <a:gd name="T38" fmla="*/ 39 w 127"/>
                  <a:gd name="T39" fmla="*/ 106 h 130"/>
                  <a:gd name="T40" fmla="*/ 47 w 127"/>
                  <a:gd name="T41" fmla="*/ 99 h 130"/>
                  <a:gd name="T42" fmla="*/ 52 w 127"/>
                  <a:gd name="T43" fmla="*/ 104 h 130"/>
                  <a:gd name="T44" fmla="*/ 111 w 127"/>
                  <a:gd name="T45" fmla="*/ 45 h 130"/>
                  <a:gd name="T46" fmla="*/ 106 w 127"/>
                  <a:gd name="T47" fmla="*/ 40 h 130"/>
                  <a:gd name="T48" fmla="*/ 114 w 127"/>
                  <a:gd name="T49" fmla="*/ 32 h 130"/>
                  <a:gd name="T50" fmla="*/ 120 w 127"/>
                  <a:gd name="T51" fmla="*/ 38 h 130"/>
                  <a:gd name="T52" fmla="*/ 127 w 127"/>
                  <a:gd name="T53" fmla="*/ 31 h 130"/>
                  <a:gd name="T54" fmla="*/ 98 w 127"/>
                  <a:gd name="T55" fmla="*/ 0 h 130"/>
                  <a:gd name="T56" fmla="*/ 90 w 127"/>
                  <a:gd name="T57" fmla="*/ 7 h 130"/>
                  <a:gd name="T58" fmla="*/ 97 w 127"/>
                  <a:gd name="T59" fmla="*/ 49 h 130"/>
                  <a:gd name="T60" fmla="*/ 53 w 127"/>
                  <a:gd name="T61" fmla="*/ 93 h 130"/>
                  <a:gd name="T62" fmla="*/ 35 w 127"/>
                  <a:gd name="T63" fmla="*/ 75 h 130"/>
                  <a:gd name="T64" fmla="*/ 45 w 127"/>
                  <a:gd name="T65" fmla="*/ 65 h 130"/>
                  <a:gd name="T66" fmla="*/ 50 w 127"/>
                  <a:gd name="T67" fmla="*/ 67 h 130"/>
                  <a:gd name="T68" fmla="*/ 56 w 127"/>
                  <a:gd name="T69" fmla="*/ 69 h 130"/>
                  <a:gd name="T70" fmla="*/ 49 w 127"/>
                  <a:gd name="T71" fmla="*/ 61 h 130"/>
                  <a:gd name="T72" fmla="*/ 56 w 127"/>
                  <a:gd name="T73" fmla="*/ 54 h 130"/>
                  <a:gd name="T74" fmla="*/ 68 w 127"/>
                  <a:gd name="T75" fmla="*/ 57 h 130"/>
                  <a:gd name="T76" fmla="*/ 60 w 127"/>
                  <a:gd name="T77" fmla="*/ 49 h 130"/>
                  <a:gd name="T78" fmla="*/ 68 w 127"/>
                  <a:gd name="T79" fmla="*/ 43 h 130"/>
                  <a:gd name="T80" fmla="*/ 74 w 127"/>
                  <a:gd name="T81" fmla="*/ 44 h 130"/>
                  <a:gd name="T82" fmla="*/ 79 w 127"/>
                  <a:gd name="T83" fmla="*/ 46 h 130"/>
                  <a:gd name="T84" fmla="*/ 72 w 127"/>
                  <a:gd name="T85" fmla="*/ 38 h 130"/>
                  <a:gd name="T86" fmla="*/ 82 w 127"/>
                  <a:gd name="T87" fmla="*/ 29 h 130"/>
                  <a:gd name="T88" fmla="*/ 99 w 127"/>
                  <a:gd name="T89" fmla="*/ 46 h 130"/>
                  <a:gd name="T90" fmla="*/ 97 w 127"/>
                  <a:gd name="T91" fmla="*/ 4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7" h="130">
                    <a:moveTo>
                      <a:pt x="90" y="7"/>
                    </a:moveTo>
                    <a:cubicBezTo>
                      <a:pt x="92" y="10"/>
                      <a:pt x="96" y="14"/>
                      <a:pt x="96" y="14"/>
                    </a:cubicBezTo>
                    <a:cubicBezTo>
                      <a:pt x="96" y="14"/>
                      <a:pt x="90" y="19"/>
                      <a:pt x="88" y="22"/>
                    </a:cubicBezTo>
                    <a:cubicBezTo>
                      <a:pt x="85" y="20"/>
                      <a:pt x="83" y="18"/>
                      <a:pt x="81" y="16"/>
                    </a:cubicBezTo>
                    <a:cubicBezTo>
                      <a:pt x="62" y="35"/>
                      <a:pt x="43" y="54"/>
                      <a:pt x="24" y="73"/>
                    </a:cubicBezTo>
                    <a:cubicBezTo>
                      <a:pt x="24" y="74"/>
                      <a:pt x="23" y="74"/>
                      <a:pt x="23" y="75"/>
                    </a:cubicBezTo>
                    <a:cubicBezTo>
                      <a:pt x="25" y="77"/>
                      <a:pt x="26" y="79"/>
                      <a:pt x="28" y="81"/>
                    </a:cubicBezTo>
                    <a:cubicBezTo>
                      <a:pt x="26" y="84"/>
                      <a:pt x="24" y="86"/>
                      <a:pt x="22" y="88"/>
                    </a:cubicBezTo>
                    <a:cubicBezTo>
                      <a:pt x="23" y="90"/>
                      <a:pt x="24" y="92"/>
                      <a:pt x="26" y="94"/>
                    </a:cubicBezTo>
                    <a:cubicBezTo>
                      <a:pt x="23" y="97"/>
                      <a:pt x="20" y="99"/>
                      <a:pt x="17" y="102"/>
                    </a:cubicBezTo>
                    <a:cubicBezTo>
                      <a:pt x="16" y="103"/>
                      <a:pt x="15" y="105"/>
                      <a:pt x="16" y="106"/>
                    </a:cubicBezTo>
                    <a:cubicBezTo>
                      <a:pt x="16" y="106"/>
                      <a:pt x="16" y="109"/>
                      <a:pt x="15" y="110"/>
                    </a:cubicBezTo>
                    <a:cubicBezTo>
                      <a:pt x="10" y="115"/>
                      <a:pt x="5" y="120"/>
                      <a:pt x="1" y="125"/>
                    </a:cubicBezTo>
                    <a:cubicBezTo>
                      <a:pt x="0" y="126"/>
                      <a:pt x="1" y="126"/>
                      <a:pt x="0" y="127"/>
                    </a:cubicBezTo>
                    <a:cubicBezTo>
                      <a:pt x="1" y="128"/>
                      <a:pt x="0" y="130"/>
                      <a:pt x="1" y="130"/>
                    </a:cubicBezTo>
                    <a:cubicBezTo>
                      <a:pt x="6" y="125"/>
                      <a:pt x="11" y="119"/>
                      <a:pt x="16" y="114"/>
                    </a:cubicBezTo>
                    <a:cubicBezTo>
                      <a:pt x="18" y="113"/>
                      <a:pt x="20" y="111"/>
                      <a:pt x="20" y="111"/>
                    </a:cubicBezTo>
                    <a:cubicBezTo>
                      <a:pt x="25" y="114"/>
                      <a:pt x="26" y="110"/>
                      <a:pt x="28" y="108"/>
                    </a:cubicBezTo>
                    <a:cubicBezTo>
                      <a:pt x="30" y="106"/>
                      <a:pt x="32" y="104"/>
                      <a:pt x="34" y="102"/>
                    </a:cubicBezTo>
                    <a:cubicBezTo>
                      <a:pt x="36" y="103"/>
                      <a:pt x="38" y="104"/>
                      <a:pt x="39" y="106"/>
                    </a:cubicBezTo>
                    <a:cubicBezTo>
                      <a:pt x="42" y="103"/>
                      <a:pt x="44" y="101"/>
                      <a:pt x="47" y="99"/>
                    </a:cubicBezTo>
                    <a:cubicBezTo>
                      <a:pt x="49" y="101"/>
                      <a:pt x="51" y="103"/>
                      <a:pt x="52" y="104"/>
                    </a:cubicBezTo>
                    <a:cubicBezTo>
                      <a:pt x="72" y="84"/>
                      <a:pt x="92" y="65"/>
                      <a:pt x="111" y="45"/>
                    </a:cubicBezTo>
                    <a:cubicBezTo>
                      <a:pt x="110" y="44"/>
                      <a:pt x="108" y="42"/>
                      <a:pt x="106" y="40"/>
                    </a:cubicBezTo>
                    <a:cubicBezTo>
                      <a:pt x="109" y="37"/>
                      <a:pt x="111" y="35"/>
                      <a:pt x="114" y="32"/>
                    </a:cubicBezTo>
                    <a:cubicBezTo>
                      <a:pt x="116" y="34"/>
                      <a:pt x="118" y="36"/>
                      <a:pt x="120" y="38"/>
                    </a:cubicBezTo>
                    <a:cubicBezTo>
                      <a:pt x="123" y="35"/>
                      <a:pt x="126" y="32"/>
                      <a:pt x="127" y="31"/>
                    </a:cubicBezTo>
                    <a:cubicBezTo>
                      <a:pt x="117" y="20"/>
                      <a:pt x="107" y="10"/>
                      <a:pt x="98" y="0"/>
                    </a:cubicBezTo>
                    <a:cubicBezTo>
                      <a:pt x="95" y="3"/>
                      <a:pt x="93" y="5"/>
                      <a:pt x="90" y="7"/>
                    </a:cubicBezTo>
                    <a:close/>
                    <a:moveTo>
                      <a:pt x="97" y="49"/>
                    </a:moveTo>
                    <a:cubicBezTo>
                      <a:pt x="82" y="64"/>
                      <a:pt x="68" y="78"/>
                      <a:pt x="53" y="93"/>
                    </a:cubicBezTo>
                    <a:cubicBezTo>
                      <a:pt x="47" y="87"/>
                      <a:pt x="41" y="81"/>
                      <a:pt x="35" y="75"/>
                    </a:cubicBezTo>
                    <a:cubicBezTo>
                      <a:pt x="38" y="72"/>
                      <a:pt x="45" y="65"/>
                      <a:pt x="45" y="65"/>
                    </a:cubicBezTo>
                    <a:cubicBezTo>
                      <a:pt x="50" y="67"/>
                      <a:pt x="50" y="67"/>
                      <a:pt x="50" y="67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69"/>
                      <a:pt x="51" y="64"/>
                      <a:pt x="49" y="61"/>
                    </a:cubicBezTo>
                    <a:cubicBezTo>
                      <a:pt x="51" y="58"/>
                      <a:pt x="54" y="56"/>
                      <a:pt x="56" y="54"/>
                    </a:cubicBezTo>
                    <a:cubicBezTo>
                      <a:pt x="60" y="54"/>
                      <a:pt x="68" y="57"/>
                      <a:pt x="68" y="57"/>
                    </a:cubicBezTo>
                    <a:cubicBezTo>
                      <a:pt x="68" y="57"/>
                      <a:pt x="63" y="52"/>
                      <a:pt x="60" y="49"/>
                    </a:cubicBezTo>
                    <a:cubicBezTo>
                      <a:pt x="63" y="47"/>
                      <a:pt x="68" y="43"/>
                      <a:pt x="68" y="43"/>
                    </a:cubicBezTo>
                    <a:cubicBezTo>
                      <a:pt x="74" y="44"/>
                      <a:pt x="74" y="44"/>
                      <a:pt x="74" y="44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79" y="46"/>
                      <a:pt x="74" y="41"/>
                      <a:pt x="72" y="38"/>
                    </a:cubicBezTo>
                    <a:cubicBezTo>
                      <a:pt x="75" y="35"/>
                      <a:pt x="78" y="32"/>
                      <a:pt x="82" y="29"/>
                    </a:cubicBezTo>
                    <a:cubicBezTo>
                      <a:pt x="87" y="34"/>
                      <a:pt x="93" y="40"/>
                      <a:pt x="99" y="46"/>
                    </a:cubicBezTo>
                    <a:cubicBezTo>
                      <a:pt x="98" y="47"/>
                      <a:pt x="97" y="48"/>
                      <a:pt x="97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1386928" y="5144098"/>
              <a:ext cx="516731" cy="516731"/>
              <a:chOff x="958850" y="5519738"/>
              <a:chExt cx="688975" cy="688975"/>
            </a:xfrm>
          </p:grpSpPr>
          <p:sp>
            <p:nvSpPr>
              <p:cNvPr id="1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58850" y="5519738"/>
                <a:ext cx="688975" cy="688975"/>
              </a:xfrm>
              <a:prstGeom prst="ellipse">
                <a:avLst/>
              </a:prstGeom>
              <a:solidFill>
                <a:srgbClr val="D4C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162050" y="5726113"/>
                <a:ext cx="417513" cy="403225"/>
              </a:xfrm>
              <a:custGeom>
                <a:avLst/>
                <a:gdLst>
                  <a:gd name="T0" fmla="*/ 93 w 111"/>
                  <a:gd name="T1" fmla="*/ 7 h 107"/>
                  <a:gd name="T2" fmla="*/ 62 w 111"/>
                  <a:gd name="T3" fmla="*/ 8 h 107"/>
                  <a:gd name="T4" fmla="*/ 10 w 111"/>
                  <a:gd name="T5" fmla="*/ 60 h 107"/>
                  <a:gd name="T6" fmla="*/ 15 w 111"/>
                  <a:gd name="T7" fmla="*/ 97 h 107"/>
                  <a:gd name="T8" fmla="*/ 50 w 111"/>
                  <a:gd name="T9" fmla="*/ 98 h 107"/>
                  <a:gd name="T10" fmla="*/ 74 w 111"/>
                  <a:gd name="T11" fmla="*/ 74 h 107"/>
                  <a:gd name="T12" fmla="*/ 74 w 111"/>
                  <a:gd name="T13" fmla="*/ 74 h 107"/>
                  <a:gd name="T14" fmla="*/ 93 w 111"/>
                  <a:gd name="T15" fmla="*/ 55 h 107"/>
                  <a:gd name="T16" fmla="*/ 102 w 111"/>
                  <a:gd name="T17" fmla="*/ 45 h 107"/>
                  <a:gd name="T18" fmla="*/ 93 w 111"/>
                  <a:gd name="T19" fmla="*/ 7 h 107"/>
                  <a:gd name="T20" fmla="*/ 94 w 111"/>
                  <a:gd name="T21" fmla="*/ 45 h 107"/>
                  <a:gd name="T22" fmla="*/ 73 w 111"/>
                  <a:gd name="T23" fmla="*/ 67 h 107"/>
                  <a:gd name="T24" fmla="*/ 42 w 111"/>
                  <a:gd name="T25" fmla="*/ 36 h 107"/>
                  <a:gd name="T26" fmla="*/ 66 w 111"/>
                  <a:gd name="T27" fmla="*/ 12 h 107"/>
                  <a:gd name="T28" fmla="*/ 75 w 111"/>
                  <a:gd name="T29" fmla="*/ 8 h 107"/>
                  <a:gd name="T30" fmla="*/ 99 w 111"/>
                  <a:gd name="T31" fmla="*/ 23 h 107"/>
                  <a:gd name="T32" fmla="*/ 94 w 111"/>
                  <a:gd name="T33" fmla="*/ 4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07">
                    <a:moveTo>
                      <a:pt x="93" y="7"/>
                    </a:moveTo>
                    <a:cubicBezTo>
                      <a:pt x="83" y="1"/>
                      <a:pt x="70" y="0"/>
                      <a:pt x="62" y="8"/>
                    </a:cubicBezTo>
                    <a:cubicBezTo>
                      <a:pt x="45" y="25"/>
                      <a:pt x="27" y="42"/>
                      <a:pt x="10" y="60"/>
                    </a:cubicBezTo>
                    <a:cubicBezTo>
                      <a:pt x="0" y="71"/>
                      <a:pt x="2" y="86"/>
                      <a:pt x="15" y="97"/>
                    </a:cubicBezTo>
                    <a:cubicBezTo>
                      <a:pt x="25" y="107"/>
                      <a:pt x="40" y="107"/>
                      <a:pt x="50" y="98"/>
                    </a:cubicBezTo>
                    <a:cubicBezTo>
                      <a:pt x="58" y="90"/>
                      <a:pt x="66" y="82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81" y="68"/>
                      <a:pt x="87" y="61"/>
                      <a:pt x="93" y="55"/>
                    </a:cubicBezTo>
                    <a:cubicBezTo>
                      <a:pt x="96" y="52"/>
                      <a:pt x="100" y="49"/>
                      <a:pt x="102" y="45"/>
                    </a:cubicBezTo>
                    <a:cubicBezTo>
                      <a:pt x="111" y="32"/>
                      <a:pt x="107" y="17"/>
                      <a:pt x="93" y="7"/>
                    </a:cubicBezTo>
                    <a:close/>
                    <a:moveTo>
                      <a:pt x="94" y="45"/>
                    </a:moveTo>
                    <a:cubicBezTo>
                      <a:pt x="87" y="52"/>
                      <a:pt x="80" y="59"/>
                      <a:pt x="73" y="67"/>
                    </a:cubicBezTo>
                    <a:cubicBezTo>
                      <a:pt x="63" y="56"/>
                      <a:pt x="53" y="46"/>
                      <a:pt x="42" y="36"/>
                    </a:cubicBezTo>
                    <a:cubicBezTo>
                      <a:pt x="51" y="28"/>
                      <a:pt x="58" y="20"/>
                      <a:pt x="66" y="12"/>
                    </a:cubicBezTo>
                    <a:cubicBezTo>
                      <a:pt x="69" y="10"/>
                      <a:pt x="72" y="9"/>
                      <a:pt x="75" y="8"/>
                    </a:cubicBezTo>
                    <a:cubicBezTo>
                      <a:pt x="84" y="7"/>
                      <a:pt x="94" y="13"/>
                      <a:pt x="99" y="23"/>
                    </a:cubicBezTo>
                    <a:cubicBezTo>
                      <a:pt x="103" y="31"/>
                      <a:pt x="101" y="39"/>
                      <a:pt x="94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28713" y="5719763"/>
                <a:ext cx="115888" cy="187325"/>
              </a:xfrm>
              <a:custGeom>
                <a:avLst/>
                <a:gdLst>
                  <a:gd name="T0" fmla="*/ 19 w 31"/>
                  <a:gd name="T1" fmla="*/ 6 h 50"/>
                  <a:gd name="T2" fmla="*/ 0 w 31"/>
                  <a:gd name="T3" fmla="*/ 3 h 50"/>
                  <a:gd name="T4" fmla="*/ 15 w 31"/>
                  <a:gd name="T5" fmla="*/ 50 h 50"/>
                  <a:gd name="T6" fmla="*/ 30 w 31"/>
                  <a:gd name="T7" fmla="*/ 30 h 50"/>
                  <a:gd name="T8" fmla="*/ 19 w 31"/>
                  <a:gd name="T9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50">
                    <a:moveTo>
                      <a:pt x="19" y="6"/>
                    </a:moveTo>
                    <a:cubicBezTo>
                      <a:pt x="13" y="2"/>
                      <a:pt x="7" y="0"/>
                      <a:pt x="0" y="3"/>
                    </a:cubicBezTo>
                    <a:cubicBezTo>
                      <a:pt x="5" y="19"/>
                      <a:pt x="10" y="34"/>
                      <a:pt x="15" y="50"/>
                    </a:cubicBezTo>
                    <a:cubicBezTo>
                      <a:pt x="23" y="46"/>
                      <a:pt x="29" y="40"/>
                      <a:pt x="30" y="30"/>
                    </a:cubicBezTo>
                    <a:cubicBezTo>
                      <a:pt x="31" y="20"/>
                      <a:pt x="28" y="12"/>
                      <a:pt x="19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6163" y="5734051"/>
                <a:ext cx="120650" cy="188913"/>
              </a:xfrm>
              <a:custGeom>
                <a:avLst/>
                <a:gdLst>
                  <a:gd name="T0" fmla="*/ 3 w 32"/>
                  <a:gd name="T1" fmla="*/ 17 h 50"/>
                  <a:gd name="T2" fmla="*/ 13 w 32"/>
                  <a:gd name="T3" fmla="*/ 44 h 50"/>
                  <a:gd name="T4" fmla="*/ 32 w 32"/>
                  <a:gd name="T5" fmla="*/ 47 h 50"/>
                  <a:gd name="T6" fmla="*/ 18 w 32"/>
                  <a:gd name="T7" fmla="*/ 0 h 50"/>
                  <a:gd name="T8" fmla="*/ 3 w 32"/>
                  <a:gd name="T9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50">
                    <a:moveTo>
                      <a:pt x="3" y="17"/>
                    </a:moveTo>
                    <a:cubicBezTo>
                      <a:pt x="0" y="28"/>
                      <a:pt x="4" y="38"/>
                      <a:pt x="13" y="44"/>
                    </a:cubicBezTo>
                    <a:cubicBezTo>
                      <a:pt x="19" y="48"/>
                      <a:pt x="25" y="50"/>
                      <a:pt x="32" y="47"/>
                    </a:cubicBezTo>
                    <a:cubicBezTo>
                      <a:pt x="28" y="31"/>
                      <a:pt x="23" y="16"/>
                      <a:pt x="18" y="0"/>
                    </a:cubicBezTo>
                    <a:cubicBezTo>
                      <a:pt x="9" y="3"/>
                      <a:pt x="4" y="9"/>
                      <a:pt x="3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2700" y="5621338"/>
                <a:ext cx="123825" cy="68263"/>
              </a:xfrm>
              <a:custGeom>
                <a:avLst/>
                <a:gdLst>
                  <a:gd name="T0" fmla="*/ 21 w 33"/>
                  <a:gd name="T1" fmla="*/ 1 h 18"/>
                  <a:gd name="T2" fmla="*/ 5 w 33"/>
                  <a:gd name="T3" fmla="*/ 6 h 18"/>
                  <a:gd name="T4" fmla="*/ 2 w 33"/>
                  <a:gd name="T5" fmla="*/ 18 h 18"/>
                  <a:gd name="T6" fmla="*/ 33 w 33"/>
                  <a:gd name="T7" fmla="*/ 12 h 18"/>
                  <a:gd name="T8" fmla="*/ 21 w 33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8">
                    <a:moveTo>
                      <a:pt x="21" y="1"/>
                    </a:moveTo>
                    <a:cubicBezTo>
                      <a:pt x="15" y="0"/>
                      <a:pt x="9" y="1"/>
                      <a:pt x="5" y="6"/>
                    </a:cubicBezTo>
                    <a:cubicBezTo>
                      <a:pt x="2" y="10"/>
                      <a:pt x="0" y="14"/>
                      <a:pt x="2" y="18"/>
                    </a:cubicBezTo>
                    <a:cubicBezTo>
                      <a:pt x="12" y="16"/>
                      <a:pt x="22" y="14"/>
                      <a:pt x="33" y="12"/>
                    </a:cubicBezTo>
                    <a:cubicBezTo>
                      <a:pt x="31" y="7"/>
                      <a:pt x="27" y="3"/>
                      <a:pt x="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90638" y="5681663"/>
                <a:ext cx="120650" cy="71438"/>
              </a:xfrm>
              <a:custGeom>
                <a:avLst/>
                <a:gdLst>
                  <a:gd name="T0" fmla="*/ 0 w 32"/>
                  <a:gd name="T1" fmla="*/ 5 h 19"/>
                  <a:gd name="T2" fmla="*/ 10 w 32"/>
                  <a:gd name="T3" fmla="*/ 16 h 19"/>
                  <a:gd name="T4" fmla="*/ 27 w 32"/>
                  <a:gd name="T5" fmla="*/ 11 h 19"/>
                  <a:gd name="T6" fmla="*/ 31 w 32"/>
                  <a:gd name="T7" fmla="*/ 0 h 19"/>
                  <a:gd name="T8" fmla="*/ 0 w 32"/>
                  <a:gd name="T9" fmla="*/ 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9">
                    <a:moveTo>
                      <a:pt x="0" y="5"/>
                    </a:moveTo>
                    <a:cubicBezTo>
                      <a:pt x="1" y="11"/>
                      <a:pt x="5" y="14"/>
                      <a:pt x="10" y="16"/>
                    </a:cubicBezTo>
                    <a:cubicBezTo>
                      <a:pt x="17" y="19"/>
                      <a:pt x="23" y="17"/>
                      <a:pt x="27" y="11"/>
                    </a:cubicBezTo>
                    <a:cubicBezTo>
                      <a:pt x="30" y="8"/>
                      <a:pt x="32" y="4"/>
                      <a:pt x="31" y="0"/>
                    </a:cubicBezTo>
                    <a:cubicBezTo>
                      <a:pt x="20" y="2"/>
                      <a:pt x="10" y="3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2215471" y="5144098"/>
              <a:ext cx="516731" cy="516731"/>
              <a:chOff x="1722438" y="5519738"/>
              <a:chExt cx="688975" cy="688975"/>
            </a:xfrm>
          </p:grpSpPr>
          <p:sp>
            <p:nvSpPr>
              <p:cNvPr id="11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22438" y="5519738"/>
                <a:ext cx="688975" cy="688975"/>
              </a:xfrm>
              <a:prstGeom prst="ellipse">
                <a:avLst/>
              </a:prstGeom>
              <a:solidFill>
                <a:srgbClr val="EE5D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39913" y="5632451"/>
                <a:ext cx="461963" cy="463550"/>
              </a:xfrm>
              <a:custGeom>
                <a:avLst/>
                <a:gdLst>
                  <a:gd name="T0" fmla="*/ 62 w 123"/>
                  <a:gd name="T1" fmla="*/ 0 h 123"/>
                  <a:gd name="T2" fmla="*/ 0 w 123"/>
                  <a:gd name="T3" fmla="*/ 61 h 123"/>
                  <a:gd name="T4" fmla="*/ 62 w 123"/>
                  <a:gd name="T5" fmla="*/ 123 h 123"/>
                  <a:gd name="T6" fmla="*/ 123 w 123"/>
                  <a:gd name="T7" fmla="*/ 61 h 123"/>
                  <a:gd name="T8" fmla="*/ 62 w 123"/>
                  <a:gd name="T9" fmla="*/ 0 h 123"/>
                  <a:gd name="T10" fmla="*/ 102 w 123"/>
                  <a:gd name="T11" fmla="*/ 74 h 123"/>
                  <a:gd name="T12" fmla="*/ 80 w 123"/>
                  <a:gd name="T13" fmla="*/ 74 h 123"/>
                  <a:gd name="T14" fmla="*/ 73 w 123"/>
                  <a:gd name="T15" fmla="*/ 80 h 123"/>
                  <a:gd name="T16" fmla="*/ 73 w 123"/>
                  <a:gd name="T17" fmla="*/ 102 h 123"/>
                  <a:gd name="T18" fmla="*/ 49 w 123"/>
                  <a:gd name="T19" fmla="*/ 102 h 123"/>
                  <a:gd name="T20" fmla="*/ 49 w 123"/>
                  <a:gd name="T21" fmla="*/ 74 h 123"/>
                  <a:gd name="T22" fmla="*/ 20 w 123"/>
                  <a:gd name="T23" fmla="*/ 74 h 123"/>
                  <a:gd name="T24" fmla="*/ 20 w 123"/>
                  <a:gd name="T25" fmla="*/ 50 h 123"/>
                  <a:gd name="T26" fmla="*/ 49 w 123"/>
                  <a:gd name="T27" fmla="*/ 50 h 123"/>
                  <a:gd name="T28" fmla="*/ 49 w 123"/>
                  <a:gd name="T29" fmla="*/ 21 h 123"/>
                  <a:gd name="T30" fmla="*/ 73 w 123"/>
                  <a:gd name="T31" fmla="*/ 21 h 123"/>
                  <a:gd name="T32" fmla="*/ 73 w 123"/>
                  <a:gd name="T33" fmla="*/ 49 h 123"/>
                  <a:gd name="T34" fmla="*/ 102 w 123"/>
                  <a:gd name="T35" fmla="*/ 49 h 123"/>
                  <a:gd name="T36" fmla="*/ 102 w 123"/>
                  <a:gd name="T37" fmla="*/ 74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123">
                    <a:moveTo>
                      <a:pt x="62" y="0"/>
                    </a:moveTo>
                    <a:cubicBezTo>
                      <a:pt x="28" y="0"/>
                      <a:pt x="0" y="27"/>
                      <a:pt x="0" y="61"/>
                    </a:cubicBezTo>
                    <a:cubicBezTo>
                      <a:pt x="0" y="96"/>
                      <a:pt x="27" y="123"/>
                      <a:pt x="62" y="123"/>
                    </a:cubicBezTo>
                    <a:cubicBezTo>
                      <a:pt x="95" y="123"/>
                      <a:pt x="123" y="95"/>
                      <a:pt x="123" y="61"/>
                    </a:cubicBezTo>
                    <a:cubicBezTo>
                      <a:pt x="123" y="28"/>
                      <a:pt x="95" y="0"/>
                      <a:pt x="62" y="0"/>
                    </a:cubicBezTo>
                    <a:close/>
                    <a:moveTo>
                      <a:pt x="102" y="74"/>
                    </a:moveTo>
                    <a:cubicBezTo>
                      <a:pt x="95" y="74"/>
                      <a:pt x="87" y="74"/>
                      <a:pt x="80" y="74"/>
                    </a:cubicBezTo>
                    <a:cubicBezTo>
                      <a:pt x="73" y="74"/>
                      <a:pt x="73" y="74"/>
                      <a:pt x="73" y="80"/>
                    </a:cubicBezTo>
                    <a:cubicBezTo>
                      <a:pt x="73" y="88"/>
                      <a:pt x="73" y="95"/>
                      <a:pt x="73" y="102"/>
                    </a:cubicBezTo>
                    <a:cubicBezTo>
                      <a:pt x="65" y="102"/>
                      <a:pt x="58" y="102"/>
                      <a:pt x="49" y="102"/>
                    </a:cubicBezTo>
                    <a:cubicBezTo>
                      <a:pt x="49" y="93"/>
                      <a:pt x="49" y="84"/>
                      <a:pt x="49" y="74"/>
                    </a:cubicBezTo>
                    <a:cubicBezTo>
                      <a:pt x="39" y="74"/>
                      <a:pt x="30" y="74"/>
                      <a:pt x="20" y="74"/>
                    </a:cubicBezTo>
                    <a:cubicBezTo>
                      <a:pt x="20" y="66"/>
                      <a:pt x="20" y="58"/>
                      <a:pt x="20" y="50"/>
                    </a:cubicBezTo>
                    <a:cubicBezTo>
                      <a:pt x="30" y="50"/>
                      <a:pt x="39" y="50"/>
                      <a:pt x="49" y="50"/>
                    </a:cubicBezTo>
                    <a:cubicBezTo>
                      <a:pt x="49" y="40"/>
                      <a:pt x="49" y="31"/>
                      <a:pt x="49" y="21"/>
                    </a:cubicBezTo>
                    <a:cubicBezTo>
                      <a:pt x="57" y="21"/>
                      <a:pt x="65" y="21"/>
                      <a:pt x="73" y="21"/>
                    </a:cubicBezTo>
                    <a:cubicBezTo>
                      <a:pt x="73" y="31"/>
                      <a:pt x="73" y="40"/>
                      <a:pt x="73" y="49"/>
                    </a:cubicBezTo>
                    <a:cubicBezTo>
                      <a:pt x="83" y="49"/>
                      <a:pt x="92" y="49"/>
                      <a:pt x="102" y="49"/>
                    </a:cubicBezTo>
                    <a:cubicBezTo>
                      <a:pt x="102" y="58"/>
                      <a:pt x="102" y="65"/>
                      <a:pt x="102" y="7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1" name="组合 120"/>
            <p:cNvGrpSpPr/>
            <p:nvPr/>
          </p:nvGrpSpPr>
          <p:grpSpPr>
            <a:xfrm>
              <a:off x="3872555" y="5144098"/>
              <a:ext cx="516731" cy="516731"/>
              <a:chOff x="3246438" y="5519738"/>
              <a:chExt cx="688975" cy="688975"/>
            </a:xfrm>
          </p:grpSpPr>
          <p:sp>
            <p:nvSpPr>
              <p:cNvPr id="1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46438" y="5519738"/>
                <a:ext cx="688975" cy="688975"/>
              </a:xfrm>
              <a:prstGeom prst="ellipse">
                <a:avLst/>
              </a:prstGeom>
              <a:solidFill>
                <a:srgbClr val="62CC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27413" y="5588001"/>
                <a:ext cx="401638" cy="541338"/>
              </a:xfrm>
              <a:custGeom>
                <a:avLst/>
                <a:gdLst>
                  <a:gd name="T0" fmla="*/ 93 w 107"/>
                  <a:gd name="T1" fmla="*/ 46 h 144"/>
                  <a:gd name="T2" fmla="*/ 86 w 107"/>
                  <a:gd name="T3" fmla="*/ 45 h 144"/>
                  <a:gd name="T4" fmla="*/ 80 w 107"/>
                  <a:gd name="T5" fmla="*/ 46 h 144"/>
                  <a:gd name="T6" fmla="*/ 73 w 107"/>
                  <a:gd name="T7" fmla="*/ 35 h 144"/>
                  <a:gd name="T8" fmla="*/ 70 w 107"/>
                  <a:gd name="T9" fmla="*/ 71 h 144"/>
                  <a:gd name="T10" fmla="*/ 75 w 107"/>
                  <a:gd name="T11" fmla="*/ 79 h 144"/>
                  <a:gd name="T12" fmla="*/ 67 w 107"/>
                  <a:gd name="T13" fmla="*/ 69 h 144"/>
                  <a:gd name="T14" fmla="*/ 65 w 107"/>
                  <a:gd name="T15" fmla="*/ 45 h 144"/>
                  <a:gd name="T16" fmla="*/ 59 w 107"/>
                  <a:gd name="T17" fmla="*/ 40 h 144"/>
                  <a:gd name="T18" fmla="*/ 53 w 107"/>
                  <a:gd name="T19" fmla="*/ 38 h 144"/>
                  <a:gd name="T20" fmla="*/ 11 w 107"/>
                  <a:gd name="T21" fmla="*/ 55 h 144"/>
                  <a:gd name="T22" fmla="*/ 11 w 107"/>
                  <a:gd name="T23" fmla="*/ 44 h 144"/>
                  <a:gd name="T24" fmla="*/ 9 w 107"/>
                  <a:gd name="T25" fmla="*/ 5 h 144"/>
                  <a:gd name="T26" fmla="*/ 5 w 107"/>
                  <a:gd name="T27" fmla="*/ 1 h 144"/>
                  <a:gd name="T28" fmla="*/ 0 w 107"/>
                  <a:gd name="T29" fmla="*/ 5 h 144"/>
                  <a:gd name="T30" fmla="*/ 0 w 107"/>
                  <a:gd name="T31" fmla="*/ 7 h 144"/>
                  <a:gd name="T32" fmla="*/ 0 w 107"/>
                  <a:gd name="T33" fmla="*/ 137 h 144"/>
                  <a:gd name="T34" fmla="*/ 0 w 107"/>
                  <a:gd name="T35" fmla="*/ 140 h 144"/>
                  <a:gd name="T36" fmla="*/ 5 w 107"/>
                  <a:gd name="T37" fmla="*/ 144 h 144"/>
                  <a:gd name="T38" fmla="*/ 9 w 107"/>
                  <a:gd name="T39" fmla="*/ 140 h 144"/>
                  <a:gd name="T40" fmla="*/ 10 w 107"/>
                  <a:gd name="T41" fmla="*/ 135 h 144"/>
                  <a:gd name="T42" fmla="*/ 10 w 107"/>
                  <a:gd name="T43" fmla="*/ 96 h 144"/>
                  <a:gd name="T44" fmla="*/ 13 w 107"/>
                  <a:gd name="T45" fmla="*/ 90 h 144"/>
                  <a:gd name="T46" fmla="*/ 16 w 107"/>
                  <a:gd name="T47" fmla="*/ 96 h 144"/>
                  <a:gd name="T48" fmla="*/ 16 w 107"/>
                  <a:gd name="T49" fmla="*/ 102 h 144"/>
                  <a:gd name="T50" fmla="*/ 16 w 107"/>
                  <a:gd name="T51" fmla="*/ 133 h 144"/>
                  <a:gd name="T52" fmla="*/ 17 w 107"/>
                  <a:gd name="T53" fmla="*/ 140 h 144"/>
                  <a:gd name="T54" fmla="*/ 21 w 107"/>
                  <a:gd name="T55" fmla="*/ 144 h 144"/>
                  <a:gd name="T56" fmla="*/ 25 w 107"/>
                  <a:gd name="T57" fmla="*/ 140 h 144"/>
                  <a:gd name="T58" fmla="*/ 26 w 107"/>
                  <a:gd name="T59" fmla="*/ 135 h 144"/>
                  <a:gd name="T60" fmla="*/ 29 w 107"/>
                  <a:gd name="T61" fmla="*/ 96 h 144"/>
                  <a:gd name="T62" fmla="*/ 47 w 107"/>
                  <a:gd name="T63" fmla="*/ 75 h 144"/>
                  <a:gd name="T64" fmla="*/ 65 w 107"/>
                  <a:gd name="T65" fmla="*/ 96 h 144"/>
                  <a:gd name="T66" fmla="*/ 68 w 107"/>
                  <a:gd name="T67" fmla="*/ 136 h 144"/>
                  <a:gd name="T68" fmla="*/ 68 w 107"/>
                  <a:gd name="T69" fmla="*/ 140 h 144"/>
                  <a:gd name="T70" fmla="*/ 72 w 107"/>
                  <a:gd name="T71" fmla="*/ 144 h 144"/>
                  <a:gd name="T72" fmla="*/ 76 w 107"/>
                  <a:gd name="T73" fmla="*/ 141 h 144"/>
                  <a:gd name="T74" fmla="*/ 77 w 107"/>
                  <a:gd name="T75" fmla="*/ 135 h 144"/>
                  <a:gd name="T76" fmla="*/ 77 w 107"/>
                  <a:gd name="T77" fmla="*/ 109 h 144"/>
                  <a:gd name="T78" fmla="*/ 82 w 107"/>
                  <a:gd name="T79" fmla="*/ 99 h 144"/>
                  <a:gd name="T80" fmla="*/ 88 w 107"/>
                  <a:gd name="T81" fmla="*/ 109 h 144"/>
                  <a:gd name="T82" fmla="*/ 88 w 107"/>
                  <a:gd name="T83" fmla="*/ 136 h 144"/>
                  <a:gd name="T84" fmla="*/ 88 w 107"/>
                  <a:gd name="T85" fmla="*/ 140 h 144"/>
                  <a:gd name="T86" fmla="*/ 92 w 107"/>
                  <a:gd name="T87" fmla="*/ 143 h 144"/>
                  <a:gd name="T88" fmla="*/ 96 w 107"/>
                  <a:gd name="T89" fmla="*/ 140 h 144"/>
                  <a:gd name="T90" fmla="*/ 96 w 107"/>
                  <a:gd name="T91" fmla="*/ 136 h 144"/>
                  <a:gd name="T92" fmla="*/ 96 w 107"/>
                  <a:gd name="T93" fmla="*/ 89 h 144"/>
                  <a:gd name="T94" fmla="*/ 96 w 107"/>
                  <a:gd name="T95" fmla="*/ 80 h 144"/>
                  <a:gd name="T96" fmla="*/ 102 w 107"/>
                  <a:gd name="T97" fmla="*/ 72 h 144"/>
                  <a:gd name="T98" fmla="*/ 100 w 107"/>
                  <a:gd name="T99" fmla="*/ 36 h 144"/>
                  <a:gd name="T100" fmla="*/ 93 w 107"/>
                  <a:gd name="T101" fmla="*/ 4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7" h="144">
                    <a:moveTo>
                      <a:pt x="93" y="46"/>
                    </a:moveTo>
                    <a:cubicBezTo>
                      <a:pt x="91" y="46"/>
                      <a:pt x="90" y="45"/>
                      <a:pt x="86" y="45"/>
                    </a:cubicBezTo>
                    <a:cubicBezTo>
                      <a:pt x="83" y="45"/>
                      <a:pt x="82" y="45"/>
                      <a:pt x="80" y="46"/>
                    </a:cubicBezTo>
                    <a:cubicBezTo>
                      <a:pt x="78" y="42"/>
                      <a:pt x="75" y="39"/>
                      <a:pt x="73" y="35"/>
                    </a:cubicBezTo>
                    <a:cubicBezTo>
                      <a:pt x="69" y="47"/>
                      <a:pt x="66" y="60"/>
                      <a:pt x="70" y="71"/>
                    </a:cubicBezTo>
                    <a:cubicBezTo>
                      <a:pt x="71" y="74"/>
                      <a:pt x="73" y="77"/>
                      <a:pt x="75" y="79"/>
                    </a:cubicBezTo>
                    <a:cubicBezTo>
                      <a:pt x="72" y="77"/>
                      <a:pt x="69" y="73"/>
                      <a:pt x="67" y="69"/>
                    </a:cubicBezTo>
                    <a:cubicBezTo>
                      <a:pt x="62" y="61"/>
                      <a:pt x="65" y="45"/>
                      <a:pt x="65" y="45"/>
                    </a:cubicBezTo>
                    <a:cubicBezTo>
                      <a:pt x="65" y="45"/>
                      <a:pt x="64" y="42"/>
                      <a:pt x="59" y="40"/>
                    </a:cubicBezTo>
                    <a:cubicBezTo>
                      <a:pt x="57" y="39"/>
                      <a:pt x="55" y="38"/>
                      <a:pt x="53" y="38"/>
                    </a:cubicBezTo>
                    <a:cubicBezTo>
                      <a:pt x="37" y="33"/>
                      <a:pt x="23" y="38"/>
                      <a:pt x="11" y="55"/>
                    </a:cubicBezTo>
                    <a:cubicBezTo>
                      <a:pt x="11" y="49"/>
                      <a:pt x="11" y="49"/>
                      <a:pt x="11" y="44"/>
                    </a:cubicBezTo>
                    <a:cubicBezTo>
                      <a:pt x="11" y="32"/>
                      <a:pt x="9" y="18"/>
                      <a:pt x="9" y="5"/>
                    </a:cubicBezTo>
                    <a:cubicBezTo>
                      <a:pt x="9" y="4"/>
                      <a:pt x="7" y="1"/>
                      <a:pt x="5" y="1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50"/>
                      <a:pt x="0" y="94"/>
                      <a:pt x="0" y="137"/>
                    </a:cubicBezTo>
                    <a:cubicBezTo>
                      <a:pt x="0" y="138"/>
                      <a:pt x="0" y="139"/>
                      <a:pt x="0" y="140"/>
                    </a:cubicBezTo>
                    <a:cubicBezTo>
                      <a:pt x="2" y="141"/>
                      <a:pt x="3" y="144"/>
                      <a:pt x="5" y="144"/>
                    </a:cubicBezTo>
                    <a:cubicBezTo>
                      <a:pt x="6" y="144"/>
                      <a:pt x="8" y="142"/>
                      <a:pt x="9" y="140"/>
                    </a:cubicBezTo>
                    <a:cubicBezTo>
                      <a:pt x="10" y="139"/>
                      <a:pt x="10" y="137"/>
                      <a:pt x="10" y="135"/>
                    </a:cubicBezTo>
                    <a:cubicBezTo>
                      <a:pt x="10" y="122"/>
                      <a:pt x="10" y="109"/>
                      <a:pt x="10" y="96"/>
                    </a:cubicBezTo>
                    <a:cubicBezTo>
                      <a:pt x="10" y="94"/>
                      <a:pt x="9" y="90"/>
                      <a:pt x="13" y="90"/>
                    </a:cubicBezTo>
                    <a:cubicBezTo>
                      <a:pt x="14" y="90"/>
                      <a:pt x="16" y="94"/>
                      <a:pt x="16" y="96"/>
                    </a:cubicBezTo>
                    <a:cubicBezTo>
                      <a:pt x="17" y="98"/>
                      <a:pt x="16" y="100"/>
                      <a:pt x="16" y="102"/>
                    </a:cubicBezTo>
                    <a:cubicBezTo>
                      <a:pt x="16" y="112"/>
                      <a:pt x="16" y="123"/>
                      <a:pt x="16" y="133"/>
                    </a:cubicBezTo>
                    <a:cubicBezTo>
                      <a:pt x="16" y="136"/>
                      <a:pt x="16" y="138"/>
                      <a:pt x="17" y="140"/>
                    </a:cubicBezTo>
                    <a:cubicBezTo>
                      <a:pt x="18" y="142"/>
                      <a:pt x="20" y="144"/>
                      <a:pt x="21" y="144"/>
                    </a:cubicBezTo>
                    <a:cubicBezTo>
                      <a:pt x="22" y="144"/>
                      <a:pt x="24" y="142"/>
                      <a:pt x="25" y="140"/>
                    </a:cubicBezTo>
                    <a:cubicBezTo>
                      <a:pt x="26" y="139"/>
                      <a:pt x="26" y="137"/>
                      <a:pt x="26" y="135"/>
                    </a:cubicBezTo>
                    <a:cubicBezTo>
                      <a:pt x="26" y="122"/>
                      <a:pt x="28" y="109"/>
                      <a:pt x="29" y="96"/>
                    </a:cubicBezTo>
                    <a:cubicBezTo>
                      <a:pt x="29" y="83"/>
                      <a:pt x="35" y="75"/>
                      <a:pt x="47" y="75"/>
                    </a:cubicBezTo>
                    <a:cubicBezTo>
                      <a:pt x="59" y="75"/>
                      <a:pt x="64" y="83"/>
                      <a:pt x="65" y="96"/>
                    </a:cubicBezTo>
                    <a:cubicBezTo>
                      <a:pt x="65" y="109"/>
                      <a:pt x="68" y="122"/>
                      <a:pt x="68" y="136"/>
                    </a:cubicBezTo>
                    <a:cubicBezTo>
                      <a:pt x="68" y="137"/>
                      <a:pt x="68" y="139"/>
                      <a:pt x="68" y="140"/>
                    </a:cubicBezTo>
                    <a:cubicBezTo>
                      <a:pt x="69" y="142"/>
                      <a:pt x="71" y="144"/>
                      <a:pt x="72" y="144"/>
                    </a:cubicBezTo>
                    <a:cubicBezTo>
                      <a:pt x="73" y="144"/>
                      <a:pt x="75" y="142"/>
                      <a:pt x="76" y="141"/>
                    </a:cubicBezTo>
                    <a:cubicBezTo>
                      <a:pt x="77" y="139"/>
                      <a:pt x="77" y="137"/>
                      <a:pt x="77" y="135"/>
                    </a:cubicBezTo>
                    <a:cubicBezTo>
                      <a:pt x="77" y="126"/>
                      <a:pt x="77" y="118"/>
                      <a:pt x="77" y="109"/>
                    </a:cubicBezTo>
                    <a:cubicBezTo>
                      <a:pt x="77" y="105"/>
                      <a:pt x="77" y="99"/>
                      <a:pt x="82" y="99"/>
                    </a:cubicBezTo>
                    <a:cubicBezTo>
                      <a:pt x="87" y="99"/>
                      <a:pt x="87" y="105"/>
                      <a:pt x="88" y="109"/>
                    </a:cubicBezTo>
                    <a:cubicBezTo>
                      <a:pt x="88" y="118"/>
                      <a:pt x="88" y="127"/>
                      <a:pt x="88" y="136"/>
                    </a:cubicBezTo>
                    <a:cubicBezTo>
                      <a:pt x="88" y="137"/>
                      <a:pt x="88" y="139"/>
                      <a:pt x="88" y="140"/>
                    </a:cubicBezTo>
                    <a:cubicBezTo>
                      <a:pt x="89" y="141"/>
                      <a:pt x="91" y="143"/>
                      <a:pt x="92" y="143"/>
                    </a:cubicBezTo>
                    <a:cubicBezTo>
                      <a:pt x="93" y="143"/>
                      <a:pt x="95" y="141"/>
                      <a:pt x="96" y="140"/>
                    </a:cubicBezTo>
                    <a:cubicBezTo>
                      <a:pt x="97" y="139"/>
                      <a:pt x="96" y="137"/>
                      <a:pt x="96" y="136"/>
                    </a:cubicBezTo>
                    <a:cubicBezTo>
                      <a:pt x="96" y="120"/>
                      <a:pt x="96" y="104"/>
                      <a:pt x="96" y="89"/>
                    </a:cubicBezTo>
                    <a:cubicBezTo>
                      <a:pt x="96" y="87"/>
                      <a:pt x="96" y="83"/>
                      <a:pt x="96" y="80"/>
                    </a:cubicBezTo>
                    <a:cubicBezTo>
                      <a:pt x="99" y="78"/>
                      <a:pt x="101" y="75"/>
                      <a:pt x="102" y="72"/>
                    </a:cubicBezTo>
                    <a:cubicBezTo>
                      <a:pt x="107" y="60"/>
                      <a:pt x="100" y="36"/>
                      <a:pt x="100" y="36"/>
                    </a:cubicBezTo>
                    <a:cubicBezTo>
                      <a:pt x="100" y="36"/>
                      <a:pt x="95" y="42"/>
                      <a:pt x="93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4" name="组合 123"/>
            <p:cNvGrpSpPr/>
            <p:nvPr/>
          </p:nvGrpSpPr>
          <p:grpSpPr>
            <a:xfrm>
              <a:off x="558386" y="5144098"/>
              <a:ext cx="516731" cy="516731"/>
              <a:chOff x="198437" y="5519738"/>
              <a:chExt cx="688975" cy="688975"/>
            </a:xfrm>
          </p:grpSpPr>
          <p:sp>
            <p:nvSpPr>
              <p:cNvPr id="1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8437" y="5519738"/>
                <a:ext cx="688975" cy="688975"/>
              </a:xfrm>
              <a:prstGeom prst="ellipse">
                <a:avLst/>
              </a:prstGeom>
              <a:solidFill>
                <a:srgbClr val="24B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5288" y="5648326"/>
                <a:ext cx="304800" cy="11113"/>
              </a:xfrm>
              <a:custGeom>
                <a:avLst/>
                <a:gdLst>
                  <a:gd name="T0" fmla="*/ 80 w 81"/>
                  <a:gd name="T1" fmla="*/ 0 h 3"/>
                  <a:gd name="T2" fmla="*/ 1 w 81"/>
                  <a:gd name="T3" fmla="*/ 0 h 3"/>
                  <a:gd name="T4" fmla="*/ 0 w 81"/>
                  <a:gd name="T5" fmla="*/ 2 h 3"/>
                  <a:gd name="T6" fmla="*/ 1 w 81"/>
                  <a:gd name="T7" fmla="*/ 3 h 3"/>
                  <a:gd name="T8" fmla="*/ 80 w 81"/>
                  <a:gd name="T9" fmla="*/ 3 h 3"/>
                  <a:gd name="T10" fmla="*/ 81 w 81"/>
                  <a:gd name="T11" fmla="*/ 2 h 3"/>
                  <a:gd name="T12" fmla="*/ 80 w 81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3">
                    <a:moveTo>
                      <a:pt x="8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1" y="3"/>
                      <a:pt x="81" y="2"/>
                    </a:cubicBezTo>
                    <a:cubicBezTo>
                      <a:pt x="81" y="1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5288" y="6076951"/>
                <a:ext cx="304800" cy="11113"/>
              </a:xfrm>
              <a:custGeom>
                <a:avLst/>
                <a:gdLst>
                  <a:gd name="T0" fmla="*/ 80 w 81"/>
                  <a:gd name="T1" fmla="*/ 0 h 3"/>
                  <a:gd name="T2" fmla="*/ 1 w 81"/>
                  <a:gd name="T3" fmla="*/ 0 h 3"/>
                  <a:gd name="T4" fmla="*/ 0 w 81"/>
                  <a:gd name="T5" fmla="*/ 2 h 3"/>
                  <a:gd name="T6" fmla="*/ 1 w 81"/>
                  <a:gd name="T7" fmla="*/ 3 h 3"/>
                  <a:gd name="T8" fmla="*/ 80 w 81"/>
                  <a:gd name="T9" fmla="*/ 3 h 3"/>
                  <a:gd name="T10" fmla="*/ 81 w 81"/>
                  <a:gd name="T11" fmla="*/ 2 h 3"/>
                  <a:gd name="T12" fmla="*/ 80 w 81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3">
                    <a:moveTo>
                      <a:pt x="8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3"/>
                      <a:pt x="81" y="3"/>
                      <a:pt x="81" y="2"/>
                    </a:cubicBezTo>
                    <a:cubicBezTo>
                      <a:pt x="81" y="1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7213" y="5835651"/>
                <a:ext cx="25400" cy="38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2775" y="5835651"/>
                <a:ext cx="22225" cy="38100"/>
              </a:xfrm>
              <a:custGeom>
                <a:avLst/>
                <a:gdLst>
                  <a:gd name="T0" fmla="*/ 2 w 6"/>
                  <a:gd name="T1" fmla="*/ 0 h 10"/>
                  <a:gd name="T2" fmla="*/ 0 w 6"/>
                  <a:gd name="T3" fmla="*/ 0 h 10"/>
                  <a:gd name="T4" fmla="*/ 0 w 6"/>
                  <a:gd name="T5" fmla="*/ 10 h 10"/>
                  <a:gd name="T6" fmla="*/ 2 w 6"/>
                  <a:gd name="T7" fmla="*/ 10 h 10"/>
                  <a:gd name="T8" fmla="*/ 6 w 6"/>
                  <a:gd name="T9" fmla="*/ 5 h 10"/>
                  <a:gd name="T10" fmla="*/ 2 w 6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4" y="10"/>
                      <a:pt x="6" y="8"/>
                      <a:pt x="6" y="5"/>
                    </a:cubicBezTo>
                    <a:cubicBezTo>
                      <a:pt x="6" y="2"/>
                      <a:pt x="5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063" y="5835651"/>
                <a:ext cx="26988" cy="38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09575" y="5665788"/>
                <a:ext cx="274638" cy="400050"/>
              </a:xfrm>
              <a:custGeom>
                <a:avLst/>
                <a:gdLst>
                  <a:gd name="T0" fmla="*/ 0 w 73"/>
                  <a:gd name="T1" fmla="*/ 106 h 106"/>
                  <a:gd name="T2" fmla="*/ 73 w 73"/>
                  <a:gd name="T3" fmla="*/ 106 h 106"/>
                  <a:gd name="T4" fmla="*/ 73 w 73"/>
                  <a:gd name="T5" fmla="*/ 0 h 106"/>
                  <a:gd name="T6" fmla="*/ 0 w 73"/>
                  <a:gd name="T7" fmla="*/ 0 h 106"/>
                  <a:gd name="T8" fmla="*/ 0 w 73"/>
                  <a:gd name="T9" fmla="*/ 106 h 106"/>
                  <a:gd name="T10" fmla="*/ 51 w 73"/>
                  <a:gd name="T11" fmla="*/ 43 h 106"/>
                  <a:gd name="T12" fmla="*/ 56 w 73"/>
                  <a:gd name="T13" fmla="*/ 43 h 106"/>
                  <a:gd name="T14" fmla="*/ 61 w 73"/>
                  <a:gd name="T15" fmla="*/ 44 h 106"/>
                  <a:gd name="T16" fmla="*/ 64 w 73"/>
                  <a:gd name="T17" fmla="*/ 50 h 106"/>
                  <a:gd name="T18" fmla="*/ 61 w 73"/>
                  <a:gd name="T19" fmla="*/ 55 h 106"/>
                  <a:gd name="T20" fmla="*/ 55 w 73"/>
                  <a:gd name="T21" fmla="*/ 57 h 106"/>
                  <a:gd name="T22" fmla="*/ 51 w 73"/>
                  <a:gd name="T23" fmla="*/ 57 h 106"/>
                  <a:gd name="T24" fmla="*/ 51 w 73"/>
                  <a:gd name="T25" fmla="*/ 43 h 106"/>
                  <a:gd name="T26" fmla="*/ 42 w 73"/>
                  <a:gd name="T27" fmla="*/ 43 h 106"/>
                  <a:gd name="T28" fmla="*/ 49 w 73"/>
                  <a:gd name="T29" fmla="*/ 50 h 106"/>
                  <a:gd name="T30" fmla="*/ 42 w 73"/>
                  <a:gd name="T31" fmla="*/ 57 h 106"/>
                  <a:gd name="T32" fmla="*/ 36 w 73"/>
                  <a:gd name="T33" fmla="*/ 50 h 106"/>
                  <a:gd name="T34" fmla="*/ 42 w 73"/>
                  <a:gd name="T35" fmla="*/ 43 h 106"/>
                  <a:gd name="T36" fmla="*/ 28 w 73"/>
                  <a:gd name="T37" fmla="*/ 43 h 106"/>
                  <a:gd name="T38" fmla="*/ 34 w 73"/>
                  <a:gd name="T39" fmla="*/ 50 h 106"/>
                  <a:gd name="T40" fmla="*/ 27 w 73"/>
                  <a:gd name="T41" fmla="*/ 57 h 106"/>
                  <a:gd name="T42" fmla="*/ 21 w 73"/>
                  <a:gd name="T43" fmla="*/ 50 h 106"/>
                  <a:gd name="T44" fmla="*/ 28 w 73"/>
                  <a:gd name="T45" fmla="*/ 43 h 106"/>
                  <a:gd name="T46" fmla="*/ 10 w 73"/>
                  <a:gd name="T47" fmla="*/ 43 h 106"/>
                  <a:gd name="T48" fmla="*/ 19 w 73"/>
                  <a:gd name="T49" fmla="*/ 43 h 106"/>
                  <a:gd name="T50" fmla="*/ 19 w 73"/>
                  <a:gd name="T51" fmla="*/ 45 h 106"/>
                  <a:gd name="T52" fmla="*/ 14 w 73"/>
                  <a:gd name="T53" fmla="*/ 45 h 106"/>
                  <a:gd name="T54" fmla="*/ 14 w 73"/>
                  <a:gd name="T55" fmla="*/ 49 h 106"/>
                  <a:gd name="T56" fmla="*/ 19 w 73"/>
                  <a:gd name="T57" fmla="*/ 49 h 106"/>
                  <a:gd name="T58" fmla="*/ 19 w 73"/>
                  <a:gd name="T59" fmla="*/ 51 h 106"/>
                  <a:gd name="T60" fmla="*/ 14 w 73"/>
                  <a:gd name="T61" fmla="*/ 51 h 106"/>
                  <a:gd name="T62" fmla="*/ 14 w 73"/>
                  <a:gd name="T63" fmla="*/ 57 h 106"/>
                  <a:gd name="T64" fmla="*/ 10 w 73"/>
                  <a:gd name="T65" fmla="*/ 57 h 106"/>
                  <a:gd name="T66" fmla="*/ 10 w 73"/>
                  <a:gd name="T67" fmla="*/ 43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3" h="106">
                    <a:moveTo>
                      <a:pt x="0" y="106"/>
                    </a:moveTo>
                    <a:cubicBezTo>
                      <a:pt x="73" y="106"/>
                      <a:pt x="73" y="106"/>
                      <a:pt x="73" y="106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06"/>
                    </a:lnTo>
                    <a:close/>
                    <a:moveTo>
                      <a:pt x="51" y="43"/>
                    </a:moveTo>
                    <a:cubicBezTo>
                      <a:pt x="52" y="43"/>
                      <a:pt x="54" y="43"/>
                      <a:pt x="56" y="43"/>
                    </a:cubicBezTo>
                    <a:cubicBezTo>
                      <a:pt x="58" y="43"/>
                      <a:pt x="60" y="43"/>
                      <a:pt x="61" y="44"/>
                    </a:cubicBezTo>
                    <a:cubicBezTo>
                      <a:pt x="63" y="45"/>
                      <a:pt x="64" y="47"/>
                      <a:pt x="64" y="50"/>
                    </a:cubicBezTo>
                    <a:cubicBezTo>
                      <a:pt x="64" y="52"/>
                      <a:pt x="63" y="54"/>
                      <a:pt x="61" y="55"/>
                    </a:cubicBezTo>
                    <a:cubicBezTo>
                      <a:pt x="60" y="56"/>
                      <a:pt x="58" y="57"/>
                      <a:pt x="55" y="57"/>
                    </a:cubicBezTo>
                    <a:cubicBezTo>
                      <a:pt x="53" y="57"/>
                      <a:pt x="52" y="57"/>
                      <a:pt x="51" y="57"/>
                    </a:cubicBezTo>
                    <a:lnTo>
                      <a:pt x="51" y="43"/>
                    </a:lnTo>
                    <a:close/>
                    <a:moveTo>
                      <a:pt x="42" y="43"/>
                    </a:moveTo>
                    <a:cubicBezTo>
                      <a:pt x="47" y="43"/>
                      <a:pt x="49" y="46"/>
                      <a:pt x="49" y="50"/>
                    </a:cubicBezTo>
                    <a:cubicBezTo>
                      <a:pt x="49" y="54"/>
                      <a:pt x="46" y="57"/>
                      <a:pt x="42" y="57"/>
                    </a:cubicBezTo>
                    <a:cubicBezTo>
                      <a:pt x="38" y="57"/>
                      <a:pt x="36" y="54"/>
                      <a:pt x="36" y="50"/>
                    </a:cubicBezTo>
                    <a:cubicBezTo>
                      <a:pt x="36" y="46"/>
                      <a:pt x="38" y="43"/>
                      <a:pt x="42" y="43"/>
                    </a:cubicBezTo>
                    <a:close/>
                    <a:moveTo>
                      <a:pt x="28" y="43"/>
                    </a:moveTo>
                    <a:cubicBezTo>
                      <a:pt x="32" y="43"/>
                      <a:pt x="34" y="46"/>
                      <a:pt x="34" y="50"/>
                    </a:cubicBezTo>
                    <a:cubicBezTo>
                      <a:pt x="34" y="54"/>
                      <a:pt x="31" y="57"/>
                      <a:pt x="27" y="57"/>
                    </a:cubicBezTo>
                    <a:cubicBezTo>
                      <a:pt x="23" y="57"/>
                      <a:pt x="21" y="54"/>
                      <a:pt x="21" y="50"/>
                    </a:cubicBezTo>
                    <a:cubicBezTo>
                      <a:pt x="21" y="46"/>
                      <a:pt x="23" y="43"/>
                      <a:pt x="28" y="43"/>
                    </a:cubicBezTo>
                    <a:close/>
                    <a:moveTo>
                      <a:pt x="10" y="43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14" y="45"/>
                      <a:pt x="14" y="45"/>
                      <a:pt x="14" y="45"/>
                    </a:cubicBezTo>
                    <a:cubicBezTo>
                      <a:pt x="14" y="49"/>
                      <a:pt x="14" y="49"/>
                      <a:pt x="14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0" y="57"/>
                      <a:pt x="10" y="57"/>
                      <a:pt x="10" y="57"/>
                    </a:cubicBezTo>
                    <a:lnTo>
                      <a:pt x="10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6333346" y="2732656"/>
              <a:ext cx="516731" cy="516731"/>
              <a:chOff x="7800975" y="3136900"/>
              <a:chExt cx="688975" cy="688975"/>
            </a:xfrm>
          </p:grpSpPr>
          <p:sp>
            <p:nvSpPr>
              <p:cNvPr id="13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800975" y="3136900"/>
                <a:ext cx="688975" cy="688975"/>
              </a:xfrm>
              <a:prstGeom prst="ellipse">
                <a:avLst/>
              </a:prstGeom>
              <a:solidFill>
                <a:srgbClr val="D4CD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966075" y="3249613"/>
                <a:ext cx="358775" cy="430213"/>
              </a:xfrm>
              <a:custGeom>
                <a:avLst/>
                <a:gdLst>
                  <a:gd name="T0" fmla="*/ 195 w 226"/>
                  <a:gd name="T1" fmla="*/ 131 h 271"/>
                  <a:gd name="T2" fmla="*/ 136 w 226"/>
                  <a:gd name="T3" fmla="*/ 64 h 271"/>
                  <a:gd name="T4" fmla="*/ 169 w 226"/>
                  <a:gd name="T5" fmla="*/ 64 h 271"/>
                  <a:gd name="T6" fmla="*/ 114 w 226"/>
                  <a:gd name="T7" fmla="*/ 0 h 271"/>
                  <a:gd name="T8" fmla="*/ 60 w 226"/>
                  <a:gd name="T9" fmla="*/ 64 h 271"/>
                  <a:gd name="T10" fmla="*/ 93 w 226"/>
                  <a:gd name="T11" fmla="*/ 64 h 271"/>
                  <a:gd name="T12" fmla="*/ 34 w 226"/>
                  <a:gd name="T13" fmla="*/ 131 h 271"/>
                  <a:gd name="T14" fmla="*/ 76 w 226"/>
                  <a:gd name="T15" fmla="*/ 131 h 271"/>
                  <a:gd name="T16" fmla="*/ 0 w 226"/>
                  <a:gd name="T17" fmla="*/ 216 h 271"/>
                  <a:gd name="T18" fmla="*/ 95 w 226"/>
                  <a:gd name="T19" fmla="*/ 216 h 271"/>
                  <a:gd name="T20" fmla="*/ 95 w 226"/>
                  <a:gd name="T21" fmla="*/ 271 h 271"/>
                  <a:gd name="T22" fmla="*/ 133 w 226"/>
                  <a:gd name="T23" fmla="*/ 271 h 271"/>
                  <a:gd name="T24" fmla="*/ 133 w 226"/>
                  <a:gd name="T25" fmla="*/ 216 h 271"/>
                  <a:gd name="T26" fmla="*/ 226 w 226"/>
                  <a:gd name="T27" fmla="*/ 216 h 271"/>
                  <a:gd name="T28" fmla="*/ 152 w 226"/>
                  <a:gd name="T29" fmla="*/ 131 h 271"/>
                  <a:gd name="T30" fmla="*/ 195 w 226"/>
                  <a:gd name="T31" fmla="*/ 13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6" h="271">
                    <a:moveTo>
                      <a:pt x="195" y="131"/>
                    </a:moveTo>
                    <a:lnTo>
                      <a:pt x="136" y="64"/>
                    </a:lnTo>
                    <a:lnTo>
                      <a:pt x="169" y="64"/>
                    </a:lnTo>
                    <a:lnTo>
                      <a:pt x="114" y="0"/>
                    </a:lnTo>
                    <a:lnTo>
                      <a:pt x="60" y="64"/>
                    </a:lnTo>
                    <a:lnTo>
                      <a:pt x="93" y="64"/>
                    </a:lnTo>
                    <a:lnTo>
                      <a:pt x="34" y="131"/>
                    </a:lnTo>
                    <a:lnTo>
                      <a:pt x="76" y="131"/>
                    </a:lnTo>
                    <a:lnTo>
                      <a:pt x="0" y="216"/>
                    </a:lnTo>
                    <a:lnTo>
                      <a:pt x="95" y="216"/>
                    </a:lnTo>
                    <a:lnTo>
                      <a:pt x="95" y="271"/>
                    </a:lnTo>
                    <a:lnTo>
                      <a:pt x="133" y="271"/>
                    </a:lnTo>
                    <a:lnTo>
                      <a:pt x="133" y="216"/>
                    </a:lnTo>
                    <a:lnTo>
                      <a:pt x="226" y="216"/>
                    </a:lnTo>
                    <a:lnTo>
                      <a:pt x="152" y="131"/>
                    </a:lnTo>
                    <a:lnTo>
                      <a:pt x="195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>
              <a:off x="3851936" y="2732656"/>
              <a:ext cx="515541" cy="516731"/>
              <a:chOff x="6278563" y="3136900"/>
              <a:chExt cx="687388" cy="688975"/>
            </a:xfrm>
          </p:grpSpPr>
          <p:sp>
            <p:nvSpPr>
              <p:cNvPr id="1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78563" y="3136900"/>
                <a:ext cx="687388" cy="688975"/>
              </a:xfrm>
              <a:prstGeom prst="ellipse">
                <a:avLst/>
              </a:prstGeom>
              <a:solidFill>
                <a:srgbClr val="FA85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345238" y="3249613"/>
                <a:ext cx="527050" cy="406400"/>
              </a:xfrm>
              <a:custGeom>
                <a:avLst/>
                <a:gdLst>
                  <a:gd name="T0" fmla="*/ 69 w 140"/>
                  <a:gd name="T1" fmla="*/ 14 h 108"/>
                  <a:gd name="T2" fmla="*/ 0 w 140"/>
                  <a:gd name="T3" fmla="*/ 83 h 108"/>
                  <a:gd name="T4" fmla="*/ 25 w 140"/>
                  <a:gd name="T5" fmla="*/ 108 h 108"/>
                  <a:gd name="T6" fmla="*/ 94 w 140"/>
                  <a:gd name="T7" fmla="*/ 39 h 108"/>
                  <a:gd name="T8" fmla="*/ 101 w 140"/>
                  <a:gd name="T9" fmla="*/ 39 h 108"/>
                  <a:gd name="T10" fmla="*/ 101 w 140"/>
                  <a:gd name="T11" fmla="*/ 46 h 108"/>
                  <a:gd name="T12" fmla="*/ 86 w 140"/>
                  <a:gd name="T13" fmla="*/ 61 h 108"/>
                  <a:gd name="T14" fmla="*/ 111 w 140"/>
                  <a:gd name="T15" fmla="*/ 86 h 108"/>
                  <a:gd name="T16" fmla="*/ 126 w 140"/>
                  <a:gd name="T17" fmla="*/ 71 h 108"/>
                  <a:gd name="T18" fmla="*/ 123 w 140"/>
                  <a:gd name="T19" fmla="*/ 17 h 108"/>
                  <a:gd name="T20" fmla="*/ 69 w 140"/>
                  <a:gd name="T21" fmla="*/ 14 h 108"/>
                  <a:gd name="T22" fmla="*/ 24 w 140"/>
                  <a:gd name="T23" fmla="*/ 96 h 108"/>
                  <a:gd name="T24" fmla="*/ 12 w 140"/>
                  <a:gd name="T25" fmla="*/ 84 h 108"/>
                  <a:gd name="T26" fmla="*/ 24 w 140"/>
                  <a:gd name="T27" fmla="*/ 72 h 108"/>
                  <a:gd name="T28" fmla="*/ 32 w 140"/>
                  <a:gd name="T29" fmla="*/ 87 h 108"/>
                  <a:gd name="T30" fmla="*/ 24 w 140"/>
                  <a:gd name="T31" fmla="*/ 96 h 108"/>
                  <a:gd name="T32" fmla="*/ 45 w 140"/>
                  <a:gd name="T33" fmla="*/ 75 h 108"/>
                  <a:gd name="T34" fmla="*/ 37 w 140"/>
                  <a:gd name="T35" fmla="*/ 59 h 108"/>
                  <a:gd name="T36" fmla="*/ 48 w 140"/>
                  <a:gd name="T37" fmla="*/ 48 h 108"/>
                  <a:gd name="T38" fmla="*/ 56 w 140"/>
                  <a:gd name="T39" fmla="*/ 64 h 108"/>
                  <a:gd name="T40" fmla="*/ 45 w 140"/>
                  <a:gd name="T41" fmla="*/ 75 h 108"/>
                  <a:gd name="T42" fmla="*/ 69 w 140"/>
                  <a:gd name="T43" fmla="*/ 51 h 108"/>
                  <a:gd name="T44" fmla="*/ 61 w 140"/>
                  <a:gd name="T45" fmla="*/ 35 h 108"/>
                  <a:gd name="T46" fmla="*/ 72 w 140"/>
                  <a:gd name="T47" fmla="*/ 24 h 108"/>
                  <a:gd name="T48" fmla="*/ 80 w 140"/>
                  <a:gd name="T49" fmla="*/ 40 h 108"/>
                  <a:gd name="T50" fmla="*/ 69 w 140"/>
                  <a:gd name="T51" fmla="*/ 51 h 108"/>
                  <a:gd name="T52" fmla="*/ 98 w 140"/>
                  <a:gd name="T53" fmla="*/ 29 h 108"/>
                  <a:gd name="T54" fmla="*/ 93 w 140"/>
                  <a:gd name="T55" fmla="*/ 29 h 108"/>
                  <a:gd name="T56" fmla="*/ 86 w 140"/>
                  <a:gd name="T57" fmla="*/ 14 h 108"/>
                  <a:gd name="T58" fmla="*/ 108 w 140"/>
                  <a:gd name="T59" fmla="*/ 16 h 108"/>
                  <a:gd name="T60" fmla="*/ 98 w 140"/>
                  <a:gd name="T61" fmla="*/ 29 h 108"/>
                  <a:gd name="T62" fmla="*/ 110 w 140"/>
                  <a:gd name="T63" fmla="*/ 73 h 108"/>
                  <a:gd name="T64" fmla="*/ 99 w 140"/>
                  <a:gd name="T65" fmla="*/ 62 h 108"/>
                  <a:gd name="T66" fmla="*/ 101 w 140"/>
                  <a:gd name="T67" fmla="*/ 59 h 108"/>
                  <a:gd name="T68" fmla="*/ 118 w 140"/>
                  <a:gd name="T69" fmla="*/ 66 h 108"/>
                  <a:gd name="T70" fmla="*/ 110 w 140"/>
                  <a:gd name="T71" fmla="*/ 73 h 108"/>
                  <a:gd name="T72" fmla="*/ 127 w 140"/>
                  <a:gd name="T73" fmla="*/ 50 h 108"/>
                  <a:gd name="T74" fmla="*/ 111 w 140"/>
                  <a:gd name="T75" fmla="*/ 44 h 108"/>
                  <a:gd name="T76" fmla="*/ 111 w 140"/>
                  <a:gd name="T77" fmla="*/ 42 h 108"/>
                  <a:gd name="T78" fmla="*/ 122 w 140"/>
                  <a:gd name="T79" fmla="*/ 28 h 108"/>
                  <a:gd name="T80" fmla="*/ 127 w 140"/>
                  <a:gd name="T81" fmla="*/ 5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0" h="108">
                    <a:moveTo>
                      <a:pt x="69" y="14"/>
                    </a:moveTo>
                    <a:cubicBezTo>
                      <a:pt x="0" y="83"/>
                      <a:pt x="0" y="83"/>
                      <a:pt x="0" y="83"/>
                    </a:cubicBezTo>
                    <a:cubicBezTo>
                      <a:pt x="25" y="108"/>
                      <a:pt x="25" y="108"/>
                      <a:pt x="25" y="108"/>
                    </a:cubicBezTo>
                    <a:cubicBezTo>
                      <a:pt x="94" y="39"/>
                      <a:pt x="94" y="39"/>
                      <a:pt x="94" y="39"/>
                    </a:cubicBezTo>
                    <a:cubicBezTo>
                      <a:pt x="95" y="37"/>
                      <a:pt x="99" y="37"/>
                      <a:pt x="101" y="39"/>
                    </a:cubicBezTo>
                    <a:cubicBezTo>
                      <a:pt x="103" y="41"/>
                      <a:pt x="103" y="45"/>
                      <a:pt x="101" y="46"/>
                    </a:cubicBezTo>
                    <a:cubicBezTo>
                      <a:pt x="86" y="61"/>
                      <a:pt x="86" y="61"/>
                      <a:pt x="86" y="61"/>
                    </a:cubicBezTo>
                    <a:cubicBezTo>
                      <a:pt x="111" y="86"/>
                      <a:pt x="111" y="86"/>
                      <a:pt x="111" y="86"/>
                    </a:cubicBezTo>
                    <a:cubicBezTo>
                      <a:pt x="126" y="71"/>
                      <a:pt x="126" y="71"/>
                      <a:pt x="126" y="71"/>
                    </a:cubicBezTo>
                    <a:cubicBezTo>
                      <a:pt x="140" y="57"/>
                      <a:pt x="139" y="32"/>
                      <a:pt x="123" y="17"/>
                    </a:cubicBezTo>
                    <a:cubicBezTo>
                      <a:pt x="108" y="1"/>
                      <a:pt x="83" y="0"/>
                      <a:pt x="69" y="14"/>
                    </a:cubicBezTo>
                    <a:close/>
                    <a:moveTo>
                      <a:pt x="24" y="96"/>
                    </a:moveTo>
                    <a:cubicBezTo>
                      <a:pt x="12" y="84"/>
                      <a:pt x="12" y="84"/>
                      <a:pt x="12" y="8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32" y="87"/>
                      <a:pt x="32" y="87"/>
                      <a:pt x="32" y="87"/>
                    </a:cubicBezTo>
                    <a:lnTo>
                      <a:pt x="24" y="96"/>
                    </a:lnTo>
                    <a:close/>
                    <a:moveTo>
                      <a:pt x="45" y="75"/>
                    </a:moveTo>
                    <a:cubicBezTo>
                      <a:pt x="37" y="59"/>
                      <a:pt x="37" y="59"/>
                      <a:pt x="37" y="59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56" y="64"/>
                      <a:pt x="56" y="64"/>
                      <a:pt x="56" y="64"/>
                    </a:cubicBezTo>
                    <a:lnTo>
                      <a:pt x="45" y="75"/>
                    </a:lnTo>
                    <a:close/>
                    <a:moveTo>
                      <a:pt x="69" y="51"/>
                    </a:moveTo>
                    <a:cubicBezTo>
                      <a:pt x="61" y="35"/>
                      <a:pt x="61" y="35"/>
                      <a:pt x="61" y="35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80" y="40"/>
                      <a:pt x="80" y="40"/>
                      <a:pt x="80" y="40"/>
                    </a:cubicBezTo>
                    <a:lnTo>
                      <a:pt x="69" y="51"/>
                    </a:lnTo>
                    <a:close/>
                    <a:moveTo>
                      <a:pt x="98" y="29"/>
                    </a:moveTo>
                    <a:cubicBezTo>
                      <a:pt x="96" y="29"/>
                      <a:pt x="95" y="29"/>
                      <a:pt x="93" y="29"/>
                    </a:cubicBezTo>
                    <a:cubicBezTo>
                      <a:pt x="86" y="14"/>
                      <a:pt x="86" y="14"/>
                      <a:pt x="86" y="14"/>
                    </a:cubicBezTo>
                    <a:cubicBezTo>
                      <a:pt x="93" y="12"/>
                      <a:pt x="101" y="13"/>
                      <a:pt x="108" y="16"/>
                    </a:cubicBezTo>
                    <a:lnTo>
                      <a:pt x="98" y="29"/>
                    </a:lnTo>
                    <a:close/>
                    <a:moveTo>
                      <a:pt x="110" y="73"/>
                    </a:moveTo>
                    <a:cubicBezTo>
                      <a:pt x="99" y="62"/>
                      <a:pt x="99" y="62"/>
                      <a:pt x="99" y="62"/>
                    </a:cubicBezTo>
                    <a:cubicBezTo>
                      <a:pt x="101" y="59"/>
                      <a:pt x="101" y="59"/>
                      <a:pt x="101" y="59"/>
                    </a:cubicBezTo>
                    <a:cubicBezTo>
                      <a:pt x="118" y="66"/>
                      <a:pt x="118" y="66"/>
                      <a:pt x="118" y="66"/>
                    </a:cubicBezTo>
                    <a:lnTo>
                      <a:pt x="110" y="73"/>
                    </a:lnTo>
                    <a:close/>
                    <a:moveTo>
                      <a:pt x="127" y="50"/>
                    </a:moveTo>
                    <a:cubicBezTo>
                      <a:pt x="111" y="44"/>
                      <a:pt x="111" y="44"/>
                      <a:pt x="111" y="44"/>
                    </a:cubicBezTo>
                    <a:cubicBezTo>
                      <a:pt x="111" y="44"/>
                      <a:pt x="111" y="43"/>
                      <a:pt x="111" y="42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6" y="35"/>
                      <a:pt x="128" y="43"/>
                      <a:pt x="127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8" name="组合 137"/>
            <p:cNvGrpSpPr/>
            <p:nvPr/>
          </p:nvGrpSpPr>
          <p:grpSpPr>
            <a:xfrm>
              <a:off x="5505813" y="2732656"/>
              <a:ext cx="516731" cy="516731"/>
              <a:chOff x="7037388" y="3136900"/>
              <a:chExt cx="688975" cy="688975"/>
            </a:xfrm>
          </p:grpSpPr>
          <p:sp>
            <p:nvSpPr>
              <p:cNvPr id="13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037388" y="3136900"/>
                <a:ext cx="688975" cy="688975"/>
              </a:xfrm>
              <a:prstGeom prst="ellipse">
                <a:avLst/>
              </a:prstGeom>
              <a:solidFill>
                <a:srgbClr val="24B0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218363" y="3262313"/>
                <a:ext cx="368300" cy="473075"/>
              </a:xfrm>
              <a:custGeom>
                <a:avLst/>
                <a:gdLst>
                  <a:gd name="T0" fmla="*/ 69 w 98"/>
                  <a:gd name="T1" fmla="*/ 54 h 126"/>
                  <a:gd name="T2" fmla="*/ 68 w 98"/>
                  <a:gd name="T3" fmla="*/ 29 h 126"/>
                  <a:gd name="T4" fmla="*/ 72 w 98"/>
                  <a:gd name="T5" fmla="*/ 21 h 126"/>
                  <a:gd name="T6" fmla="*/ 72 w 98"/>
                  <a:gd name="T7" fmla="*/ 11 h 126"/>
                  <a:gd name="T8" fmla="*/ 60 w 98"/>
                  <a:gd name="T9" fmla="*/ 0 h 126"/>
                  <a:gd name="T10" fmla="*/ 19 w 98"/>
                  <a:gd name="T11" fmla="*/ 1 h 126"/>
                  <a:gd name="T12" fmla="*/ 3 w 98"/>
                  <a:gd name="T13" fmla="*/ 4 h 126"/>
                  <a:gd name="T14" fmla="*/ 0 w 98"/>
                  <a:gd name="T15" fmla="*/ 13 h 126"/>
                  <a:gd name="T16" fmla="*/ 0 w 98"/>
                  <a:gd name="T17" fmla="*/ 22 h 126"/>
                  <a:gd name="T18" fmla="*/ 4 w 98"/>
                  <a:gd name="T19" fmla="*/ 31 h 126"/>
                  <a:gd name="T20" fmla="*/ 4 w 98"/>
                  <a:gd name="T21" fmla="*/ 31 h 126"/>
                  <a:gd name="T22" fmla="*/ 5 w 98"/>
                  <a:gd name="T23" fmla="*/ 68 h 126"/>
                  <a:gd name="T24" fmla="*/ 15 w 98"/>
                  <a:gd name="T25" fmla="*/ 91 h 126"/>
                  <a:gd name="T26" fmla="*/ 41 w 98"/>
                  <a:gd name="T27" fmla="*/ 115 h 126"/>
                  <a:gd name="T28" fmla="*/ 75 w 98"/>
                  <a:gd name="T29" fmla="*/ 122 h 126"/>
                  <a:gd name="T30" fmla="*/ 86 w 98"/>
                  <a:gd name="T31" fmla="*/ 114 h 126"/>
                  <a:gd name="T32" fmla="*/ 85 w 98"/>
                  <a:gd name="T33" fmla="*/ 69 h 126"/>
                  <a:gd name="T34" fmla="*/ 69 w 98"/>
                  <a:gd name="T35" fmla="*/ 54 h 126"/>
                  <a:gd name="T36" fmla="*/ 23 w 98"/>
                  <a:gd name="T37" fmla="*/ 84 h 126"/>
                  <a:gd name="T38" fmla="*/ 22 w 98"/>
                  <a:gd name="T39" fmla="*/ 84 h 126"/>
                  <a:gd name="T40" fmla="*/ 15 w 98"/>
                  <a:gd name="T41" fmla="*/ 68 h 126"/>
                  <a:gd name="T42" fmla="*/ 15 w 98"/>
                  <a:gd name="T43" fmla="*/ 61 h 126"/>
                  <a:gd name="T44" fmla="*/ 24 w 98"/>
                  <a:gd name="T45" fmla="*/ 77 h 126"/>
                  <a:gd name="T46" fmla="*/ 23 w 98"/>
                  <a:gd name="T47" fmla="*/ 84 h 126"/>
                  <a:gd name="T48" fmla="*/ 15 w 98"/>
                  <a:gd name="T49" fmla="*/ 24 h 126"/>
                  <a:gd name="T50" fmla="*/ 12 w 98"/>
                  <a:gd name="T51" fmla="*/ 24 h 126"/>
                  <a:gd name="T52" fmla="*/ 11 w 98"/>
                  <a:gd name="T53" fmla="*/ 23 h 126"/>
                  <a:gd name="T54" fmla="*/ 11 w 98"/>
                  <a:gd name="T55" fmla="*/ 22 h 126"/>
                  <a:gd name="T56" fmla="*/ 10 w 98"/>
                  <a:gd name="T57" fmla="*/ 13 h 126"/>
                  <a:gd name="T58" fmla="*/ 12 w 98"/>
                  <a:gd name="T59" fmla="*/ 11 h 126"/>
                  <a:gd name="T60" fmla="*/ 12 w 98"/>
                  <a:gd name="T61" fmla="*/ 11 h 126"/>
                  <a:gd name="T62" fmla="*/ 60 w 98"/>
                  <a:gd name="T63" fmla="*/ 10 h 126"/>
                  <a:gd name="T64" fmla="*/ 61 w 98"/>
                  <a:gd name="T65" fmla="*/ 11 h 126"/>
                  <a:gd name="T66" fmla="*/ 62 w 98"/>
                  <a:gd name="T67" fmla="*/ 21 h 126"/>
                  <a:gd name="T68" fmla="*/ 61 w 98"/>
                  <a:gd name="T69" fmla="*/ 22 h 126"/>
                  <a:gd name="T70" fmla="*/ 15 w 98"/>
                  <a:gd name="T71" fmla="*/ 24 h 126"/>
                  <a:gd name="T72" fmla="*/ 79 w 98"/>
                  <a:gd name="T73" fmla="*/ 107 h 126"/>
                  <a:gd name="T74" fmla="*/ 59 w 98"/>
                  <a:gd name="T75" fmla="*/ 113 h 126"/>
                  <a:gd name="T76" fmla="*/ 59 w 98"/>
                  <a:gd name="T77" fmla="*/ 112 h 126"/>
                  <a:gd name="T78" fmla="*/ 66 w 98"/>
                  <a:gd name="T79" fmla="*/ 95 h 126"/>
                  <a:gd name="T80" fmla="*/ 82 w 98"/>
                  <a:gd name="T81" fmla="*/ 88 h 126"/>
                  <a:gd name="T82" fmla="*/ 84 w 98"/>
                  <a:gd name="T83" fmla="*/ 88 h 126"/>
                  <a:gd name="T84" fmla="*/ 79 w 98"/>
                  <a:gd name="T85" fmla="*/ 10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8" h="126">
                    <a:moveTo>
                      <a:pt x="69" y="54"/>
                    </a:moveTo>
                    <a:cubicBezTo>
                      <a:pt x="68" y="29"/>
                      <a:pt x="68" y="29"/>
                      <a:pt x="68" y="29"/>
                    </a:cubicBezTo>
                    <a:cubicBezTo>
                      <a:pt x="71" y="27"/>
                      <a:pt x="72" y="24"/>
                      <a:pt x="72" y="21"/>
                    </a:cubicBezTo>
                    <a:cubicBezTo>
                      <a:pt x="72" y="11"/>
                      <a:pt x="72" y="11"/>
                      <a:pt x="72" y="11"/>
                    </a:cubicBezTo>
                    <a:cubicBezTo>
                      <a:pt x="71" y="5"/>
                      <a:pt x="66" y="0"/>
                      <a:pt x="6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6" y="2"/>
                      <a:pt x="3" y="4"/>
                    </a:cubicBezTo>
                    <a:cubicBezTo>
                      <a:pt x="1" y="7"/>
                      <a:pt x="0" y="11"/>
                      <a:pt x="0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26"/>
                      <a:pt x="2" y="28"/>
                      <a:pt x="4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77"/>
                      <a:pt x="9" y="85"/>
                      <a:pt x="15" y="91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50" y="124"/>
                      <a:pt x="63" y="126"/>
                      <a:pt x="75" y="122"/>
                    </a:cubicBezTo>
                    <a:cubicBezTo>
                      <a:pt x="79" y="120"/>
                      <a:pt x="83" y="117"/>
                      <a:pt x="86" y="114"/>
                    </a:cubicBezTo>
                    <a:cubicBezTo>
                      <a:pt x="98" y="101"/>
                      <a:pt x="98" y="81"/>
                      <a:pt x="85" y="69"/>
                    </a:cubicBezTo>
                    <a:lnTo>
                      <a:pt x="69" y="54"/>
                    </a:lnTo>
                    <a:close/>
                    <a:moveTo>
                      <a:pt x="23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18" y="79"/>
                      <a:pt x="15" y="74"/>
                      <a:pt x="15" y="68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20" y="64"/>
                      <a:pt x="24" y="70"/>
                      <a:pt x="24" y="77"/>
                    </a:cubicBezTo>
                    <a:cubicBezTo>
                      <a:pt x="24" y="79"/>
                      <a:pt x="23" y="82"/>
                      <a:pt x="23" y="84"/>
                    </a:cubicBezTo>
                    <a:close/>
                    <a:moveTo>
                      <a:pt x="15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1" y="23"/>
                      <a:pt x="11" y="23"/>
                    </a:cubicBezTo>
                    <a:cubicBezTo>
                      <a:pt x="11" y="23"/>
                      <a:pt x="11" y="23"/>
                      <a:pt x="11" y="2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2"/>
                      <a:pt x="11" y="12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60" y="10"/>
                      <a:pt x="60" y="10"/>
                      <a:pt x="60" y="10"/>
                    </a:cubicBezTo>
                    <a:cubicBezTo>
                      <a:pt x="61" y="10"/>
                      <a:pt x="61" y="11"/>
                      <a:pt x="61" y="1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2"/>
                      <a:pt x="61" y="22"/>
                      <a:pt x="61" y="22"/>
                    </a:cubicBezTo>
                    <a:lnTo>
                      <a:pt x="15" y="24"/>
                    </a:lnTo>
                    <a:close/>
                    <a:moveTo>
                      <a:pt x="79" y="107"/>
                    </a:moveTo>
                    <a:cubicBezTo>
                      <a:pt x="74" y="112"/>
                      <a:pt x="66" y="114"/>
                      <a:pt x="59" y="113"/>
                    </a:cubicBezTo>
                    <a:cubicBezTo>
                      <a:pt x="59" y="113"/>
                      <a:pt x="59" y="112"/>
                      <a:pt x="59" y="112"/>
                    </a:cubicBezTo>
                    <a:cubicBezTo>
                      <a:pt x="59" y="105"/>
                      <a:pt x="61" y="99"/>
                      <a:pt x="66" y="95"/>
                    </a:cubicBezTo>
                    <a:cubicBezTo>
                      <a:pt x="70" y="90"/>
                      <a:pt x="76" y="88"/>
                      <a:pt x="82" y="88"/>
                    </a:cubicBezTo>
                    <a:cubicBezTo>
                      <a:pt x="83" y="88"/>
                      <a:pt x="84" y="88"/>
                      <a:pt x="84" y="88"/>
                    </a:cubicBezTo>
                    <a:cubicBezTo>
                      <a:pt x="86" y="95"/>
                      <a:pt x="84" y="102"/>
                      <a:pt x="79" y="1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>
              <a:off x="7160879" y="2732656"/>
              <a:ext cx="519113" cy="516731"/>
              <a:chOff x="8564563" y="3136900"/>
              <a:chExt cx="692150" cy="688975"/>
            </a:xfrm>
          </p:grpSpPr>
          <p:sp>
            <p:nvSpPr>
              <p:cNvPr id="1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564563" y="3136900"/>
                <a:ext cx="692150" cy="688975"/>
              </a:xfrm>
              <a:prstGeom prst="ellipse">
                <a:avLst/>
              </a:prstGeom>
              <a:solidFill>
                <a:srgbClr val="62CC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613775" y="3232150"/>
                <a:ext cx="557213" cy="549275"/>
              </a:xfrm>
              <a:custGeom>
                <a:avLst/>
                <a:gdLst>
                  <a:gd name="T0" fmla="*/ 123 w 148"/>
                  <a:gd name="T1" fmla="*/ 5 h 146"/>
                  <a:gd name="T2" fmla="*/ 121 w 148"/>
                  <a:gd name="T3" fmla="*/ 23 h 146"/>
                  <a:gd name="T4" fmla="*/ 26 w 148"/>
                  <a:gd name="T5" fmla="*/ 68 h 146"/>
                  <a:gd name="T6" fmla="*/ 24 w 148"/>
                  <a:gd name="T7" fmla="*/ 66 h 146"/>
                  <a:gd name="T8" fmla="*/ 17 w 148"/>
                  <a:gd name="T9" fmla="*/ 66 h 146"/>
                  <a:gd name="T10" fmla="*/ 2 w 148"/>
                  <a:gd name="T11" fmla="*/ 80 h 146"/>
                  <a:gd name="T12" fmla="*/ 2 w 148"/>
                  <a:gd name="T13" fmla="*/ 88 h 146"/>
                  <a:gd name="T14" fmla="*/ 59 w 148"/>
                  <a:gd name="T15" fmla="*/ 144 h 146"/>
                  <a:gd name="T16" fmla="*/ 66 w 148"/>
                  <a:gd name="T17" fmla="*/ 144 h 146"/>
                  <a:gd name="T18" fmla="*/ 80 w 148"/>
                  <a:gd name="T19" fmla="*/ 130 h 146"/>
                  <a:gd name="T20" fmla="*/ 80 w 148"/>
                  <a:gd name="T21" fmla="*/ 122 h 146"/>
                  <a:gd name="T22" fmla="*/ 80 w 148"/>
                  <a:gd name="T23" fmla="*/ 122 h 146"/>
                  <a:gd name="T24" fmla="*/ 125 w 148"/>
                  <a:gd name="T25" fmla="*/ 27 h 146"/>
                  <a:gd name="T26" fmla="*/ 142 w 148"/>
                  <a:gd name="T27" fmla="*/ 25 h 146"/>
                  <a:gd name="T28" fmla="*/ 142 w 148"/>
                  <a:gd name="T29" fmla="*/ 5 h 146"/>
                  <a:gd name="T30" fmla="*/ 123 w 148"/>
                  <a:gd name="T31" fmla="*/ 5 h 146"/>
                  <a:gd name="T32" fmla="*/ 73 w 148"/>
                  <a:gd name="T33" fmla="*/ 128 h 146"/>
                  <a:gd name="T34" fmla="*/ 64 w 148"/>
                  <a:gd name="T35" fmla="*/ 137 h 146"/>
                  <a:gd name="T36" fmla="*/ 58 w 148"/>
                  <a:gd name="T37" fmla="*/ 136 h 146"/>
                  <a:gd name="T38" fmla="*/ 11 w 148"/>
                  <a:gd name="T39" fmla="*/ 88 h 146"/>
                  <a:gd name="T40" fmla="*/ 10 w 148"/>
                  <a:gd name="T41" fmla="*/ 83 h 146"/>
                  <a:gd name="T42" fmla="*/ 19 w 148"/>
                  <a:gd name="T43" fmla="*/ 74 h 146"/>
                  <a:gd name="T44" fmla="*/ 23 w 148"/>
                  <a:gd name="T45" fmla="*/ 73 h 146"/>
                  <a:gd name="T46" fmla="*/ 73 w 148"/>
                  <a:gd name="T47" fmla="*/ 124 h 146"/>
                  <a:gd name="T48" fmla="*/ 73 w 148"/>
                  <a:gd name="T49" fmla="*/ 128 h 146"/>
                  <a:gd name="T50" fmla="*/ 138 w 148"/>
                  <a:gd name="T51" fmla="*/ 21 h 146"/>
                  <a:gd name="T52" fmla="*/ 126 w 148"/>
                  <a:gd name="T53" fmla="*/ 21 h 146"/>
                  <a:gd name="T54" fmla="*/ 126 w 148"/>
                  <a:gd name="T55" fmla="*/ 9 h 146"/>
                  <a:gd name="T56" fmla="*/ 138 w 148"/>
                  <a:gd name="T57" fmla="*/ 9 h 146"/>
                  <a:gd name="T58" fmla="*/ 138 w 148"/>
                  <a:gd name="T59" fmla="*/ 21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8" h="146">
                    <a:moveTo>
                      <a:pt x="123" y="5"/>
                    </a:moveTo>
                    <a:cubicBezTo>
                      <a:pt x="118" y="10"/>
                      <a:pt x="117" y="18"/>
                      <a:pt x="121" y="23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2" y="64"/>
                      <a:pt x="19" y="64"/>
                      <a:pt x="17" y="66"/>
                    </a:cubicBezTo>
                    <a:cubicBezTo>
                      <a:pt x="2" y="80"/>
                      <a:pt x="2" y="80"/>
                      <a:pt x="2" y="80"/>
                    </a:cubicBezTo>
                    <a:cubicBezTo>
                      <a:pt x="0" y="82"/>
                      <a:pt x="0" y="86"/>
                      <a:pt x="2" y="88"/>
                    </a:cubicBezTo>
                    <a:cubicBezTo>
                      <a:pt x="59" y="144"/>
                      <a:pt x="59" y="144"/>
                      <a:pt x="59" y="144"/>
                    </a:cubicBezTo>
                    <a:cubicBezTo>
                      <a:pt x="61" y="146"/>
                      <a:pt x="64" y="146"/>
                      <a:pt x="66" y="144"/>
                    </a:cubicBezTo>
                    <a:cubicBezTo>
                      <a:pt x="80" y="130"/>
                      <a:pt x="80" y="130"/>
                      <a:pt x="80" y="130"/>
                    </a:cubicBezTo>
                    <a:cubicBezTo>
                      <a:pt x="82" y="128"/>
                      <a:pt x="82" y="124"/>
                      <a:pt x="80" y="122"/>
                    </a:cubicBezTo>
                    <a:cubicBezTo>
                      <a:pt x="80" y="122"/>
                      <a:pt x="80" y="122"/>
                      <a:pt x="80" y="122"/>
                    </a:cubicBezTo>
                    <a:cubicBezTo>
                      <a:pt x="125" y="27"/>
                      <a:pt x="125" y="27"/>
                      <a:pt x="125" y="27"/>
                    </a:cubicBezTo>
                    <a:cubicBezTo>
                      <a:pt x="130" y="30"/>
                      <a:pt x="137" y="30"/>
                      <a:pt x="142" y="25"/>
                    </a:cubicBezTo>
                    <a:cubicBezTo>
                      <a:pt x="148" y="20"/>
                      <a:pt x="148" y="11"/>
                      <a:pt x="142" y="5"/>
                    </a:cubicBezTo>
                    <a:cubicBezTo>
                      <a:pt x="137" y="0"/>
                      <a:pt x="128" y="0"/>
                      <a:pt x="123" y="5"/>
                    </a:cubicBezTo>
                    <a:close/>
                    <a:moveTo>
                      <a:pt x="73" y="128"/>
                    </a:moveTo>
                    <a:cubicBezTo>
                      <a:pt x="64" y="137"/>
                      <a:pt x="64" y="137"/>
                      <a:pt x="64" y="137"/>
                    </a:cubicBezTo>
                    <a:cubicBezTo>
                      <a:pt x="63" y="138"/>
                      <a:pt x="60" y="138"/>
                      <a:pt x="58" y="136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9" y="87"/>
                      <a:pt x="9" y="84"/>
                      <a:pt x="10" y="83"/>
                    </a:cubicBezTo>
                    <a:cubicBezTo>
                      <a:pt x="19" y="74"/>
                      <a:pt x="19" y="74"/>
                      <a:pt x="19" y="74"/>
                    </a:cubicBezTo>
                    <a:cubicBezTo>
                      <a:pt x="20" y="73"/>
                      <a:pt x="21" y="73"/>
                      <a:pt x="23" y="73"/>
                    </a:cubicBezTo>
                    <a:cubicBezTo>
                      <a:pt x="73" y="124"/>
                      <a:pt x="73" y="124"/>
                      <a:pt x="73" y="124"/>
                    </a:cubicBezTo>
                    <a:cubicBezTo>
                      <a:pt x="74" y="125"/>
                      <a:pt x="74" y="127"/>
                      <a:pt x="73" y="128"/>
                    </a:cubicBezTo>
                    <a:close/>
                    <a:moveTo>
                      <a:pt x="138" y="21"/>
                    </a:moveTo>
                    <a:cubicBezTo>
                      <a:pt x="135" y="25"/>
                      <a:pt x="130" y="25"/>
                      <a:pt x="126" y="21"/>
                    </a:cubicBezTo>
                    <a:cubicBezTo>
                      <a:pt x="123" y="18"/>
                      <a:pt x="123" y="12"/>
                      <a:pt x="126" y="9"/>
                    </a:cubicBezTo>
                    <a:cubicBezTo>
                      <a:pt x="130" y="6"/>
                      <a:pt x="135" y="6"/>
                      <a:pt x="138" y="9"/>
                    </a:cubicBezTo>
                    <a:cubicBezTo>
                      <a:pt x="142" y="12"/>
                      <a:pt x="142" y="18"/>
                      <a:pt x="138" y="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4" name="组合 143"/>
            <p:cNvGrpSpPr/>
            <p:nvPr/>
          </p:nvGrpSpPr>
          <p:grpSpPr>
            <a:xfrm>
              <a:off x="7990795" y="2732656"/>
              <a:ext cx="519113" cy="516731"/>
              <a:chOff x="9328150" y="3136900"/>
              <a:chExt cx="692150" cy="688975"/>
            </a:xfrm>
          </p:grpSpPr>
          <p:sp>
            <p:nvSpPr>
              <p:cNvPr id="1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328150" y="3136900"/>
                <a:ext cx="692150" cy="688975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712325" y="3359150"/>
                <a:ext cx="233363" cy="222250"/>
              </a:xfrm>
              <a:custGeom>
                <a:avLst/>
                <a:gdLst>
                  <a:gd name="T0" fmla="*/ 34 w 62"/>
                  <a:gd name="T1" fmla="*/ 0 h 59"/>
                  <a:gd name="T2" fmla="*/ 21 w 62"/>
                  <a:gd name="T3" fmla="*/ 16 h 59"/>
                  <a:gd name="T4" fmla="*/ 1 w 62"/>
                  <a:gd name="T5" fmla="*/ 18 h 59"/>
                  <a:gd name="T6" fmla="*/ 0 w 62"/>
                  <a:gd name="T7" fmla="*/ 36 h 59"/>
                  <a:gd name="T8" fmla="*/ 7 w 62"/>
                  <a:gd name="T9" fmla="*/ 51 h 59"/>
                  <a:gd name="T10" fmla="*/ 23 w 62"/>
                  <a:gd name="T11" fmla="*/ 59 h 59"/>
                  <a:gd name="T12" fmla="*/ 36 w 62"/>
                  <a:gd name="T13" fmla="*/ 42 h 59"/>
                  <a:gd name="T14" fmla="*/ 56 w 62"/>
                  <a:gd name="T15" fmla="*/ 40 h 59"/>
                  <a:gd name="T16" fmla="*/ 62 w 62"/>
                  <a:gd name="T17" fmla="*/ 10 h 59"/>
                  <a:gd name="T18" fmla="*/ 34 w 62"/>
                  <a:gd name="T1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59">
                    <a:moveTo>
                      <a:pt x="34" y="0"/>
                    </a:moveTo>
                    <a:cubicBezTo>
                      <a:pt x="34" y="0"/>
                      <a:pt x="32" y="10"/>
                      <a:pt x="21" y="16"/>
                    </a:cubicBezTo>
                    <a:cubicBezTo>
                      <a:pt x="10" y="22"/>
                      <a:pt x="1" y="18"/>
                      <a:pt x="1" y="18"/>
                    </a:cubicBezTo>
                    <a:cubicBezTo>
                      <a:pt x="4" y="25"/>
                      <a:pt x="0" y="36"/>
                      <a:pt x="0" y="36"/>
                    </a:cubicBezTo>
                    <a:cubicBezTo>
                      <a:pt x="4" y="38"/>
                      <a:pt x="8" y="46"/>
                      <a:pt x="7" y="51"/>
                    </a:cubicBezTo>
                    <a:cubicBezTo>
                      <a:pt x="7" y="51"/>
                      <a:pt x="19" y="51"/>
                      <a:pt x="23" y="59"/>
                    </a:cubicBezTo>
                    <a:cubicBezTo>
                      <a:pt x="23" y="59"/>
                      <a:pt x="25" y="48"/>
                      <a:pt x="36" y="42"/>
                    </a:cubicBezTo>
                    <a:cubicBezTo>
                      <a:pt x="47" y="36"/>
                      <a:pt x="56" y="40"/>
                      <a:pt x="56" y="40"/>
                    </a:cubicBezTo>
                    <a:cubicBezTo>
                      <a:pt x="46" y="22"/>
                      <a:pt x="61" y="11"/>
                      <a:pt x="62" y="10"/>
                    </a:cubicBezTo>
                    <a:cubicBezTo>
                      <a:pt x="61" y="11"/>
                      <a:pt x="44" y="18"/>
                      <a:pt x="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475788" y="3249613"/>
                <a:ext cx="214313" cy="244475"/>
              </a:xfrm>
              <a:custGeom>
                <a:avLst/>
                <a:gdLst>
                  <a:gd name="T0" fmla="*/ 42 w 57"/>
                  <a:gd name="T1" fmla="*/ 30 h 65"/>
                  <a:gd name="T2" fmla="*/ 42 w 57"/>
                  <a:gd name="T3" fmla="*/ 9 h 65"/>
                  <a:gd name="T4" fmla="*/ 13 w 57"/>
                  <a:gd name="T5" fmla="*/ 0 h 65"/>
                  <a:gd name="T6" fmla="*/ 0 w 57"/>
                  <a:gd name="T7" fmla="*/ 27 h 65"/>
                  <a:gd name="T8" fmla="*/ 14 w 57"/>
                  <a:gd name="T9" fmla="*/ 42 h 65"/>
                  <a:gd name="T10" fmla="*/ 15 w 57"/>
                  <a:gd name="T11" fmla="*/ 62 h 65"/>
                  <a:gd name="T12" fmla="*/ 32 w 57"/>
                  <a:gd name="T13" fmla="*/ 65 h 65"/>
                  <a:gd name="T14" fmla="*/ 47 w 57"/>
                  <a:gd name="T15" fmla="*/ 60 h 65"/>
                  <a:gd name="T16" fmla="*/ 57 w 57"/>
                  <a:gd name="T17" fmla="*/ 44 h 65"/>
                  <a:gd name="T18" fmla="*/ 42 w 57"/>
                  <a:gd name="T19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65">
                    <a:moveTo>
                      <a:pt x="42" y="30"/>
                    </a:moveTo>
                    <a:cubicBezTo>
                      <a:pt x="38" y="19"/>
                      <a:pt x="42" y="9"/>
                      <a:pt x="42" y="9"/>
                    </a:cubicBezTo>
                    <a:cubicBezTo>
                      <a:pt x="24" y="17"/>
                      <a:pt x="14" y="1"/>
                      <a:pt x="13" y="0"/>
                    </a:cubicBezTo>
                    <a:cubicBezTo>
                      <a:pt x="14" y="1"/>
                      <a:pt x="19" y="19"/>
                      <a:pt x="0" y="27"/>
                    </a:cubicBezTo>
                    <a:cubicBezTo>
                      <a:pt x="0" y="27"/>
                      <a:pt x="10" y="30"/>
                      <a:pt x="14" y="42"/>
                    </a:cubicBezTo>
                    <a:cubicBezTo>
                      <a:pt x="19" y="53"/>
                      <a:pt x="15" y="62"/>
                      <a:pt x="15" y="62"/>
                    </a:cubicBezTo>
                    <a:cubicBezTo>
                      <a:pt x="21" y="59"/>
                      <a:pt x="32" y="65"/>
                      <a:pt x="32" y="65"/>
                    </a:cubicBezTo>
                    <a:cubicBezTo>
                      <a:pt x="34" y="61"/>
                      <a:pt x="43" y="58"/>
                      <a:pt x="47" y="60"/>
                    </a:cubicBezTo>
                    <a:cubicBezTo>
                      <a:pt x="47" y="60"/>
                      <a:pt x="49" y="48"/>
                      <a:pt x="57" y="44"/>
                    </a:cubicBezTo>
                    <a:cubicBezTo>
                      <a:pt x="57" y="44"/>
                      <a:pt x="47" y="41"/>
                      <a:pt x="42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9482138" y="3490913"/>
                <a:ext cx="241300" cy="249238"/>
              </a:xfrm>
              <a:custGeom>
                <a:avLst/>
                <a:gdLst>
                  <a:gd name="T0" fmla="*/ 64 w 64"/>
                  <a:gd name="T1" fmla="*/ 18 h 66"/>
                  <a:gd name="T2" fmla="*/ 45 w 64"/>
                  <a:gd name="T3" fmla="*/ 0 h 66"/>
                  <a:gd name="T4" fmla="*/ 28 w 64"/>
                  <a:gd name="T5" fmla="*/ 12 h 66"/>
                  <a:gd name="T6" fmla="*/ 18 w 64"/>
                  <a:gd name="T7" fmla="*/ 9 h 66"/>
                  <a:gd name="T8" fmla="*/ 0 w 64"/>
                  <a:gd name="T9" fmla="*/ 28 h 66"/>
                  <a:gd name="T10" fmla="*/ 18 w 64"/>
                  <a:gd name="T11" fmla="*/ 47 h 66"/>
                  <a:gd name="T12" fmla="*/ 22 w 64"/>
                  <a:gd name="T13" fmla="*/ 47 h 66"/>
                  <a:gd name="T14" fmla="*/ 22 w 64"/>
                  <a:gd name="T15" fmla="*/ 47 h 66"/>
                  <a:gd name="T16" fmla="*/ 41 w 64"/>
                  <a:gd name="T17" fmla="*/ 66 h 66"/>
                  <a:gd name="T18" fmla="*/ 60 w 64"/>
                  <a:gd name="T19" fmla="*/ 47 h 66"/>
                  <a:gd name="T20" fmla="*/ 55 w 64"/>
                  <a:gd name="T21" fmla="*/ 34 h 66"/>
                  <a:gd name="T22" fmla="*/ 64 w 64"/>
                  <a:gd name="T23" fmla="*/ 18 h 66"/>
                  <a:gd name="T24" fmla="*/ 19 w 64"/>
                  <a:gd name="T25" fmla="*/ 37 h 66"/>
                  <a:gd name="T26" fmla="*/ 10 w 64"/>
                  <a:gd name="T27" fmla="*/ 28 h 66"/>
                  <a:gd name="T28" fmla="*/ 19 w 64"/>
                  <a:gd name="T29" fmla="*/ 19 h 66"/>
                  <a:gd name="T30" fmla="*/ 27 w 64"/>
                  <a:gd name="T31" fmla="*/ 24 h 66"/>
                  <a:gd name="T32" fmla="*/ 28 w 64"/>
                  <a:gd name="T33" fmla="*/ 26 h 66"/>
                  <a:gd name="T34" fmla="*/ 28 w 64"/>
                  <a:gd name="T35" fmla="*/ 28 h 66"/>
                  <a:gd name="T36" fmla="*/ 19 w 64"/>
                  <a:gd name="T37" fmla="*/ 37 h 66"/>
                  <a:gd name="T38" fmla="*/ 42 w 64"/>
                  <a:gd name="T39" fmla="*/ 56 h 66"/>
                  <a:gd name="T40" fmla="*/ 33 w 64"/>
                  <a:gd name="T41" fmla="*/ 47 h 66"/>
                  <a:gd name="T42" fmla="*/ 42 w 64"/>
                  <a:gd name="T43" fmla="*/ 38 h 66"/>
                  <a:gd name="T44" fmla="*/ 51 w 64"/>
                  <a:gd name="T45" fmla="*/ 47 h 66"/>
                  <a:gd name="T46" fmla="*/ 42 w 64"/>
                  <a:gd name="T47" fmla="*/ 56 h 66"/>
                  <a:gd name="T48" fmla="*/ 46 w 64"/>
                  <a:gd name="T49" fmla="*/ 27 h 66"/>
                  <a:gd name="T50" fmla="*/ 37 w 64"/>
                  <a:gd name="T51" fmla="*/ 18 h 66"/>
                  <a:gd name="T52" fmla="*/ 46 w 64"/>
                  <a:gd name="T53" fmla="*/ 9 h 66"/>
                  <a:gd name="T54" fmla="*/ 55 w 64"/>
                  <a:gd name="T55" fmla="*/ 18 h 66"/>
                  <a:gd name="T56" fmla="*/ 46 w 64"/>
                  <a:gd name="T57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66">
                    <a:moveTo>
                      <a:pt x="64" y="18"/>
                    </a:moveTo>
                    <a:cubicBezTo>
                      <a:pt x="64" y="8"/>
                      <a:pt x="56" y="0"/>
                      <a:pt x="45" y="0"/>
                    </a:cubicBezTo>
                    <a:cubicBezTo>
                      <a:pt x="37" y="0"/>
                      <a:pt x="30" y="5"/>
                      <a:pt x="28" y="12"/>
                    </a:cubicBezTo>
                    <a:cubicBezTo>
                      <a:pt x="25" y="10"/>
                      <a:pt x="22" y="9"/>
                      <a:pt x="18" y="9"/>
                    </a:cubicBezTo>
                    <a:cubicBezTo>
                      <a:pt x="8" y="9"/>
                      <a:pt x="0" y="18"/>
                      <a:pt x="0" y="28"/>
                    </a:cubicBezTo>
                    <a:cubicBezTo>
                      <a:pt x="0" y="39"/>
                      <a:pt x="8" y="47"/>
                      <a:pt x="18" y="47"/>
                    </a:cubicBezTo>
                    <a:cubicBezTo>
                      <a:pt x="20" y="47"/>
                      <a:pt x="21" y="47"/>
                      <a:pt x="22" y="47"/>
                    </a:cubicBezTo>
                    <a:cubicBezTo>
                      <a:pt x="22" y="47"/>
                      <a:pt x="22" y="47"/>
                      <a:pt x="22" y="47"/>
                    </a:cubicBezTo>
                    <a:cubicBezTo>
                      <a:pt x="22" y="57"/>
                      <a:pt x="30" y="66"/>
                      <a:pt x="41" y="66"/>
                    </a:cubicBezTo>
                    <a:cubicBezTo>
                      <a:pt x="51" y="66"/>
                      <a:pt x="60" y="57"/>
                      <a:pt x="60" y="47"/>
                    </a:cubicBezTo>
                    <a:cubicBezTo>
                      <a:pt x="60" y="42"/>
                      <a:pt x="58" y="38"/>
                      <a:pt x="55" y="34"/>
                    </a:cubicBezTo>
                    <a:cubicBezTo>
                      <a:pt x="60" y="31"/>
                      <a:pt x="64" y="25"/>
                      <a:pt x="64" y="18"/>
                    </a:cubicBezTo>
                    <a:close/>
                    <a:moveTo>
                      <a:pt x="19" y="37"/>
                    </a:moveTo>
                    <a:cubicBezTo>
                      <a:pt x="14" y="37"/>
                      <a:pt x="10" y="33"/>
                      <a:pt x="10" y="28"/>
                    </a:cubicBezTo>
                    <a:cubicBezTo>
                      <a:pt x="10" y="23"/>
                      <a:pt x="14" y="19"/>
                      <a:pt x="19" y="19"/>
                    </a:cubicBezTo>
                    <a:cubicBezTo>
                      <a:pt x="23" y="19"/>
                      <a:pt x="26" y="21"/>
                      <a:pt x="27" y="24"/>
                    </a:cubicBezTo>
                    <a:cubicBezTo>
                      <a:pt x="28" y="25"/>
                      <a:pt x="28" y="25"/>
                      <a:pt x="28" y="26"/>
                    </a:cubicBezTo>
                    <a:cubicBezTo>
                      <a:pt x="28" y="27"/>
                      <a:pt x="28" y="27"/>
                      <a:pt x="28" y="28"/>
                    </a:cubicBezTo>
                    <a:cubicBezTo>
                      <a:pt x="28" y="33"/>
                      <a:pt x="24" y="37"/>
                      <a:pt x="19" y="37"/>
                    </a:cubicBezTo>
                    <a:close/>
                    <a:moveTo>
                      <a:pt x="42" y="56"/>
                    </a:moveTo>
                    <a:cubicBezTo>
                      <a:pt x="37" y="56"/>
                      <a:pt x="33" y="52"/>
                      <a:pt x="33" y="47"/>
                    </a:cubicBezTo>
                    <a:cubicBezTo>
                      <a:pt x="33" y="42"/>
                      <a:pt x="37" y="38"/>
                      <a:pt x="42" y="38"/>
                    </a:cubicBezTo>
                    <a:cubicBezTo>
                      <a:pt x="47" y="38"/>
                      <a:pt x="51" y="42"/>
                      <a:pt x="51" y="47"/>
                    </a:cubicBezTo>
                    <a:cubicBezTo>
                      <a:pt x="51" y="52"/>
                      <a:pt x="47" y="56"/>
                      <a:pt x="42" y="56"/>
                    </a:cubicBezTo>
                    <a:close/>
                    <a:moveTo>
                      <a:pt x="46" y="27"/>
                    </a:moveTo>
                    <a:cubicBezTo>
                      <a:pt x="41" y="27"/>
                      <a:pt x="37" y="23"/>
                      <a:pt x="37" y="18"/>
                    </a:cubicBezTo>
                    <a:cubicBezTo>
                      <a:pt x="37" y="13"/>
                      <a:pt x="41" y="9"/>
                      <a:pt x="46" y="9"/>
                    </a:cubicBezTo>
                    <a:cubicBezTo>
                      <a:pt x="51" y="9"/>
                      <a:pt x="55" y="13"/>
                      <a:pt x="55" y="18"/>
                    </a:cubicBezTo>
                    <a:cubicBezTo>
                      <a:pt x="55" y="23"/>
                      <a:pt x="51" y="27"/>
                      <a:pt x="46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9" name="组合 148"/>
            <p:cNvGrpSpPr/>
            <p:nvPr/>
          </p:nvGrpSpPr>
          <p:grpSpPr>
            <a:xfrm>
              <a:off x="541802" y="2732656"/>
              <a:ext cx="516731" cy="516731"/>
              <a:chOff x="198437" y="3240088"/>
              <a:chExt cx="688975" cy="688975"/>
            </a:xfrm>
          </p:grpSpPr>
          <p:sp>
            <p:nvSpPr>
              <p:cNvPr id="1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8437" y="3240088"/>
                <a:ext cx="688975" cy="688975"/>
              </a:xfrm>
              <a:prstGeom prst="ellipse">
                <a:avLst/>
              </a:prstGeom>
              <a:solidFill>
                <a:srgbClr val="F399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3525" y="3371851"/>
                <a:ext cx="568325" cy="461963"/>
              </a:xfrm>
              <a:custGeom>
                <a:avLst/>
                <a:gdLst>
                  <a:gd name="T0" fmla="*/ 123 w 151"/>
                  <a:gd name="T1" fmla="*/ 9 h 123"/>
                  <a:gd name="T2" fmla="*/ 75 w 151"/>
                  <a:gd name="T3" fmla="*/ 25 h 123"/>
                  <a:gd name="T4" fmla="*/ 28 w 151"/>
                  <a:gd name="T5" fmla="*/ 7 h 123"/>
                  <a:gd name="T6" fmla="*/ 14 w 151"/>
                  <a:gd name="T7" fmla="*/ 64 h 123"/>
                  <a:gd name="T8" fmla="*/ 74 w 151"/>
                  <a:gd name="T9" fmla="*/ 123 h 123"/>
                  <a:gd name="T10" fmla="*/ 135 w 151"/>
                  <a:gd name="T11" fmla="*/ 66 h 123"/>
                  <a:gd name="T12" fmla="*/ 123 w 151"/>
                  <a:gd name="T13" fmla="*/ 9 h 123"/>
                  <a:gd name="T14" fmla="*/ 84 w 151"/>
                  <a:gd name="T15" fmla="*/ 34 h 123"/>
                  <a:gd name="T16" fmla="*/ 91 w 151"/>
                  <a:gd name="T17" fmla="*/ 48 h 123"/>
                  <a:gd name="T18" fmla="*/ 84 w 151"/>
                  <a:gd name="T19" fmla="*/ 61 h 123"/>
                  <a:gd name="T20" fmla="*/ 77 w 151"/>
                  <a:gd name="T21" fmla="*/ 48 h 123"/>
                  <a:gd name="T22" fmla="*/ 84 w 151"/>
                  <a:gd name="T23" fmla="*/ 34 h 123"/>
                  <a:gd name="T24" fmla="*/ 50 w 151"/>
                  <a:gd name="T25" fmla="*/ 79 h 123"/>
                  <a:gd name="T26" fmla="*/ 43 w 151"/>
                  <a:gd name="T27" fmla="*/ 67 h 123"/>
                  <a:gd name="T28" fmla="*/ 50 w 151"/>
                  <a:gd name="T29" fmla="*/ 55 h 123"/>
                  <a:gd name="T30" fmla="*/ 56 w 151"/>
                  <a:gd name="T31" fmla="*/ 67 h 123"/>
                  <a:gd name="T32" fmla="*/ 50 w 151"/>
                  <a:gd name="T33" fmla="*/ 79 h 123"/>
                  <a:gd name="T34" fmla="*/ 65 w 151"/>
                  <a:gd name="T35" fmla="*/ 35 h 123"/>
                  <a:gd name="T36" fmla="*/ 73 w 151"/>
                  <a:gd name="T37" fmla="*/ 48 h 123"/>
                  <a:gd name="T38" fmla="*/ 65 w 151"/>
                  <a:gd name="T39" fmla="*/ 62 h 123"/>
                  <a:gd name="T40" fmla="*/ 58 w 151"/>
                  <a:gd name="T41" fmla="*/ 48 h 123"/>
                  <a:gd name="T42" fmla="*/ 65 w 151"/>
                  <a:gd name="T43" fmla="*/ 35 h 123"/>
                  <a:gd name="T44" fmla="*/ 76 w 151"/>
                  <a:gd name="T45" fmla="*/ 96 h 123"/>
                  <a:gd name="T46" fmla="*/ 58 w 151"/>
                  <a:gd name="T47" fmla="*/ 83 h 123"/>
                  <a:gd name="T48" fmla="*/ 76 w 151"/>
                  <a:gd name="T49" fmla="*/ 63 h 123"/>
                  <a:gd name="T50" fmla="*/ 94 w 151"/>
                  <a:gd name="T51" fmla="*/ 83 h 123"/>
                  <a:gd name="T52" fmla="*/ 76 w 151"/>
                  <a:gd name="T53" fmla="*/ 96 h 123"/>
                  <a:gd name="T54" fmla="*/ 100 w 151"/>
                  <a:gd name="T55" fmla="*/ 76 h 123"/>
                  <a:gd name="T56" fmla="*/ 94 w 151"/>
                  <a:gd name="T57" fmla="*/ 64 h 123"/>
                  <a:gd name="T58" fmla="*/ 100 w 151"/>
                  <a:gd name="T59" fmla="*/ 52 h 123"/>
                  <a:gd name="T60" fmla="*/ 107 w 151"/>
                  <a:gd name="T61" fmla="*/ 64 h 123"/>
                  <a:gd name="T62" fmla="*/ 100 w 151"/>
                  <a:gd name="T63" fmla="*/ 7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1" h="123">
                    <a:moveTo>
                      <a:pt x="123" y="9"/>
                    </a:moveTo>
                    <a:cubicBezTo>
                      <a:pt x="105" y="1"/>
                      <a:pt x="84" y="8"/>
                      <a:pt x="75" y="25"/>
                    </a:cubicBezTo>
                    <a:cubicBezTo>
                      <a:pt x="67" y="8"/>
                      <a:pt x="46" y="0"/>
                      <a:pt x="28" y="7"/>
                    </a:cubicBezTo>
                    <a:cubicBezTo>
                      <a:pt x="9" y="16"/>
                      <a:pt x="0" y="38"/>
                      <a:pt x="14" y="64"/>
                    </a:cubicBezTo>
                    <a:cubicBezTo>
                      <a:pt x="24" y="83"/>
                      <a:pt x="41" y="97"/>
                      <a:pt x="74" y="123"/>
                    </a:cubicBezTo>
                    <a:cubicBezTo>
                      <a:pt x="107" y="98"/>
                      <a:pt x="124" y="85"/>
                      <a:pt x="135" y="66"/>
                    </a:cubicBezTo>
                    <a:cubicBezTo>
                      <a:pt x="151" y="40"/>
                      <a:pt x="142" y="18"/>
                      <a:pt x="123" y="9"/>
                    </a:cubicBezTo>
                    <a:close/>
                    <a:moveTo>
                      <a:pt x="84" y="34"/>
                    </a:moveTo>
                    <a:cubicBezTo>
                      <a:pt x="88" y="34"/>
                      <a:pt x="91" y="40"/>
                      <a:pt x="91" y="48"/>
                    </a:cubicBezTo>
                    <a:cubicBezTo>
                      <a:pt x="91" y="55"/>
                      <a:pt x="88" y="61"/>
                      <a:pt x="84" y="61"/>
                    </a:cubicBezTo>
                    <a:cubicBezTo>
                      <a:pt x="80" y="61"/>
                      <a:pt x="77" y="55"/>
                      <a:pt x="77" y="48"/>
                    </a:cubicBezTo>
                    <a:cubicBezTo>
                      <a:pt x="77" y="40"/>
                      <a:pt x="80" y="34"/>
                      <a:pt x="84" y="34"/>
                    </a:cubicBezTo>
                    <a:close/>
                    <a:moveTo>
                      <a:pt x="50" y="79"/>
                    </a:moveTo>
                    <a:cubicBezTo>
                      <a:pt x="46" y="79"/>
                      <a:pt x="43" y="74"/>
                      <a:pt x="43" y="67"/>
                    </a:cubicBezTo>
                    <a:cubicBezTo>
                      <a:pt x="43" y="61"/>
                      <a:pt x="46" y="55"/>
                      <a:pt x="50" y="55"/>
                    </a:cubicBezTo>
                    <a:cubicBezTo>
                      <a:pt x="53" y="55"/>
                      <a:pt x="56" y="61"/>
                      <a:pt x="56" y="67"/>
                    </a:cubicBezTo>
                    <a:cubicBezTo>
                      <a:pt x="56" y="74"/>
                      <a:pt x="53" y="79"/>
                      <a:pt x="50" y="79"/>
                    </a:cubicBezTo>
                    <a:close/>
                    <a:moveTo>
                      <a:pt x="65" y="35"/>
                    </a:moveTo>
                    <a:cubicBezTo>
                      <a:pt x="70" y="35"/>
                      <a:pt x="73" y="41"/>
                      <a:pt x="73" y="48"/>
                    </a:cubicBezTo>
                    <a:cubicBezTo>
                      <a:pt x="73" y="56"/>
                      <a:pt x="70" y="62"/>
                      <a:pt x="65" y="62"/>
                    </a:cubicBezTo>
                    <a:cubicBezTo>
                      <a:pt x="61" y="62"/>
                      <a:pt x="58" y="56"/>
                      <a:pt x="58" y="48"/>
                    </a:cubicBezTo>
                    <a:cubicBezTo>
                      <a:pt x="58" y="41"/>
                      <a:pt x="61" y="35"/>
                      <a:pt x="65" y="35"/>
                    </a:cubicBezTo>
                    <a:close/>
                    <a:moveTo>
                      <a:pt x="76" y="96"/>
                    </a:moveTo>
                    <a:cubicBezTo>
                      <a:pt x="68" y="96"/>
                      <a:pt x="58" y="93"/>
                      <a:pt x="58" y="83"/>
                    </a:cubicBezTo>
                    <a:cubicBezTo>
                      <a:pt x="58" y="72"/>
                      <a:pt x="68" y="63"/>
                      <a:pt x="76" y="63"/>
                    </a:cubicBezTo>
                    <a:cubicBezTo>
                      <a:pt x="83" y="63"/>
                      <a:pt x="94" y="72"/>
                      <a:pt x="94" y="83"/>
                    </a:cubicBezTo>
                    <a:cubicBezTo>
                      <a:pt x="94" y="93"/>
                      <a:pt x="83" y="96"/>
                      <a:pt x="76" y="96"/>
                    </a:cubicBezTo>
                    <a:close/>
                    <a:moveTo>
                      <a:pt x="100" y="76"/>
                    </a:moveTo>
                    <a:cubicBezTo>
                      <a:pt x="97" y="76"/>
                      <a:pt x="94" y="71"/>
                      <a:pt x="94" y="64"/>
                    </a:cubicBezTo>
                    <a:cubicBezTo>
                      <a:pt x="94" y="58"/>
                      <a:pt x="97" y="52"/>
                      <a:pt x="100" y="52"/>
                    </a:cubicBezTo>
                    <a:cubicBezTo>
                      <a:pt x="104" y="52"/>
                      <a:pt x="107" y="58"/>
                      <a:pt x="107" y="64"/>
                    </a:cubicBezTo>
                    <a:cubicBezTo>
                      <a:pt x="107" y="71"/>
                      <a:pt x="104" y="76"/>
                      <a:pt x="100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3024403" y="2732656"/>
              <a:ext cx="516731" cy="516731"/>
              <a:chOff x="2486025" y="3240088"/>
              <a:chExt cx="688975" cy="688975"/>
            </a:xfrm>
          </p:grpSpPr>
          <p:sp>
            <p:nvSpPr>
              <p:cNvPr id="15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86025" y="3240088"/>
                <a:ext cx="688975" cy="688975"/>
              </a:xfrm>
              <a:prstGeom prst="ellipse">
                <a:avLst/>
              </a:prstGeom>
              <a:solidFill>
                <a:srgbClr val="EE5D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22550" y="3367088"/>
                <a:ext cx="431800" cy="354013"/>
              </a:xfrm>
              <a:custGeom>
                <a:avLst/>
                <a:gdLst>
                  <a:gd name="T0" fmla="*/ 102 w 115"/>
                  <a:gd name="T1" fmla="*/ 66 h 94"/>
                  <a:gd name="T2" fmla="*/ 98 w 115"/>
                  <a:gd name="T3" fmla="*/ 66 h 94"/>
                  <a:gd name="T4" fmla="*/ 101 w 115"/>
                  <a:gd name="T5" fmla="*/ 59 h 94"/>
                  <a:gd name="T6" fmla="*/ 101 w 115"/>
                  <a:gd name="T7" fmla="*/ 56 h 94"/>
                  <a:gd name="T8" fmla="*/ 91 w 115"/>
                  <a:gd name="T9" fmla="*/ 45 h 94"/>
                  <a:gd name="T10" fmla="*/ 86 w 115"/>
                  <a:gd name="T11" fmla="*/ 45 h 94"/>
                  <a:gd name="T12" fmla="*/ 87 w 115"/>
                  <a:gd name="T13" fmla="*/ 40 h 94"/>
                  <a:gd name="T14" fmla="*/ 59 w 115"/>
                  <a:gd name="T15" fmla="*/ 29 h 94"/>
                  <a:gd name="T16" fmla="*/ 38 w 115"/>
                  <a:gd name="T17" fmla="*/ 0 h 94"/>
                  <a:gd name="T18" fmla="*/ 29 w 115"/>
                  <a:gd name="T19" fmla="*/ 45 h 94"/>
                  <a:gd name="T20" fmla="*/ 23 w 115"/>
                  <a:gd name="T21" fmla="*/ 45 h 94"/>
                  <a:gd name="T22" fmla="*/ 13 w 115"/>
                  <a:gd name="T23" fmla="*/ 56 h 94"/>
                  <a:gd name="T24" fmla="*/ 13 w 115"/>
                  <a:gd name="T25" fmla="*/ 59 h 94"/>
                  <a:gd name="T26" fmla="*/ 15 w 115"/>
                  <a:gd name="T27" fmla="*/ 66 h 94"/>
                  <a:gd name="T28" fmla="*/ 13 w 115"/>
                  <a:gd name="T29" fmla="*/ 66 h 94"/>
                  <a:gd name="T30" fmla="*/ 0 w 115"/>
                  <a:gd name="T31" fmla="*/ 78 h 94"/>
                  <a:gd name="T32" fmla="*/ 0 w 115"/>
                  <a:gd name="T33" fmla="*/ 82 h 94"/>
                  <a:gd name="T34" fmla="*/ 13 w 115"/>
                  <a:gd name="T35" fmla="*/ 94 h 94"/>
                  <a:gd name="T36" fmla="*/ 102 w 115"/>
                  <a:gd name="T37" fmla="*/ 94 h 94"/>
                  <a:gd name="T38" fmla="*/ 115 w 115"/>
                  <a:gd name="T39" fmla="*/ 82 h 94"/>
                  <a:gd name="T40" fmla="*/ 115 w 115"/>
                  <a:gd name="T41" fmla="*/ 78 h 94"/>
                  <a:gd name="T42" fmla="*/ 102 w 115"/>
                  <a:gd name="T43" fmla="*/ 6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5" h="94">
                    <a:moveTo>
                      <a:pt x="102" y="66"/>
                    </a:moveTo>
                    <a:cubicBezTo>
                      <a:pt x="98" y="66"/>
                      <a:pt x="98" y="66"/>
                      <a:pt x="98" y="66"/>
                    </a:cubicBezTo>
                    <a:cubicBezTo>
                      <a:pt x="100" y="64"/>
                      <a:pt x="101" y="62"/>
                      <a:pt x="101" y="59"/>
                    </a:cubicBezTo>
                    <a:cubicBezTo>
                      <a:pt x="101" y="56"/>
                      <a:pt x="101" y="56"/>
                      <a:pt x="101" y="56"/>
                    </a:cubicBezTo>
                    <a:cubicBezTo>
                      <a:pt x="101" y="50"/>
                      <a:pt x="96" y="45"/>
                      <a:pt x="91" y="45"/>
                    </a:cubicBezTo>
                    <a:cubicBezTo>
                      <a:pt x="86" y="45"/>
                      <a:pt x="86" y="45"/>
                      <a:pt x="86" y="45"/>
                    </a:cubicBezTo>
                    <a:cubicBezTo>
                      <a:pt x="87" y="43"/>
                      <a:pt x="87" y="42"/>
                      <a:pt x="87" y="40"/>
                    </a:cubicBezTo>
                    <a:cubicBezTo>
                      <a:pt x="87" y="26"/>
                      <a:pt x="77" y="30"/>
                      <a:pt x="59" y="29"/>
                    </a:cubicBezTo>
                    <a:cubicBezTo>
                      <a:pt x="42" y="27"/>
                      <a:pt x="38" y="0"/>
                      <a:pt x="38" y="0"/>
                    </a:cubicBezTo>
                    <a:cubicBezTo>
                      <a:pt x="38" y="0"/>
                      <a:pt x="16" y="26"/>
                      <a:pt x="29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17" y="45"/>
                      <a:pt x="13" y="50"/>
                      <a:pt x="13" y="56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3" y="62"/>
                      <a:pt x="14" y="64"/>
                      <a:pt x="15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6" y="66"/>
                      <a:pt x="0" y="71"/>
                      <a:pt x="0" y="78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8"/>
                      <a:pt x="6" y="94"/>
                      <a:pt x="13" y="94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109" y="94"/>
                      <a:pt x="115" y="88"/>
                      <a:pt x="115" y="82"/>
                    </a:cubicBezTo>
                    <a:cubicBezTo>
                      <a:pt x="115" y="78"/>
                      <a:pt x="115" y="78"/>
                      <a:pt x="115" y="78"/>
                    </a:cubicBezTo>
                    <a:cubicBezTo>
                      <a:pt x="115" y="71"/>
                      <a:pt x="109" y="66"/>
                      <a:pt x="102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5" name="组合 154"/>
            <p:cNvGrpSpPr/>
            <p:nvPr/>
          </p:nvGrpSpPr>
          <p:grpSpPr>
            <a:xfrm>
              <a:off x="4678279" y="2732656"/>
              <a:ext cx="516731" cy="516731"/>
              <a:chOff x="3246438" y="3240088"/>
              <a:chExt cx="688975" cy="688975"/>
            </a:xfrm>
          </p:grpSpPr>
          <p:sp>
            <p:nvSpPr>
              <p:cNvPr id="1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46438" y="3240088"/>
                <a:ext cx="688975" cy="688975"/>
              </a:xfrm>
              <a:prstGeom prst="ellipse">
                <a:avLst/>
              </a:prstGeom>
              <a:solidFill>
                <a:srgbClr val="7B56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44863" y="3341688"/>
                <a:ext cx="495300" cy="225425"/>
              </a:xfrm>
              <a:custGeom>
                <a:avLst/>
                <a:gdLst>
                  <a:gd name="T0" fmla="*/ 156 w 312"/>
                  <a:gd name="T1" fmla="*/ 0 h 142"/>
                  <a:gd name="T2" fmla="*/ 156 w 312"/>
                  <a:gd name="T3" fmla="*/ 0 h 142"/>
                  <a:gd name="T4" fmla="*/ 0 w 312"/>
                  <a:gd name="T5" fmla="*/ 125 h 142"/>
                  <a:gd name="T6" fmla="*/ 19 w 312"/>
                  <a:gd name="T7" fmla="*/ 142 h 142"/>
                  <a:gd name="T8" fmla="*/ 156 w 312"/>
                  <a:gd name="T9" fmla="*/ 31 h 142"/>
                  <a:gd name="T10" fmla="*/ 293 w 312"/>
                  <a:gd name="T11" fmla="*/ 142 h 142"/>
                  <a:gd name="T12" fmla="*/ 312 w 312"/>
                  <a:gd name="T13" fmla="*/ 125 h 142"/>
                  <a:gd name="T14" fmla="*/ 156 w 312"/>
                  <a:gd name="T15" fmla="*/ 0 h 142"/>
                  <a:gd name="T16" fmla="*/ 156 w 312"/>
                  <a:gd name="T17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2" h="142">
                    <a:moveTo>
                      <a:pt x="156" y="0"/>
                    </a:moveTo>
                    <a:lnTo>
                      <a:pt x="156" y="0"/>
                    </a:lnTo>
                    <a:lnTo>
                      <a:pt x="0" y="125"/>
                    </a:lnTo>
                    <a:lnTo>
                      <a:pt x="19" y="142"/>
                    </a:lnTo>
                    <a:lnTo>
                      <a:pt x="156" y="31"/>
                    </a:lnTo>
                    <a:lnTo>
                      <a:pt x="293" y="142"/>
                    </a:lnTo>
                    <a:lnTo>
                      <a:pt x="312" y="125"/>
                    </a:lnTo>
                    <a:lnTo>
                      <a:pt x="156" y="0"/>
                    </a:ln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00425" y="3443288"/>
                <a:ext cx="384175" cy="307975"/>
              </a:xfrm>
              <a:custGeom>
                <a:avLst/>
                <a:gdLst>
                  <a:gd name="T0" fmla="*/ 0 w 102"/>
                  <a:gd name="T1" fmla="*/ 42 h 82"/>
                  <a:gd name="T2" fmla="*/ 0 w 102"/>
                  <a:gd name="T3" fmla="*/ 82 h 82"/>
                  <a:gd name="T4" fmla="*/ 34 w 102"/>
                  <a:gd name="T5" fmla="*/ 82 h 82"/>
                  <a:gd name="T6" fmla="*/ 34 w 102"/>
                  <a:gd name="T7" fmla="*/ 55 h 82"/>
                  <a:gd name="T8" fmla="*/ 51 w 102"/>
                  <a:gd name="T9" fmla="*/ 38 h 82"/>
                  <a:gd name="T10" fmla="*/ 67 w 102"/>
                  <a:gd name="T11" fmla="*/ 55 h 82"/>
                  <a:gd name="T12" fmla="*/ 67 w 102"/>
                  <a:gd name="T13" fmla="*/ 82 h 82"/>
                  <a:gd name="T14" fmla="*/ 102 w 102"/>
                  <a:gd name="T15" fmla="*/ 82 h 82"/>
                  <a:gd name="T16" fmla="*/ 102 w 102"/>
                  <a:gd name="T17" fmla="*/ 42 h 82"/>
                  <a:gd name="T18" fmla="*/ 50 w 102"/>
                  <a:gd name="T19" fmla="*/ 0 h 82"/>
                  <a:gd name="T20" fmla="*/ 0 w 102"/>
                  <a:gd name="T21" fmla="*/ 4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" h="82">
                    <a:moveTo>
                      <a:pt x="0" y="42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4" y="46"/>
                      <a:pt x="42" y="38"/>
                      <a:pt x="51" y="38"/>
                    </a:cubicBezTo>
                    <a:cubicBezTo>
                      <a:pt x="60" y="38"/>
                      <a:pt x="67" y="46"/>
                      <a:pt x="67" y="5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50" y="0"/>
                      <a:pt x="50" y="0"/>
                      <a:pt x="50" y="0"/>
                    </a:cubicBez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1369336" y="2732656"/>
              <a:ext cx="516731" cy="516731"/>
              <a:chOff x="958850" y="3240088"/>
              <a:chExt cx="688975" cy="688975"/>
            </a:xfrm>
          </p:grpSpPr>
          <p:sp>
            <p:nvSpPr>
              <p:cNvPr id="1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58850" y="3240088"/>
                <a:ext cx="688975" cy="688975"/>
              </a:xfrm>
              <a:prstGeom prst="ellipse">
                <a:avLst/>
              </a:prstGeom>
              <a:solidFill>
                <a:srgbClr val="7A9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62075" y="3451226"/>
                <a:ext cx="112713" cy="104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62075" y="3333751"/>
                <a:ext cx="44450" cy="112713"/>
              </a:xfrm>
              <a:custGeom>
                <a:avLst/>
                <a:gdLst>
                  <a:gd name="T0" fmla="*/ 7 w 12"/>
                  <a:gd name="T1" fmla="*/ 7 h 30"/>
                  <a:gd name="T2" fmla="*/ 7 w 12"/>
                  <a:gd name="T3" fmla="*/ 0 h 30"/>
                  <a:gd name="T4" fmla="*/ 3 w 12"/>
                  <a:gd name="T5" fmla="*/ 9 h 30"/>
                  <a:gd name="T6" fmla="*/ 0 w 12"/>
                  <a:gd name="T7" fmla="*/ 19 h 30"/>
                  <a:gd name="T8" fmla="*/ 6 w 12"/>
                  <a:gd name="T9" fmla="*/ 30 h 30"/>
                  <a:gd name="T10" fmla="*/ 12 w 12"/>
                  <a:gd name="T11" fmla="*/ 19 h 30"/>
                  <a:gd name="T12" fmla="*/ 7 w 12"/>
                  <a:gd name="T13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0">
                    <a:moveTo>
                      <a:pt x="7" y="7"/>
                    </a:moveTo>
                    <a:cubicBezTo>
                      <a:pt x="6" y="5"/>
                      <a:pt x="6" y="2"/>
                      <a:pt x="7" y="0"/>
                    </a:cubicBezTo>
                    <a:cubicBezTo>
                      <a:pt x="3" y="2"/>
                      <a:pt x="3" y="5"/>
                      <a:pt x="3" y="9"/>
                    </a:cubicBezTo>
                    <a:cubicBezTo>
                      <a:pt x="1" y="10"/>
                      <a:pt x="0" y="14"/>
                      <a:pt x="0" y="19"/>
                    </a:cubicBezTo>
                    <a:cubicBezTo>
                      <a:pt x="0" y="25"/>
                      <a:pt x="3" y="30"/>
                      <a:pt x="6" y="30"/>
                    </a:cubicBezTo>
                    <a:cubicBezTo>
                      <a:pt x="10" y="30"/>
                      <a:pt x="12" y="25"/>
                      <a:pt x="12" y="19"/>
                    </a:cubicBezTo>
                    <a:cubicBezTo>
                      <a:pt x="12" y="13"/>
                      <a:pt x="10" y="8"/>
                      <a:pt x="7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22400" y="3333751"/>
                <a:ext cx="44450" cy="112713"/>
              </a:xfrm>
              <a:custGeom>
                <a:avLst/>
                <a:gdLst>
                  <a:gd name="T0" fmla="*/ 8 w 12"/>
                  <a:gd name="T1" fmla="*/ 7 h 30"/>
                  <a:gd name="T2" fmla="*/ 4 w 12"/>
                  <a:gd name="T3" fmla="*/ 0 h 30"/>
                  <a:gd name="T4" fmla="*/ 5 w 12"/>
                  <a:gd name="T5" fmla="*/ 7 h 30"/>
                  <a:gd name="T6" fmla="*/ 0 w 12"/>
                  <a:gd name="T7" fmla="*/ 18 h 30"/>
                  <a:gd name="T8" fmla="*/ 6 w 12"/>
                  <a:gd name="T9" fmla="*/ 30 h 30"/>
                  <a:gd name="T10" fmla="*/ 12 w 12"/>
                  <a:gd name="T11" fmla="*/ 18 h 30"/>
                  <a:gd name="T12" fmla="*/ 8 w 12"/>
                  <a:gd name="T13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0">
                    <a:moveTo>
                      <a:pt x="8" y="7"/>
                    </a:moveTo>
                    <a:cubicBezTo>
                      <a:pt x="8" y="4"/>
                      <a:pt x="7" y="1"/>
                      <a:pt x="4" y="0"/>
                    </a:cubicBezTo>
                    <a:cubicBezTo>
                      <a:pt x="5" y="2"/>
                      <a:pt x="5" y="4"/>
                      <a:pt x="5" y="7"/>
                    </a:cubicBezTo>
                    <a:cubicBezTo>
                      <a:pt x="2" y="8"/>
                      <a:pt x="0" y="12"/>
                      <a:pt x="0" y="18"/>
                    </a:cubicBezTo>
                    <a:cubicBezTo>
                      <a:pt x="0" y="24"/>
                      <a:pt x="2" y="30"/>
                      <a:pt x="6" y="30"/>
                    </a:cubicBezTo>
                    <a:cubicBezTo>
                      <a:pt x="9" y="30"/>
                      <a:pt x="12" y="24"/>
                      <a:pt x="12" y="18"/>
                    </a:cubicBezTo>
                    <a:cubicBezTo>
                      <a:pt x="12" y="13"/>
                      <a:pt x="10" y="9"/>
                      <a:pt x="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74788" y="3390901"/>
                <a:ext cx="41275" cy="101600"/>
              </a:xfrm>
              <a:custGeom>
                <a:avLst/>
                <a:gdLst>
                  <a:gd name="T0" fmla="*/ 5 w 11"/>
                  <a:gd name="T1" fmla="*/ 0 h 27"/>
                  <a:gd name="T2" fmla="*/ 5 w 11"/>
                  <a:gd name="T3" fmla="*/ 7 h 27"/>
                  <a:gd name="T4" fmla="*/ 0 w 11"/>
                  <a:gd name="T5" fmla="*/ 17 h 27"/>
                  <a:gd name="T6" fmla="*/ 6 w 11"/>
                  <a:gd name="T7" fmla="*/ 27 h 27"/>
                  <a:gd name="T8" fmla="*/ 11 w 11"/>
                  <a:gd name="T9" fmla="*/ 17 h 27"/>
                  <a:gd name="T10" fmla="*/ 8 w 11"/>
                  <a:gd name="T11" fmla="*/ 8 h 27"/>
                  <a:gd name="T12" fmla="*/ 5 w 11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7">
                    <a:moveTo>
                      <a:pt x="5" y="0"/>
                    </a:moveTo>
                    <a:cubicBezTo>
                      <a:pt x="6" y="2"/>
                      <a:pt x="6" y="5"/>
                      <a:pt x="5" y="7"/>
                    </a:cubicBezTo>
                    <a:cubicBezTo>
                      <a:pt x="3" y="7"/>
                      <a:pt x="0" y="12"/>
                      <a:pt x="0" y="17"/>
                    </a:cubicBezTo>
                    <a:cubicBezTo>
                      <a:pt x="0" y="23"/>
                      <a:pt x="3" y="27"/>
                      <a:pt x="6" y="27"/>
                    </a:cubicBezTo>
                    <a:cubicBezTo>
                      <a:pt x="9" y="27"/>
                      <a:pt x="11" y="23"/>
                      <a:pt x="11" y="17"/>
                    </a:cubicBezTo>
                    <a:cubicBezTo>
                      <a:pt x="11" y="13"/>
                      <a:pt x="10" y="9"/>
                      <a:pt x="8" y="8"/>
                    </a:cubicBezTo>
                    <a:cubicBezTo>
                      <a:pt x="8" y="5"/>
                      <a:pt x="8" y="2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12863" y="3402013"/>
                <a:ext cx="41275" cy="101600"/>
              </a:xfrm>
              <a:custGeom>
                <a:avLst/>
                <a:gdLst>
                  <a:gd name="T0" fmla="*/ 6 w 11"/>
                  <a:gd name="T1" fmla="*/ 7 h 27"/>
                  <a:gd name="T2" fmla="*/ 7 w 11"/>
                  <a:gd name="T3" fmla="*/ 0 h 27"/>
                  <a:gd name="T4" fmla="*/ 3 w 11"/>
                  <a:gd name="T5" fmla="*/ 8 h 27"/>
                  <a:gd name="T6" fmla="*/ 0 w 11"/>
                  <a:gd name="T7" fmla="*/ 17 h 27"/>
                  <a:gd name="T8" fmla="*/ 6 w 11"/>
                  <a:gd name="T9" fmla="*/ 27 h 27"/>
                  <a:gd name="T10" fmla="*/ 11 w 11"/>
                  <a:gd name="T11" fmla="*/ 17 h 27"/>
                  <a:gd name="T12" fmla="*/ 6 w 11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7">
                    <a:moveTo>
                      <a:pt x="6" y="7"/>
                    </a:moveTo>
                    <a:cubicBezTo>
                      <a:pt x="6" y="5"/>
                      <a:pt x="5" y="2"/>
                      <a:pt x="7" y="0"/>
                    </a:cubicBezTo>
                    <a:cubicBezTo>
                      <a:pt x="3" y="2"/>
                      <a:pt x="3" y="5"/>
                      <a:pt x="3" y="8"/>
                    </a:cubicBezTo>
                    <a:cubicBezTo>
                      <a:pt x="2" y="10"/>
                      <a:pt x="0" y="13"/>
                      <a:pt x="0" y="17"/>
                    </a:cubicBezTo>
                    <a:cubicBezTo>
                      <a:pt x="0" y="22"/>
                      <a:pt x="3" y="27"/>
                      <a:pt x="6" y="27"/>
                    </a:cubicBezTo>
                    <a:cubicBezTo>
                      <a:pt x="9" y="27"/>
                      <a:pt x="11" y="22"/>
                      <a:pt x="11" y="17"/>
                    </a:cubicBezTo>
                    <a:cubicBezTo>
                      <a:pt x="11" y="11"/>
                      <a:pt x="9" y="7"/>
                      <a:pt x="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131888" y="3717926"/>
                <a:ext cx="112713" cy="10477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28713" y="3597276"/>
                <a:ext cx="49213" cy="115888"/>
              </a:xfrm>
              <a:custGeom>
                <a:avLst/>
                <a:gdLst>
                  <a:gd name="T0" fmla="*/ 7 w 13"/>
                  <a:gd name="T1" fmla="*/ 8 h 31"/>
                  <a:gd name="T2" fmla="*/ 8 w 13"/>
                  <a:gd name="T3" fmla="*/ 0 h 31"/>
                  <a:gd name="T4" fmla="*/ 4 w 13"/>
                  <a:gd name="T5" fmla="*/ 9 h 31"/>
                  <a:gd name="T6" fmla="*/ 0 w 13"/>
                  <a:gd name="T7" fmla="*/ 19 h 31"/>
                  <a:gd name="T8" fmla="*/ 7 w 13"/>
                  <a:gd name="T9" fmla="*/ 31 h 31"/>
                  <a:gd name="T10" fmla="*/ 13 w 13"/>
                  <a:gd name="T11" fmla="*/ 19 h 31"/>
                  <a:gd name="T12" fmla="*/ 7 w 13"/>
                  <a:gd name="T1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1">
                    <a:moveTo>
                      <a:pt x="7" y="8"/>
                    </a:moveTo>
                    <a:cubicBezTo>
                      <a:pt x="6" y="5"/>
                      <a:pt x="6" y="2"/>
                      <a:pt x="8" y="0"/>
                    </a:cubicBezTo>
                    <a:cubicBezTo>
                      <a:pt x="4" y="2"/>
                      <a:pt x="3" y="6"/>
                      <a:pt x="4" y="9"/>
                    </a:cubicBezTo>
                    <a:cubicBezTo>
                      <a:pt x="2" y="11"/>
                      <a:pt x="0" y="15"/>
                      <a:pt x="0" y="19"/>
                    </a:cubicBezTo>
                    <a:cubicBezTo>
                      <a:pt x="0" y="25"/>
                      <a:pt x="3" y="31"/>
                      <a:pt x="7" y="31"/>
                    </a:cubicBezTo>
                    <a:cubicBezTo>
                      <a:pt x="10" y="31"/>
                      <a:pt x="13" y="25"/>
                      <a:pt x="13" y="19"/>
                    </a:cubicBezTo>
                    <a:cubicBezTo>
                      <a:pt x="13" y="13"/>
                      <a:pt x="10" y="8"/>
                      <a:pt x="7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89038" y="3597276"/>
                <a:ext cx="49213" cy="112713"/>
              </a:xfrm>
              <a:custGeom>
                <a:avLst/>
                <a:gdLst>
                  <a:gd name="T0" fmla="*/ 8 w 13"/>
                  <a:gd name="T1" fmla="*/ 7 h 30"/>
                  <a:gd name="T2" fmla="*/ 5 w 13"/>
                  <a:gd name="T3" fmla="*/ 0 h 30"/>
                  <a:gd name="T4" fmla="*/ 5 w 13"/>
                  <a:gd name="T5" fmla="*/ 7 h 30"/>
                  <a:gd name="T6" fmla="*/ 0 w 13"/>
                  <a:gd name="T7" fmla="*/ 18 h 30"/>
                  <a:gd name="T8" fmla="*/ 6 w 13"/>
                  <a:gd name="T9" fmla="*/ 30 h 30"/>
                  <a:gd name="T10" fmla="*/ 13 w 13"/>
                  <a:gd name="T11" fmla="*/ 18 h 30"/>
                  <a:gd name="T12" fmla="*/ 8 w 13"/>
                  <a:gd name="T13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30">
                    <a:moveTo>
                      <a:pt x="8" y="7"/>
                    </a:moveTo>
                    <a:cubicBezTo>
                      <a:pt x="8" y="5"/>
                      <a:pt x="8" y="2"/>
                      <a:pt x="5" y="0"/>
                    </a:cubicBezTo>
                    <a:cubicBezTo>
                      <a:pt x="6" y="2"/>
                      <a:pt x="6" y="5"/>
                      <a:pt x="5" y="7"/>
                    </a:cubicBezTo>
                    <a:cubicBezTo>
                      <a:pt x="2" y="8"/>
                      <a:pt x="0" y="13"/>
                      <a:pt x="0" y="18"/>
                    </a:cubicBezTo>
                    <a:cubicBezTo>
                      <a:pt x="0" y="25"/>
                      <a:pt x="3" y="30"/>
                      <a:pt x="6" y="30"/>
                    </a:cubicBezTo>
                    <a:cubicBezTo>
                      <a:pt x="10" y="30"/>
                      <a:pt x="13" y="25"/>
                      <a:pt x="13" y="18"/>
                    </a:cubicBezTo>
                    <a:cubicBezTo>
                      <a:pt x="13" y="13"/>
                      <a:pt x="11" y="9"/>
                      <a:pt x="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44600" y="3657601"/>
                <a:ext cx="41275" cy="98425"/>
              </a:xfrm>
              <a:custGeom>
                <a:avLst/>
                <a:gdLst>
                  <a:gd name="T0" fmla="*/ 5 w 11"/>
                  <a:gd name="T1" fmla="*/ 0 h 26"/>
                  <a:gd name="T2" fmla="*/ 5 w 11"/>
                  <a:gd name="T3" fmla="*/ 6 h 26"/>
                  <a:gd name="T4" fmla="*/ 0 w 11"/>
                  <a:gd name="T5" fmla="*/ 16 h 26"/>
                  <a:gd name="T6" fmla="*/ 5 w 11"/>
                  <a:gd name="T7" fmla="*/ 26 h 26"/>
                  <a:gd name="T8" fmla="*/ 11 w 11"/>
                  <a:gd name="T9" fmla="*/ 16 h 26"/>
                  <a:gd name="T10" fmla="*/ 7 w 11"/>
                  <a:gd name="T11" fmla="*/ 7 h 26"/>
                  <a:gd name="T12" fmla="*/ 5 w 11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6">
                    <a:moveTo>
                      <a:pt x="5" y="0"/>
                    </a:moveTo>
                    <a:cubicBezTo>
                      <a:pt x="6" y="2"/>
                      <a:pt x="5" y="4"/>
                      <a:pt x="5" y="6"/>
                    </a:cubicBezTo>
                    <a:cubicBezTo>
                      <a:pt x="2" y="7"/>
                      <a:pt x="0" y="11"/>
                      <a:pt x="0" y="16"/>
                    </a:cubicBezTo>
                    <a:cubicBezTo>
                      <a:pt x="0" y="22"/>
                      <a:pt x="2" y="26"/>
                      <a:pt x="5" y="26"/>
                    </a:cubicBezTo>
                    <a:cubicBezTo>
                      <a:pt x="8" y="26"/>
                      <a:pt x="11" y="22"/>
                      <a:pt x="11" y="16"/>
                    </a:cubicBezTo>
                    <a:cubicBezTo>
                      <a:pt x="11" y="12"/>
                      <a:pt x="9" y="9"/>
                      <a:pt x="7" y="7"/>
                    </a:cubicBezTo>
                    <a:cubicBezTo>
                      <a:pt x="7" y="4"/>
                      <a:pt x="7" y="1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82675" y="3665538"/>
                <a:ext cx="41275" cy="101600"/>
              </a:xfrm>
              <a:custGeom>
                <a:avLst/>
                <a:gdLst>
                  <a:gd name="T0" fmla="*/ 6 w 11"/>
                  <a:gd name="T1" fmla="*/ 7 h 27"/>
                  <a:gd name="T2" fmla="*/ 6 w 11"/>
                  <a:gd name="T3" fmla="*/ 0 h 27"/>
                  <a:gd name="T4" fmla="*/ 3 w 11"/>
                  <a:gd name="T5" fmla="*/ 8 h 27"/>
                  <a:gd name="T6" fmla="*/ 0 w 11"/>
                  <a:gd name="T7" fmla="*/ 17 h 27"/>
                  <a:gd name="T8" fmla="*/ 5 w 11"/>
                  <a:gd name="T9" fmla="*/ 27 h 27"/>
                  <a:gd name="T10" fmla="*/ 11 w 11"/>
                  <a:gd name="T11" fmla="*/ 17 h 27"/>
                  <a:gd name="T12" fmla="*/ 6 w 11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7">
                    <a:moveTo>
                      <a:pt x="6" y="7"/>
                    </a:moveTo>
                    <a:cubicBezTo>
                      <a:pt x="5" y="5"/>
                      <a:pt x="5" y="2"/>
                      <a:pt x="6" y="0"/>
                    </a:cubicBezTo>
                    <a:cubicBezTo>
                      <a:pt x="2" y="2"/>
                      <a:pt x="2" y="6"/>
                      <a:pt x="3" y="8"/>
                    </a:cubicBezTo>
                    <a:cubicBezTo>
                      <a:pt x="1" y="10"/>
                      <a:pt x="0" y="13"/>
                      <a:pt x="0" y="17"/>
                    </a:cubicBezTo>
                    <a:cubicBezTo>
                      <a:pt x="0" y="22"/>
                      <a:pt x="2" y="27"/>
                      <a:pt x="5" y="27"/>
                    </a:cubicBezTo>
                    <a:cubicBezTo>
                      <a:pt x="8" y="27"/>
                      <a:pt x="11" y="22"/>
                      <a:pt x="11" y="17"/>
                    </a:cubicBezTo>
                    <a:cubicBezTo>
                      <a:pt x="11" y="11"/>
                      <a:pt x="9" y="7"/>
                      <a:pt x="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1" name="组合 170"/>
            <p:cNvGrpSpPr/>
            <p:nvPr/>
          </p:nvGrpSpPr>
          <p:grpSpPr>
            <a:xfrm>
              <a:off x="2196869" y="2732656"/>
              <a:ext cx="516731" cy="516731"/>
              <a:chOff x="1722438" y="3240088"/>
              <a:chExt cx="688975" cy="688975"/>
            </a:xfrm>
          </p:grpSpPr>
          <p:sp>
            <p:nvSpPr>
              <p:cNvPr id="1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722438" y="3240088"/>
                <a:ext cx="688975" cy="688975"/>
              </a:xfrm>
              <a:prstGeom prst="ellipse">
                <a:avLst/>
              </a:prstGeom>
              <a:solidFill>
                <a:srgbClr val="249D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793875" y="3319463"/>
                <a:ext cx="504825" cy="503238"/>
              </a:xfrm>
              <a:custGeom>
                <a:avLst/>
                <a:gdLst>
                  <a:gd name="T0" fmla="*/ 119 w 134"/>
                  <a:gd name="T1" fmla="*/ 2 h 134"/>
                  <a:gd name="T2" fmla="*/ 113 w 134"/>
                  <a:gd name="T3" fmla="*/ 2 h 134"/>
                  <a:gd name="T4" fmla="*/ 2 w 134"/>
                  <a:gd name="T5" fmla="*/ 113 h 134"/>
                  <a:gd name="T6" fmla="*/ 2 w 134"/>
                  <a:gd name="T7" fmla="*/ 119 h 134"/>
                  <a:gd name="T8" fmla="*/ 15 w 134"/>
                  <a:gd name="T9" fmla="*/ 132 h 134"/>
                  <a:gd name="T10" fmla="*/ 21 w 134"/>
                  <a:gd name="T11" fmla="*/ 132 h 134"/>
                  <a:gd name="T12" fmla="*/ 132 w 134"/>
                  <a:gd name="T13" fmla="*/ 21 h 134"/>
                  <a:gd name="T14" fmla="*/ 132 w 134"/>
                  <a:gd name="T15" fmla="*/ 15 h 134"/>
                  <a:gd name="T16" fmla="*/ 119 w 134"/>
                  <a:gd name="T17" fmla="*/ 2 h 134"/>
                  <a:gd name="T18" fmla="*/ 30 w 134"/>
                  <a:gd name="T19" fmla="*/ 113 h 134"/>
                  <a:gd name="T20" fmla="*/ 22 w 134"/>
                  <a:gd name="T21" fmla="*/ 113 h 134"/>
                  <a:gd name="T22" fmla="*/ 22 w 134"/>
                  <a:gd name="T23" fmla="*/ 105 h 134"/>
                  <a:gd name="T24" fmla="*/ 30 w 134"/>
                  <a:gd name="T25" fmla="*/ 105 h 134"/>
                  <a:gd name="T26" fmla="*/ 30 w 134"/>
                  <a:gd name="T27" fmla="*/ 113 h 134"/>
                  <a:gd name="T28" fmla="*/ 46 w 134"/>
                  <a:gd name="T29" fmla="*/ 96 h 134"/>
                  <a:gd name="T30" fmla="*/ 38 w 134"/>
                  <a:gd name="T31" fmla="*/ 96 h 134"/>
                  <a:gd name="T32" fmla="*/ 38 w 134"/>
                  <a:gd name="T33" fmla="*/ 88 h 134"/>
                  <a:gd name="T34" fmla="*/ 46 w 134"/>
                  <a:gd name="T35" fmla="*/ 88 h 134"/>
                  <a:gd name="T36" fmla="*/ 46 w 134"/>
                  <a:gd name="T37" fmla="*/ 96 h 134"/>
                  <a:gd name="T38" fmla="*/ 63 w 134"/>
                  <a:gd name="T39" fmla="*/ 80 h 134"/>
                  <a:gd name="T40" fmla="*/ 54 w 134"/>
                  <a:gd name="T41" fmla="*/ 80 h 134"/>
                  <a:gd name="T42" fmla="*/ 54 w 134"/>
                  <a:gd name="T43" fmla="*/ 72 h 134"/>
                  <a:gd name="T44" fmla="*/ 63 w 134"/>
                  <a:gd name="T45" fmla="*/ 72 h 134"/>
                  <a:gd name="T46" fmla="*/ 63 w 134"/>
                  <a:gd name="T47" fmla="*/ 80 h 134"/>
                  <a:gd name="T48" fmla="*/ 79 w 134"/>
                  <a:gd name="T49" fmla="*/ 63 h 134"/>
                  <a:gd name="T50" fmla="*/ 71 w 134"/>
                  <a:gd name="T51" fmla="*/ 63 h 134"/>
                  <a:gd name="T52" fmla="*/ 71 w 134"/>
                  <a:gd name="T53" fmla="*/ 55 h 134"/>
                  <a:gd name="T54" fmla="*/ 79 w 134"/>
                  <a:gd name="T55" fmla="*/ 55 h 134"/>
                  <a:gd name="T56" fmla="*/ 79 w 134"/>
                  <a:gd name="T57" fmla="*/ 63 h 134"/>
                  <a:gd name="T58" fmla="*/ 95 w 134"/>
                  <a:gd name="T59" fmla="*/ 47 h 134"/>
                  <a:gd name="T60" fmla="*/ 87 w 134"/>
                  <a:gd name="T61" fmla="*/ 47 h 134"/>
                  <a:gd name="T62" fmla="*/ 87 w 134"/>
                  <a:gd name="T63" fmla="*/ 39 h 134"/>
                  <a:gd name="T64" fmla="*/ 95 w 134"/>
                  <a:gd name="T65" fmla="*/ 39 h 134"/>
                  <a:gd name="T66" fmla="*/ 95 w 134"/>
                  <a:gd name="T67" fmla="*/ 47 h 134"/>
                  <a:gd name="T68" fmla="*/ 112 w 134"/>
                  <a:gd name="T69" fmla="*/ 31 h 134"/>
                  <a:gd name="T70" fmla="*/ 104 w 134"/>
                  <a:gd name="T71" fmla="*/ 31 h 134"/>
                  <a:gd name="T72" fmla="*/ 104 w 134"/>
                  <a:gd name="T73" fmla="*/ 23 h 134"/>
                  <a:gd name="T74" fmla="*/ 112 w 134"/>
                  <a:gd name="T75" fmla="*/ 23 h 134"/>
                  <a:gd name="T76" fmla="*/ 112 w 134"/>
                  <a:gd name="T77" fmla="*/ 31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4" h="134">
                    <a:moveTo>
                      <a:pt x="119" y="2"/>
                    </a:moveTo>
                    <a:cubicBezTo>
                      <a:pt x="117" y="0"/>
                      <a:pt x="115" y="0"/>
                      <a:pt x="113" y="2"/>
                    </a:cubicBezTo>
                    <a:cubicBezTo>
                      <a:pt x="2" y="113"/>
                      <a:pt x="2" y="113"/>
                      <a:pt x="2" y="113"/>
                    </a:cubicBezTo>
                    <a:cubicBezTo>
                      <a:pt x="0" y="115"/>
                      <a:pt x="0" y="118"/>
                      <a:pt x="2" y="119"/>
                    </a:cubicBezTo>
                    <a:cubicBezTo>
                      <a:pt x="15" y="132"/>
                      <a:pt x="15" y="132"/>
                      <a:pt x="15" y="132"/>
                    </a:cubicBezTo>
                    <a:cubicBezTo>
                      <a:pt x="17" y="134"/>
                      <a:pt x="19" y="134"/>
                      <a:pt x="21" y="132"/>
                    </a:cubicBezTo>
                    <a:cubicBezTo>
                      <a:pt x="132" y="21"/>
                      <a:pt x="132" y="21"/>
                      <a:pt x="132" y="21"/>
                    </a:cubicBezTo>
                    <a:cubicBezTo>
                      <a:pt x="134" y="20"/>
                      <a:pt x="134" y="17"/>
                      <a:pt x="132" y="15"/>
                    </a:cubicBezTo>
                    <a:lnTo>
                      <a:pt x="119" y="2"/>
                    </a:lnTo>
                    <a:close/>
                    <a:moveTo>
                      <a:pt x="30" y="113"/>
                    </a:moveTo>
                    <a:cubicBezTo>
                      <a:pt x="28" y="115"/>
                      <a:pt x="24" y="115"/>
                      <a:pt x="22" y="113"/>
                    </a:cubicBezTo>
                    <a:cubicBezTo>
                      <a:pt x="19" y="110"/>
                      <a:pt x="19" y="107"/>
                      <a:pt x="22" y="105"/>
                    </a:cubicBezTo>
                    <a:cubicBezTo>
                      <a:pt x="24" y="102"/>
                      <a:pt x="28" y="102"/>
                      <a:pt x="30" y="105"/>
                    </a:cubicBezTo>
                    <a:cubicBezTo>
                      <a:pt x="32" y="107"/>
                      <a:pt x="32" y="110"/>
                      <a:pt x="30" y="113"/>
                    </a:cubicBezTo>
                    <a:close/>
                    <a:moveTo>
                      <a:pt x="46" y="96"/>
                    </a:moveTo>
                    <a:cubicBezTo>
                      <a:pt x="44" y="98"/>
                      <a:pt x="40" y="98"/>
                      <a:pt x="38" y="96"/>
                    </a:cubicBezTo>
                    <a:cubicBezTo>
                      <a:pt x="36" y="94"/>
                      <a:pt x="36" y="90"/>
                      <a:pt x="38" y="88"/>
                    </a:cubicBezTo>
                    <a:cubicBezTo>
                      <a:pt x="40" y="86"/>
                      <a:pt x="44" y="86"/>
                      <a:pt x="46" y="88"/>
                    </a:cubicBezTo>
                    <a:cubicBezTo>
                      <a:pt x="48" y="90"/>
                      <a:pt x="48" y="94"/>
                      <a:pt x="46" y="96"/>
                    </a:cubicBezTo>
                    <a:close/>
                    <a:moveTo>
                      <a:pt x="63" y="80"/>
                    </a:moveTo>
                    <a:cubicBezTo>
                      <a:pt x="60" y="82"/>
                      <a:pt x="57" y="82"/>
                      <a:pt x="54" y="80"/>
                    </a:cubicBezTo>
                    <a:cubicBezTo>
                      <a:pt x="52" y="78"/>
                      <a:pt x="52" y="74"/>
                      <a:pt x="54" y="72"/>
                    </a:cubicBezTo>
                    <a:cubicBezTo>
                      <a:pt x="57" y="70"/>
                      <a:pt x="60" y="70"/>
                      <a:pt x="63" y="72"/>
                    </a:cubicBezTo>
                    <a:cubicBezTo>
                      <a:pt x="65" y="74"/>
                      <a:pt x="65" y="78"/>
                      <a:pt x="63" y="80"/>
                    </a:cubicBezTo>
                    <a:close/>
                    <a:moveTo>
                      <a:pt x="79" y="63"/>
                    </a:moveTo>
                    <a:cubicBezTo>
                      <a:pt x="77" y="66"/>
                      <a:pt x="73" y="66"/>
                      <a:pt x="71" y="63"/>
                    </a:cubicBezTo>
                    <a:cubicBezTo>
                      <a:pt x="69" y="61"/>
                      <a:pt x="69" y="58"/>
                      <a:pt x="71" y="55"/>
                    </a:cubicBezTo>
                    <a:cubicBezTo>
                      <a:pt x="73" y="53"/>
                      <a:pt x="77" y="53"/>
                      <a:pt x="79" y="55"/>
                    </a:cubicBezTo>
                    <a:cubicBezTo>
                      <a:pt x="81" y="58"/>
                      <a:pt x="81" y="61"/>
                      <a:pt x="79" y="63"/>
                    </a:cubicBezTo>
                    <a:close/>
                    <a:moveTo>
                      <a:pt x="95" y="47"/>
                    </a:moveTo>
                    <a:cubicBezTo>
                      <a:pt x="93" y="49"/>
                      <a:pt x="90" y="49"/>
                      <a:pt x="87" y="47"/>
                    </a:cubicBezTo>
                    <a:cubicBezTo>
                      <a:pt x="85" y="45"/>
                      <a:pt x="85" y="41"/>
                      <a:pt x="87" y="39"/>
                    </a:cubicBezTo>
                    <a:cubicBezTo>
                      <a:pt x="90" y="37"/>
                      <a:pt x="93" y="37"/>
                      <a:pt x="95" y="39"/>
                    </a:cubicBezTo>
                    <a:cubicBezTo>
                      <a:pt x="98" y="41"/>
                      <a:pt x="98" y="45"/>
                      <a:pt x="95" y="47"/>
                    </a:cubicBezTo>
                    <a:close/>
                    <a:moveTo>
                      <a:pt x="112" y="31"/>
                    </a:moveTo>
                    <a:cubicBezTo>
                      <a:pt x="110" y="33"/>
                      <a:pt x="106" y="33"/>
                      <a:pt x="104" y="31"/>
                    </a:cubicBezTo>
                    <a:cubicBezTo>
                      <a:pt x="101" y="28"/>
                      <a:pt x="101" y="25"/>
                      <a:pt x="104" y="23"/>
                    </a:cubicBezTo>
                    <a:cubicBezTo>
                      <a:pt x="106" y="20"/>
                      <a:pt x="110" y="20"/>
                      <a:pt x="112" y="23"/>
                    </a:cubicBezTo>
                    <a:cubicBezTo>
                      <a:pt x="114" y="25"/>
                      <a:pt x="114" y="28"/>
                      <a:pt x="112" y="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65338" y="3589338"/>
                <a:ext cx="139700" cy="139700"/>
              </a:xfrm>
              <a:custGeom>
                <a:avLst/>
                <a:gdLst>
                  <a:gd name="T0" fmla="*/ 7 w 37"/>
                  <a:gd name="T1" fmla="*/ 7 h 37"/>
                  <a:gd name="T2" fmla="*/ 7 w 37"/>
                  <a:gd name="T3" fmla="*/ 31 h 37"/>
                  <a:gd name="T4" fmla="*/ 29 w 37"/>
                  <a:gd name="T5" fmla="*/ 32 h 37"/>
                  <a:gd name="T6" fmla="*/ 23 w 37"/>
                  <a:gd name="T7" fmla="*/ 27 h 37"/>
                  <a:gd name="T8" fmla="*/ 17 w 37"/>
                  <a:gd name="T9" fmla="*/ 25 h 37"/>
                  <a:gd name="T10" fmla="*/ 17 w 37"/>
                  <a:gd name="T11" fmla="*/ 18 h 37"/>
                  <a:gd name="T12" fmla="*/ 17 w 37"/>
                  <a:gd name="T13" fmla="*/ 17 h 37"/>
                  <a:gd name="T14" fmla="*/ 18 w 37"/>
                  <a:gd name="T15" fmla="*/ 17 h 37"/>
                  <a:gd name="T16" fmla="*/ 25 w 37"/>
                  <a:gd name="T17" fmla="*/ 17 h 37"/>
                  <a:gd name="T18" fmla="*/ 26 w 37"/>
                  <a:gd name="T19" fmla="*/ 23 h 37"/>
                  <a:gd name="T20" fmla="*/ 32 w 37"/>
                  <a:gd name="T21" fmla="*/ 29 h 37"/>
                  <a:gd name="T22" fmla="*/ 31 w 37"/>
                  <a:gd name="T23" fmla="*/ 7 h 37"/>
                  <a:gd name="T24" fmla="*/ 7 w 37"/>
                  <a:gd name="T25" fmla="*/ 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" h="37">
                    <a:moveTo>
                      <a:pt x="7" y="7"/>
                    </a:moveTo>
                    <a:cubicBezTo>
                      <a:pt x="0" y="13"/>
                      <a:pt x="0" y="24"/>
                      <a:pt x="7" y="31"/>
                    </a:cubicBezTo>
                    <a:cubicBezTo>
                      <a:pt x="13" y="37"/>
                      <a:pt x="22" y="37"/>
                      <a:pt x="29" y="32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1" y="27"/>
                      <a:pt x="19" y="27"/>
                      <a:pt x="17" y="25"/>
                    </a:cubicBezTo>
                    <a:cubicBezTo>
                      <a:pt x="15" y="23"/>
                      <a:pt x="15" y="20"/>
                      <a:pt x="17" y="18"/>
                    </a:cubicBezTo>
                    <a:cubicBezTo>
                      <a:pt x="17" y="18"/>
                      <a:pt x="17" y="18"/>
                      <a:pt x="17" y="17"/>
                    </a:cubicBezTo>
                    <a:cubicBezTo>
                      <a:pt x="17" y="17"/>
                      <a:pt x="17" y="17"/>
                      <a:pt x="18" y="17"/>
                    </a:cubicBezTo>
                    <a:cubicBezTo>
                      <a:pt x="20" y="15"/>
                      <a:pt x="23" y="15"/>
                      <a:pt x="25" y="17"/>
                    </a:cubicBezTo>
                    <a:cubicBezTo>
                      <a:pt x="27" y="19"/>
                      <a:pt x="27" y="21"/>
                      <a:pt x="26" y="23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7" y="22"/>
                      <a:pt x="37" y="13"/>
                      <a:pt x="31" y="7"/>
                    </a:cubicBezTo>
                    <a:cubicBezTo>
                      <a:pt x="24" y="0"/>
                      <a:pt x="13" y="0"/>
                      <a:pt x="7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8957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4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0" y="3486912"/>
            <a:ext cx="3371088" cy="3371088"/>
          </a:xfrm>
          <a:custGeom>
            <a:avLst/>
            <a:gdLst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  <a:gd name="connsiteX0" fmla="*/ 0 w 3371088"/>
              <a:gd name="connsiteY0" fmla="*/ 3371088 h 3371088"/>
              <a:gd name="connsiteX1" fmla="*/ 0 w 3371088"/>
              <a:gd name="connsiteY1" fmla="*/ 0 h 3371088"/>
              <a:gd name="connsiteX2" fmla="*/ 3371088 w 3371088"/>
              <a:gd name="connsiteY2" fmla="*/ 3371088 h 3371088"/>
              <a:gd name="connsiteX3" fmla="*/ 0 w 3371088"/>
              <a:gd name="connsiteY3" fmla="*/ 3371088 h 3371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1088" h="3371088">
                <a:moveTo>
                  <a:pt x="0" y="3371088"/>
                </a:moveTo>
                <a:lnTo>
                  <a:pt x="0" y="0"/>
                </a:lnTo>
                <a:cubicBezTo>
                  <a:pt x="843280" y="2306320"/>
                  <a:pt x="2064512" y="2637536"/>
                  <a:pt x="3371088" y="3371088"/>
                </a:cubicBezTo>
                <a:lnTo>
                  <a:pt x="0" y="33710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981"/>
            <a:ext cx="7114649" cy="6882981"/>
          </a:xfrm>
          <a:prstGeom prst="rect">
            <a:avLst/>
          </a:prstGeom>
        </p:spPr>
      </p:pic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981"/>
            <a:ext cx="6565961" cy="6480610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 txBox="1"/>
          <p:nvPr/>
        </p:nvSpPr>
        <p:spPr>
          <a:xfrm>
            <a:off x="383012" y="2628298"/>
            <a:ext cx="5456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6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3645962" y="2270125"/>
            <a:ext cx="2095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2800" b="1" dirty="0" smtClean="0">
                <a:solidFill>
                  <a:srgbClr val="54CC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15-2016</a:t>
            </a:r>
            <a:endParaRPr lang="zh-CN" altLang="en-US" sz="2800" b="1" dirty="0">
              <a:solidFill>
                <a:srgbClr val="54CC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80924" y="3551628"/>
            <a:ext cx="526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business template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80922" y="3832857"/>
            <a:ext cx="528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原创作品系列</a:t>
            </a:r>
          </a:p>
        </p:txBody>
      </p:sp>
    </p:spTree>
    <p:extLst>
      <p:ext uri="{BB962C8B-B14F-4D97-AF65-F5344CB8AC3E}">
        <p14:creationId xmlns:p14="http://schemas.microsoft.com/office/powerpoint/2010/main" val="281760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857251"/>
            <a:ext cx="9144000" cy="51435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417693" y="1290510"/>
            <a:ext cx="8294327" cy="4514755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6"/>
                <a:ext cx="2362199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05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微信扫描右侧二维码</a:t>
                </a:r>
                <a:endPara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05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72435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11423606" y="6311298"/>
            <a:ext cx="604805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C37ADA-FE03-4EF7-8F15-3521BBE76F4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6121643" y="5569954"/>
            <a:ext cx="2509653" cy="481570"/>
          </a:xfrm>
          <a:prstGeom prst="rect">
            <a:avLst/>
          </a:pr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8" name="Group 7出自【趣你的PPT】(微信:qunideppt)：最优质的PPT资源库"/>
          <p:cNvGrpSpPr/>
          <p:nvPr/>
        </p:nvGrpSpPr>
        <p:grpSpPr>
          <a:xfrm>
            <a:off x="6753600" y="5589802"/>
            <a:ext cx="1135247" cy="461726"/>
            <a:chOff x="7831059" y="3571875"/>
            <a:chExt cx="1006989" cy="561647"/>
          </a:xfrm>
        </p:grpSpPr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7831059" y="3571875"/>
              <a:ext cx="1006989" cy="449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2"/>
                  </a:solidFill>
                  <a:latin typeface="Source Sans Pro" panose="020B0503030403020204" pitchFamily="34" charset="0"/>
                </a:rPr>
                <a:t>JOHN US</a:t>
              </a:r>
              <a:endParaRPr lang="en-GB" b="1" dirty="0">
                <a:solidFill>
                  <a:schemeClr val="bg2"/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7924826" y="3825745"/>
              <a:ext cx="8194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2"/>
                  </a:solidFill>
                </a:rPr>
                <a:t>Designer</a:t>
              </a:r>
              <a:endParaRPr lang="en-GB" sz="14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1" name="Group 16出自【趣你的PPT】(微信:qunideppt)：最优质的PPT资源库"/>
          <p:cNvGrpSpPr/>
          <p:nvPr/>
        </p:nvGrpSpPr>
        <p:grpSpPr>
          <a:xfrm>
            <a:off x="3252857" y="4660508"/>
            <a:ext cx="979322" cy="978492"/>
            <a:chOff x="6434437" y="4380470"/>
            <a:chExt cx="1218099" cy="1217066"/>
          </a:xfrm>
        </p:grpSpPr>
        <p:sp>
          <p:nvSpPr>
            <p:cNvPr id="62" name="出自【趣你的PPT】(微信:qunideppt)：最优质的PPT资源库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2204812"/>
                <a:gd name="adj2" fmla="val 0"/>
                <a:gd name="adj3" fmla="val 12617"/>
              </a:avLst>
            </a:prstGeom>
            <a:solidFill>
              <a:srgbClr val="3B4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64" name="Group 27出自【趣你的PPT】(微信:qunideppt)：最优质的PPT资源库"/>
          <p:cNvGrpSpPr/>
          <p:nvPr/>
        </p:nvGrpSpPr>
        <p:grpSpPr>
          <a:xfrm>
            <a:off x="4399872" y="4660508"/>
            <a:ext cx="979322" cy="978492"/>
            <a:chOff x="6434437" y="4380470"/>
            <a:chExt cx="1218099" cy="1217066"/>
          </a:xfrm>
        </p:grpSpPr>
        <p:sp>
          <p:nvSpPr>
            <p:cNvPr id="65" name="出自【趣你的PPT】(微信:qunideppt)：最优质的PPT资源库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11223223"/>
                <a:gd name="adj2" fmla="val 0"/>
                <a:gd name="adj3" fmla="val 12617"/>
              </a:avLst>
            </a:prstGeom>
            <a:solidFill>
              <a:srgbClr val="7E7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31出自【趣你的PPT】(微信:qunideppt)：最优质的PPT资源库"/>
          <p:cNvGrpSpPr/>
          <p:nvPr/>
        </p:nvGrpSpPr>
        <p:grpSpPr>
          <a:xfrm>
            <a:off x="2104798" y="4660508"/>
            <a:ext cx="979322" cy="978492"/>
            <a:chOff x="6434437" y="4380470"/>
            <a:chExt cx="1218099" cy="1217066"/>
          </a:xfrm>
        </p:grpSpPr>
        <p:sp>
          <p:nvSpPr>
            <p:cNvPr id="68" name="出自【趣你的PPT】(微信:qunideppt)：最优质的PPT资源库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9495697"/>
                <a:gd name="adj2" fmla="val 0"/>
                <a:gd name="adj3" fmla="val 12617"/>
              </a:avLst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43出自【趣你的PPT】(微信:qunideppt)：最优质的PPT资源库"/>
          <p:cNvGrpSpPr/>
          <p:nvPr/>
        </p:nvGrpSpPr>
        <p:grpSpPr>
          <a:xfrm>
            <a:off x="947417" y="4661149"/>
            <a:ext cx="979322" cy="978492"/>
            <a:chOff x="6434437" y="4380470"/>
            <a:chExt cx="1218099" cy="1217066"/>
          </a:xfrm>
        </p:grpSpPr>
        <p:sp>
          <p:nvSpPr>
            <p:cNvPr id="71" name="出自【趣你的PPT】(微信:qunideppt)：最优质的PPT资源库"/>
            <p:cNvSpPr/>
            <p:nvPr/>
          </p:nvSpPr>
          <p:spPr>
            <a:xfrm>
              <a:off x="6435470" y="4380470"/>
              <a:ext cx="1217066" cy="1217066"/>
            </a:xfrm>
            <a:prstGeom prst="donut">
              <a:avLst>
                <a:gd name="adj" fmla="val 12467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/>
            <p:nvPr/>
          </p:nvSpPr>
          <p:spPr>
            <a:xfrm rot="5400000" flipH="1">
              <a:off x="6434437" y="4380470"/>
              <a:ext cx="1216800" cy="1216800"/>
            </a:xfrm>
            <a:prstGeom prst="blockArc">
              <a:avLst>
                <a:gd name="adj1" fmla="val 4362058"/>
                <a:gd name="adj2" fmla="val 0"/>
                <a:gd name="adj3" fmla="val 12617"/>
              </a:avLst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73" name="出自【趣你的PPT】(微信:qunideppt)：最优质的PPT资源库"/>
          <p:cNvSpPr>
            <a:spLocks/>
          </p:cNvSpPr>
          <p:nvPr/>
        </p:nvSpPr>
        <p:spPr bwMode="auto">
          <a:xfrm>
            <a:off x="2415159" y="4969491"/>
            <a:ext cx="365333" cy="36533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rgbClr val="7ACDE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  <p:grpSp>
        <p:nvGrpSpPr>
          <p:cNvPr id="74" name="Group 49出自【趣你的PPT】(微信:qunideppt)：最优质的PPT资源库"/>
          <p:cNvGrpSpPr/>
          <p:nvPr/>
        </p:nvGrpSpPr>
        <p:grpSpPr>
          <a:xfrm>
            <a:off x="3549315" y="4969491"/>
            <a:ext cx="383945" cy="383945"/>
            <a:chOff x="4439444" y="2582069"/>
            <a:chExt cx="464344" cy="464344"/>
          </a:xfrm>
          <a:solidFill>
            <a:srgbClr val="3B4C5C"/>
          </a:solidFill>
        </p:grpSpPr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9444" y="258206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0413" y="271224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13275" y="275590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</p:grpSp>
      <p:sp>
        <p:nvSpPr>
          <p:cNvPr id="78" name="出自【趣你的PPT】(微信:qunideppt)：最优质的PPT资源库"/>
          <p:cNvSpPr>
            <a:spLocks/>
          </p:cNvSpPr>
          <p:nvPr/>
        </p:nvSpPr>
        <p:spPr bwMode="auto">
          <a:xfrm>
            <a:off x="1291516" y="4945229"/>
            <a:ext cx="290080" cy="4228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rgbClr val="00AF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ym typeface="Gill Sans" charset="0"/>
            </a:endParaRPr>
          </a:p>
        </p:txBody>
      </p: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4697133" y="4945229"/>
            <a:ext cx="383755" cy="383755"/>
            <a:chOff x="7790690" y="4861243"/>
            <a:chExt cx="383755" cy="383755"/>
          </a:xfrm>
          <a:solidFill>
            <a:srgbClr val="7E7E7D"/>
          </a:solidFill>
        </p:grpSpPr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90690" y="4861243"/>
              <a:ext cx="383755" cy="38375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46159" y="4920938"/>
              <a:ext cx="90527" cy="8987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82" name="出自【趣你的PPT】(微信:qunideppt)：最优质的PPT资源库"/>
          <p:cNvSpPr txBox="1"/>
          <p:nvPr/>
        </p:nvSpPr>
        <p:spPr>
          <a:xfrm>
            <a:off x="942000" y="5743747"/>
            <a:ext cx="943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83" name="出自【趣你的PPT】(微信:qunideppt)：最优质的PPT资源库"/>
          <p:cNvSpPr txBox="1"/>
          <p:nvPr/>
        </p:nvSpPr>
        <p:spPr>
          <a:xfrm>
            <a:off x="2122048" y="5743747"/>
            <a:ext cx="943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84" name="出自【趣你的PPT】(微信:qunideppt)：最优质的PPT资源库"/>
          <p:cNvSpPr txBox="1"/>
          <p:nvPr/>
        </p:nvSpPr>
        <p:spPr>
          <a:xfrm>
            <a:off x="3269398" y="5743747"/>
            <a:ext cx="943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85" name="出自【趣你的PPT】(微信:qunideppt)：最优质的PPT资源库"/>
          <p:cNvSpPr txBox="1"/>
          <p:nvPr/>
        </p:nvSpPr>
        <p:spPr>
          <a:xfrm>
            <a:off x="4417121" y="5743747"/>
            <a:ext cx="943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pic>
        <p:nvPicPr>
          <p:cNvPr id="8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8" b="100000" l="9724" r="8984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4022" y="2089392"/>
            <a:ext cx="3540638" cy="3494388"/>
          </a:xfrm>
          <a:prstGeom prst="rect">
            <a:avLst/>
          </a:prstGeom>
        </p:spPr>
      </p:pic>
      <p:sp>
        <p:nvSpPr>
          <p:cNvPr id="87" name="出自【趣你的PPT】(微信:qunideppt)：最优质的PPT资源库"/>
          <p:cNvSpPr txBox="1"/>
          <p:nvPr/>
        </p:nvSpPr>
        <p:spPr>
          <a:xfrm>
            <a:off x="987707" y="2321043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ABOUT US</a:t>
            </a:r>
            <a:endParaRPr lang="en-GB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8" name="出自【趣你的PPT】(微信:qunideppt)：最优质的PPT资源库"/>
          <p:cNvCxnSpPr/>
          <p:nvPr/>
        </p:nvCxnSpPr>
        <p:spPr>
          <a:xfrm>
            <a:off x="1026202" y="2677313"/>
            <a:ext cx="120214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出自【趣你的PPT】(微信:qunideppt)：最优质的PPT资源库"/>
          <p:cNvCxnSpPr/>
          <p:nvPr/>
        </p:nvCxnSpPr>
        <p:spPr>
          <a:xfrm>
            <a:off x="987707" y="4360875"/>
            <a:ext cx="21440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出自【趣你的PPT】(微信:qunideppt)：最优质的PPT资源库"/>
          <p:cNvSpPr txBox="1">
            <a:spLocks/>
          </p:cNvSpPr>
          <p:nvPr/>
        </p:nvSpPr>
        <p:spPr>
          <a:xfrm>
            <a:off x="928219" y="3973391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出自【趣你的PPT】(微信:qunideppt)：最优质的PPT资源库"/>
          <p:cNvSpPr/>
          <p:nvPr/>
        </p:nvSpPr>
        <p:spPr>
          <a:xfrm>
            <a:off x="942000" y="2831848"/>
            <a:ext cx="499577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130096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出自【趣你的PPT】(微信:qunideppt)：最优质的PPT资源库"/>
          <p:cNvGrpSpPr>
            <a:grpSpLocks/>
          </p:cNvGrpSpPr>
          <p:nvPr/>
        </p:nvGrpSpPr>
        <p:grpSpPr bwMode="auto">
          <a:xfrm>
            <a:off x="4300733" y="4942304"/>
            <a:ext cx="6403319" cy="2645214"/>
            <a:chOff x="11607800" y="9537700"/>
            <a:chExt cx="14541500" cy="6007100"/>
          </a:xfrm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24000" y="11633200"/>
              <a:ext cx="2578100" cy="257810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157200" y="12674600"/>
              <a:ext cx="2108200" cy="210820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23000" y="9537700"/>
              <a:ext cx="5003800" cy="500380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07800" y="13436600"/>
              <a:ext cx="2108200" cy="210820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840200" y="11074400"/>
              <a:ext cx="3429000" cy="2857500"/>
            </a:xfrm>
            <a:prstGeom prst="ellipse">
              <a:avLst/>
            </a:prstGeom>
            <a:solidFill>
              <a:srgbClr val="FFFEFE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98800" y="12700000"/>
              <a:ext cx="3098800" cy="2578100"/>
            </a:xfrm>
            <a:prstGeom prst="ellipse">
              <a:avLst/>
            </a:prstGeom>
            <a:solidFill>
              <a:srgbClr val="FFFEFE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79900" y="11264900"/>
              <a:ext cx="3429000" cy="342900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11500" y="12992100"/>
              <a:ext cx="2108200" cy="210820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23400" y="10350500"/>
              <a:ext cx="4025900" cy="3352800"/>
            </a:xfrm>
            <a:prstGeom prst="ellipse">
              <a:avLst/>
            </a:prstGeom>
            <a:solidFill>
              <a:srgbClr val="FFFEFE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513800" y="10655300"/>
              <a:ext cx="4343400" cy="4343400"/>
            </a:xfrm>
            <a:prstGeom prst="ellipse">
              <a:avLst/>
            </a:prstGeom>
            <a:solidFill>
              <a:schemeClr val="bg2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>
              <a:lvl1pPr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1pPr>
              <a:lvl2pPr marL="742950" indent="-28575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2pPr>
              <a:lvl3pPr marL="11430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3pPr>
              <a:lvl4pPr marL="16002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4pPr>
              <a:lvl5pPr marL="2057400" indent="-228600" algn="ctr" eaLnBrk="0" hangingPunct="0"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chemeClr val="tx1"/>
                  </a:solidFill>
                  <a:latin typeface="Gill Sans" pitchFamily="-65" charset="0"/>
                  <a:ea typeface="Heiti SC Light" pitchFamily="-65" charset="-122"/>
                  <a:sym typeface="Gill Sans" pitchFamily="-65" charset="0"/>
                </a:defRPr>
              </a:lvl9pPr>
            </a:lstStyle>
            <a:p>
              <a:pPr eaLnBrk="1" hangingPunct="1"/>
              <a:endParaRPr lang="zh-CN" altLang="zh-CN"/>
            </a:p>
          </p:txBody>
        </p:sp>
      </p:grp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327666" y="2517499"/>
            <a:ext cx="7699362" cy="4131399"/>
          </a:xfrm>
          <a:custGeom>
            <a:avLst/>
            <a:gdLst>
              <a:gd name="T0" fmla="*/ 0 w 21216"/>
              <a:gd name="T1" fmla="*/ 2147483647 h 21600"/>
              <a:gd name="T2" fmla="*/ 2147483647 w 21216"/>
              <a:gd name="T3" fmla="*/ 2147483647 h 21600"/>
              <a:gd name="T4" fmla="*/ 2147483647 w 21216"/>
              <a:gd name="T5" fmla="*/ 2147483647 h 21600"/>
              <a:gd name="T6" fmla="*/ 2147483647 w 21216"/>
              <a:gd name="T7" fmla="*/ 2147483647 h 21600"/>
              <a:gd name="T8" fmla="*/ 2147483647 w 21216"/>
              <a:gd name="T9" fmla="*/ 2147483647 h 21600"/>
              <a:gd name="T10" fmla="*/ 2147483647 w 21216"/>
              <a:gd name="T11" fmla="*/ 2147483647 h 21600"/>
              <a:gd name="T12" fmla="*/ 2147483647 w 21216"/>
              <a:gd name="T13" fmla="*/ 0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216" h="21600">
                <a:moveTo>
                  <a:pt x="0" y="21600"/>
                </a:moveTo>
                <a:cubicBezTo>
                  <a:pt x="0" y="21600"/>
                  <a:pt x="10673" y="21483"/>
                  <a:pt x="11926" y="18263"/>
                </a:cubicBezTo>
                <a:cubicBezTo>
                  <a:pt x="12849" y="15893"/>
                  <a:pt x="9681" y="14634"/>
                  <a:pt x="8680" y="12874"/>
                </a:cubicBezTo>
                <a:cubicBezTo>
                  <a:pt x="8251" y="12120"/>
                  <a:pt x="7779" y="8136"/>
                  <a:pt x="12640" y="8774"/>
                </a:cubicBezTo>
                <a:cubicBezTo>
                  <a:pt x="17000" y="9346"/>
                  <a:pt x="17500" y="7626"/>
                  <a:pt x="17395" y="6469"/>
                </a:cubicBezTo>
                <a:cubicBezTo>
                  <a:pt x="16863" y="623"/>
                  <a:pt x="18579" y="2109"/>
                  <a:pt x="19532" y="1705"/>
                </a:cubicBezTo>
                <a:cubicBezTo>
                  <a:pt x="21600" y="828"/>
                  <a:pt x="21181" y="0"/>
                  <a:pt x="21181" y="0"/>
                </a:cubicBezTo>
              </a:path>
            </a:pathLst>
          </a:custGeom>
          <a:noFill/>
          <a:ln w="38100" cap="flat">
            <a:solidFill>
              <a:srgbClr val="AFB6BA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grpSp>
        <p:nvGrpSpPr>
          <p:cNvPr id="34" name="Group 16出自【趣你的PPT】(微信:qunideppt)：最优质的PPT资源库"/>
          <p:cNvGrpSpPr>
            <a:grpSpLocks/>
          </p:cNvGrpSpPr>
          <p:nvPr/>
        </p:nvGrpSpPr>
        <p:grpSpPr bwMode="auto">
          <a:xfrm>
            <a:off x="6984042" y="2258850"/>
            <a:ext cx="1565877" cy="1033899"/>
            <a:chOff x="0" y="0"/>
            <a:chExt cx="2239" cy="1479"/>
          </a:xfrm>
        </p:grpSpPr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" y="33"/>
              <a:ext cx="1481" cy="12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77" y="113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577" y="11364"/>
                  </a:lnTo>
                  <a:close/>
                  <a:moveTo>
                    <a:pt x="577" y="11364"/>
                  </a:moveTo>
                </a:path>
              </a:pathLst>
            </a:custGeom>
            <a:solidFill>
              <a:schemeClr val="accent1">
                <a:lumMod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>
                <a:defRPr/>
              </a:pPr>
              <a:endParaRPr lang="en-US">
                <a:latin typeface="Gill Sans" charset="0"/>
                <a:ea typeface="Heiti SC Light" charset="0"/>
                <a:sym typeface="Gill Sans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7" y="29"/>
              <a:ext cx="1516" cy="129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338" y="10512"/>
                  </a:moveTo>
                  <a:lnTo>
                    <a:pt x="0" y="21600"/>
                  </a:lnTo>
                  <a:lnTo>
                    <a:pt x="2612" y="12113"/>
                  </a:lnTo>
                  <a:lnTo>
                    <a:pt x="21600" y="0"/>
                  </a:lnTo>
                  <a:lnTo>
                    <a:pt x="14474" y="1859"/>
                  </a:lnTo>
                  <a:lnTo>
                    <a:pt x="338" y="10512"/>
                  </a:lnTo>
                  <a:close/>
                  <a:moveTo>
                    <a:pt x="338" y="10512"/>
                  </a:moveTo>
                </a:path>
              </a:pathLst>
            </a:custGeom>
            <a:solidFill>
              <a:schemeClr val="accent1">
                <a:lumMod val="7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>
                <a:defRPr/>
              </a:pPr>
              <a:endParaRPr lang="en-US">
                <a:latin typeface="Gill Sans" charset="0"/>
                <a:ea typeface="Heiti SC Light" charset="0"/>
                <a:sym typeface="Gill Sans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0" y="0"/>
              <a:ext cx="2239" cy="7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2991"/>
                  </a:moveTo>
                  <a:lnTo>
                    <a:pt x="6723" y="21600"/>
                  </a:lnTo>
                  <a:lnTo>
                    <a:pt x="21600" y="0"/>
                  </a:lnTo>
                  <a:lnTo>
                    <a:pt x="0" y="12991"/>
                  </a:lnTo>
                  <a:close/>
                  <a:moveTo>
                    <a:pt x="0" y="12991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6" y="11"/>
              <a:ext cx="1335" cy="146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0747"/>
                  </a:moveTo>
                  <a:lnTo>
                    <a:pt x="21600" y="0"/>
                  </a:lnTo>
                  <a:lnTo>
                    <a:pt x="7562" y="21600"/>
                  </a:lnTo>
                  <a:lnTo>
                    <a:pt x="0" y="10747"/>
                  </a:lnTo>
                  <a:close/>
                  <a:moveTo>
                    <a:pt x="0" y="10747"/>
                  </a:moveTo>
                </a:path>
              </a:pathLst>
            </a:custGeom>
            <a:solidFill>
              <a:schemeClr val="accent1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6069682" y="3321409"/>
            <a:ext cx="838863" cy="838863"/>
          </a:xfrm>
          <a:prstGeom prst="ellipse">
            <a:avLst/>
          </a:prstGeom>
          <a:solidFill>
            <a:srgbClr val="3B4C5C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1pPr>
            <a:lvl2pPr marL="742950" indent="-28575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2pPr>
            <a:lvl3pPr marL="1143000" indent="-22860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3pPr>
            <a:lvl4pPr marL="1600200" indent="-22860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4pPr>
            <a:lvl5pPr marL="2057400" indent="-22860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4447880" y="3785580"/>
            <a:ext cx="838863" cy="838863"/>
          </a:xfrm>
          <a:prstGeom prst="ellipse">
            <a:avLst/>
          </a:prstGeom>
          <a:solidFill>
            <a:srgbClr val="7ACDEF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>
            <a:lvl1pPr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1pPr>
            <a:lvl2pPr marL="742950" indent="-28575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2pPr>
            <a:lvl3pPr marL="1143000" indent="-22860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3pPr>
            <a:lvl4pPr marL="1600200" indent="-22860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4pPr>
            <a:lvl5pPr marL="2057400" indent="-22860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3362252" y="4757263"/>
            <a:ext cx="838863" cy="838863"/>
          </a:xfrm>
          <a:prstGeom prst="ellipse">
            <a:avLst/>
          </a:prstGeom>
          <a:solidFill>
            <a:srgbClr val="00AFF0"/>
          </a:solidFill>
          <a:ln w="25400">
            <a:solidFill>
              <a:schemeClr val="tx1">
                <a:alpha val="0"/>
              </a:schemeClr>
            </a:solidFill>
            <a:miter lim="800000"/>
            <a:headEnd/>
            <a:tailEnd/>
          </a:ln>
        </p:spPr>
        <p:txBody>
          <a:bodyPr lIns="0" tIns="0" rIns="0" bIns="0"/>
          <a:lstStyle>
            <a:lvl1pPr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1pPr>
            <a:lvl2pPr marL="742950" indent="-28575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2pPr>
            <a:lvl3pPr marL="1143000" indent="-22860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3pPr>
            <a:lvl4pPr marL="1600200" indent="-22860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4pPr>
            <a:lvl5pPr marL="2057400" indent="-228600" algn="ctr" eaLnBrk="0" hangingPunct="0"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Gill Sans" pitchFamily="-65" charset="0"/>
                <a:ea typeface="Heiti SC Light" pitchFamily="-65" charset="-122"/>
                <a:sym typeface="Gill Sans" pitchFamily="-65" charset="0"/>
              </a:defRPr>
            </a:lvl9pPr>
          </a:lstStyle>
          <a:p>
            <a:pPr eaLnBrk="1" hangingPunct="1"/>
            <a:endParaRPr lang="zh-CN" altLang="zh-CN"/>
          </a:p>
        </p:txBody>
      </p:sp>
      <p:sp>
        <p:nvSpPr>
          <p:cNvPr id="42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2897114" y="5261979"/>
            <a:ext cx="465138" cy="0"/>
          </a:xfrm>
          <a:prstGeom prst="line">
            <a:avLst/>
          </a:prstGeom>
          <a:noFill/>
          <a:ln w="38100">
            <a:solidFill>
              <a:srgbClr val="CDCCCC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43" name="出自【趣你的PPT】(微信:qunideppt)：最优质的PPT资源库"/>
          <p:cNvSpPr>
            <a:spLocks noChangeShapeType="1"/>
          </p:cNvSpPr>
          <p:nvPr/>
        </p:nvSpPr>
        <p:spPr bwMode="auto">
          <a:xfrm rot="10800000" flipH="1">
            <a:off x="4863738" y="3205725"/>
            <a:ext cx="0" cy="589864"/>
          </a:xfrm>
          <a:prstGeom prst="line">
            <a:avLst/>
          </a:prstGeom>
          <a:noFill/>
          <a:ln w="38100">
            <a:solidFill>
              <a:srgbClr val="CDCCCC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44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494822" y="4139668"/>
            <a:ext cx="0" cy="498903"/>
          </a:xfrm>
          <a:prstGeom prst="line">
            <a:avLst/>
          </a:prstGeom>
          <a:noFill/>
          <a:ln w="38100">
            <a:solidFill>
              <a:srgbClr val="CDCCCC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45" name="出自【趣你的PPT】(微信:qunideppt)：最优质的PPT资源库"/>
          <p:cNvSpPr txBox="1">
            <a:spLocks/>
          </p:cNvSpPr>
          <p:nvPr/>
        </p:nvSpPr>
        <p:spPr>
          <a:xfrm>
            <a:off x="1593052" y="5056224"/>
            <a:ext cx="1086650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1600995" y="5420475"/>
            <a:ext cx="18947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4314535" y="2240217"/>
            <a:ext cx="1086650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3991226" y="2586329"/>
            <a:ext cx="18947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 smtClean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100" dirty="0">
              <a:solidFill>
                <a:srgbClr val="3539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/>
          </p:cNvSpPr>
          <p:nvPr/>
        </p:nvSpPr>
        <p:spPr>
          <a:xfrm>
            <a:off x="5962372" y="4604404"/>
            <a:ext cx="1086650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5526139" y="4908137"/>
            <a:ext cx="189477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3539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04604" y="5015913"/>
            <a:ext cx="354159" cy="328144"/>
          </a:xfrm>
          <a:custGeom>
            <a:avLst/>
            <a:gdLst>
              <a:gd name="T0" fmla="*/ 42 w 67"/>
              <a:gd name="T1" fmla="*/ 22 h 62"/>
              <a:gd name="T2" fmla="*/ 27 w 67"/>
              <a:gd name="T3" fmla="*/ 37 h 62"/>
              <a:gd name="T4" fmla="*/ 42 w 67"/>
              <a:gd name="T5" fmla="*/ 52 h 62"/>
              <a:gd name="T6" fmla="*/ 56 w 67"/>
              <a:gd name="T7" fmla="*/ 37 h 62"/>
              <a:gd name="T8" fmla="*/ 42 w 67"/>
              <a:gd name="T9" fmla="*/ 22 h 62"/>
              <a:gd name="T10" fmla="*/ 42 w 67"/>
              <a:gd name="T11" fmla="*/ 47 h 62"/>
              <a:gd name="T12" fmla="*/ 31 w 67"/>
              <a:gd name="T13" fmla="*/ 37 h 62"/>
              <a:gd name="T14" fmla="*/ 42 w 67"/>
              <a:gd name="T15" fmla="*/ 26 h 62"/>
              <a:gd name="T16" fmla="*/ 52 w 67"/>
              <a:gd name="T17" fmla="*/ 37 h 62"/>
              <a:gd name="T18" fmla="*/ 42 w 67"/>
              <a:gd name="T19" fmla="*/ 47 h 62"/>
              <a:gd name="T20" fmla="*/ 57 w 67"/>
              <a:gd name="T21" fmla="*/ 12 h 62"/>
              <a:gd name="T22" fmla="*/ 10 w 67"/>
              <a:gd name="T23" fmla="*/ 12 h 62"/>
              <a:gd name="T24" fmla="*/ 0 w 67"/>
              <a:gd name="T25" fmla="*/ 23 h 62"/>
              <a:gd name="T26" fmla="*/ 0 w 67"/>
              <a:gd name="T27" fmla="*/ 52 h 62"/>
              <a:gd name="T28" fmla="*/ 10 w 67"/>
              <a:gd name="T29" fmla="*/ 62 h 62"/>
              <a:gd name="T30" fmla="*/ 57 w 67"/>
              <a:gd name="T31" fmla="*/ 62 h 62"/>
              <a:gd name="T32" fmla="*/ 67 w 67"/>
              <a:gd name="T33" fmla="*/ 52 h 62"/>
              <a:gd name="T34" fmla="*/ 67 w 67"/>
              <a:gd name="T35" fmla="*/ 23 h 62"/>
              <a:gd name="T36" fmla="*/ 57 w 67"/>
              <a:gd name="T37" fmla="*/ 12 h 62"/>
              <a:gd name="T38" fmla="*/ 23 w 67"/>
              <a:gd name="T39" fmla="*/ 22 h 62"/>
              <a:gd name="T40" fmla="*/ 9 w 67"/>
              <a:gd name="T41" fmla="*/ 22 h 62"/>
              <a:gd name="T42" fmla="*/ 9 w 67"/>
              <a:gd name="T43" fmla="*/ 18 h 62"/>
              <a:gd name="T44" fmla="*/ 23 w 67"/>
              <a:gd name="T45" fmla="*/ 18 h 62"/>
              <a:gd name="T46" fmla="*/ 23 w 67"/>
              <a:gd name="T47" fmla="*/ 22 h 62"/>
              <a:gd name="T48" fmla="*/ 42 w 67"/>
              <a:gd name="T49" fmla="*/ 55 h 62"/>
              <a:gd name="T50" fmla="*/ 23 w 67"/>
              <a:gd name="T51" fmla="*/ 37 h 62"/>
              <a:gd name="T52" fmla="*/ 42 w 67"/>
              <a:gd name="T53" fmla="*/ 18 h 62"/>
              <a:gd name="T54" fmla="*/ 60 w 67"/>
              <a:gd name="T55" fmla="*/ 37 h 62"/>
              <a:gd name="T56" fmla="*/ 42 w 67"/>
              <a:gd name="T57" fmla="*/ 55 h 62"/>
              <a:gd name="T58" fmla="*/ 43 w 67"/>
              <a:gd name="T59" fmla="*/ 0 h 62"/>
              <a:gd name="T60" fmla="*/ 23 w 67"/>
              <a:gd name="T61" fmla="*/ 0 h 62"/>
              <a:gd name="T62" fmla="*/ 23 w 67"/>
              <a:gd name="T63" fmla="*/ 10 h 62"/>
              <a:gd name="T64" fmla="*/ 43 w 67"/>
              <a:gd name="T65" fmla="*/ 10 h 62"/>
              <a:gd name="T66" fmla="*/ 43 w 67"/>
              <a:gd name="T6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7" h="62">
                <a:moveTo>
                  <a:pt x="42" y="22"/>
                </a:moveTo>
                <a:cubicBezTo>
                  <a:pt x="33" y="22"/>
                  <a:pt x="27" y="29"/>
                  <a:pt x="27" y="37"/>
                </a:cubicBezTo>
                <a:cubicBezTo>
                  <a:pt x="27" y="45"/>
                  <a:pt x="33" y="52"/>
                  <a:pt x="42" y="52"/>
                </a:cubicBezTo>
                <a:cubicBezTo>
                  <a:pt x="50" y="52"/>
                  <a:pt x="56" y="45"/>
                  <a:pt x="56" y="37"/>
                </a:cubicBezTo>
                <a:cubicBezTo>
                  <a:pt x="56" y="29"/>
                  <a:pt x="50" y="22"/>
                  <a:pt x="42" y="22"/>
                </a:cubicBezTo>
                <a:close/>
                <a:moveTo>
                  <a:pt x="42" y="47"/>
                </a:moveTo>
                <a:cubicBezTo>
                  <a:pt x="36" y="47"/>
                  <a:pt x="31" y="43"/>
                  <a:pt x="31" y="37"/>
                </a:cubicBezTo>
                <a:cubicBezTo>
                  <a:pt x="31" y="31"/>
                  <a:pt x="36" y="26"/>
                  <a:pt x="42" y="26"/>
                </a:cubicBezTo>
                <a:cubicBezTo>
                  <a:pt x="47" y="26"/>
                  <a:pt x="52" y="31"/>
                  <a:pt x="52" y="37"/>
                </a:cubicBezTo>
                <a:cubicBezTo>
                  <a:pt x="52" y="43"/>
                  <a:pt x="47" y="47"/>
                  <a:pt x="42" y="47"/>
                </a:cubicBezTo>
                <a:close/>
                <a:moveTo>
                  <a:pt x="57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4" y="12"/>
                  <a:pt x="0" y="17"/>
                  <a:pt x="0" y="23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2"/>
                  <a:pt x="10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2" y="62"/>
                  <a:pt x="67" y="57"/>
                  <a:pt x="67" y="52"/>
                </a:cubicBezTo>
                <a:cubicBezTo>
                  <a:pt x="67" y="23"/>
                  <a:pt x="67" y="23"/>
                  <a:pt x="67" y="23"/>
                </a:cubicBezTo>
                <a:cubicBezTo>
                  <a:pt x="67" y="17"/>
                  <a:pt x="62" y="12"/>
                  <a:pt x="57" y="12"/>
                </a:cubicBezTo>
                <a:close/>
                <a:moveTo>
                  <a:pt x="23" y="22"/>
                </a:moveTo>
                <a:cubicBezTo>
                  <a:pt x="9" y="22"/>
                  <a:pt x="9" y="22"/>
                  <a:pt x="9" y="22"/>
                </a:cubicBezTo>
                <a:cubicBezTo>
                  <a:pt x="9" y="18"/>
                  <a:pt x="9" y="18"/>
                  <a:pt x="9" y="18"/>
                </a:cubicBezTo>
                <a:cubicBezTo>
                  <a:pt x="23" y="18"/>
                  <a:pt x="23" y="18"/>
                  <a:pt x="23" y="18"/>
                </a:cubicBezTo>
                <a:lnTo>
                  <a:pt x="23" y="22"/>
                </a:lnTo>
                <a:close/>
                <a:moveTo>
                  <a:pt x="42" y="55"/>
                </a:moveTo>
                <a:cubicBezTo>
                  <a:pt x="31" y="55"/>
                  <a:pt x="23" y="47"/>
                  <a:pt x="23" y="37"/>
                </a:cubicBezTo>
                <a:cubicBezTo>
                  <a:pt x="23" y="27"/>
                  <a:pt x="31" y="18"/>
                  <a:pt x="42" y="18"/>
                </a:cubicBezTo>
                <a:cubicBezTo>
                  <a:pt x="52" y="18"/>
                  <a:pt x="60" y="27"/>
                  <a:pt x="60" y="37"/>
                </a:cubicBezTo>
                <a:cubicBezTo>
                  <a:pt x="60" y="47"/>
                  <a:pt x="52" y="55"/>
                  <a:pt x="42" y="55"/>
                </a:cubicBezTo>
                <a:close/>
                <a:moveTo>
                  <a:pt x="43" y="0"/>
                </a:moveTo>
                <a:cubicBezTo>
                  <a:pt x="23" y="0"/>
                  <a:pt x="23" y="0"/>
                  <a:pt x="23" y="0"/>
                </a:cubicBezTo>
                <a:cubicBezTo>
                  <a:pt x="23" y="10"/>
                  <a:pt x="23" y="10"/>
                  <a:pt x="23" y="10"/>
                </a:cubicBezTo>
                <a:cubicBezTo>
                  <a:pt x="43" y="10"/>
                  <a:pt x="43" y="10"/>
                  <a:pt x="43" y="10"/>
                </a:cubicBezTo>
                <a:lnTo>
                  <a:pt x="4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0">
              <a:solidFill>
                <a:prstClr val="black"/>
              </a:solidFill>
            </a:endParaRPr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53598" y="4024730"/>
            <a:ext cx="420279" cy="424032"/>
          </a:xfrm>
          <a:custGeom>
            <a:avLst/>
            <a:gdLst>
              <a:gd name="T0" fmla="*/ 43 w 98"/>
              <a:gd name="T1" fmla="*/ 76 h 99"/>
              <a:gd name="T2" fmla="*/ 40 w 98"/>
              <a:gd name="T3" fmla="*/ 70 h 99"/>
              <a:gd name="T4" fmla="*/ 37 w 98"/>
              <a:gd name="T5" fmla="*/ 74 h 99"/>
              <a:gd name="T6" fmla="*/ 35 w 98"/>
              <a:gd name="T7" fmla="*/ 76 h 99"/>
              <a:gd name="T8" fmla="*/ 32 w 98"/>
              <a:gd name="T9" fmla="*/ 75 h 99"/>
              <a:gd name="T10" fmla="*/ 2 w 98"/>
              <a:gd name="T11" fmla="*/ 45 h 99"/>
              <a:gd name="T12" fmla="*/ 7 w 98"/>
              <a:gd name="T13" fmla="*/ 10 h 99"/>
              <a:gd name="T14" fmla="*/ 40 w 98"/>
              <a:gd name="T15" fmla="*/ 26 h 99"/>
              <a:gd name="T16" fmla="*/ 71 w 98"/>
              <a:gd name="T17" fmla="*/ 0 h 99"/>
              <a:gd name="T18" fmla="*/ 48 w 98"/>
              <a:gd name="T19" fmla="*/ 79 h 99"/>
              <a:gd name="T20" fmla="*/ 35 w 98"/>
              <a:gd name="T21" fmla="*/ 99 h 99"/>
              <a:gd name="T22" fmla="*/ 29 w 98"/>
              <a:gd name="T23" fmla="*/ 95 h 99"/>
              <a:gd name="T24" fmla="*/ 43 w 98"/>
              <a:gd name="T25" fmla="*/ 76 h 99"/>
              <a:gd name="T26" fmla="*/ 47 w 98"/>
              <a:gd name="T27" fmla="*/ 57 h 99"/>
              <a:gd name="T28" fmla="*/ 50 w 98"/>
              <a:gd name="T29" fmla="*/ 63 h 99"/>
              <a:gd name="T30" fmla="*/ 65 w 98"/>
              <a:gd name="T31" fmla="*/ 18 h 99"/>
              <a:gd name="T32" fmla="*/ 47 w 98"/>
              <a:gd name="T33" fmla="*/ 32 h 99"/>
              <a:gd name="T34" fmla="*/ 46 w 98"/>
              <a:gd name="T35" fmla="*/ 34 h 99"/>
              <a:gd name="T36" fmla="*/ 47 w 98"/>
              <a:gd name="T37" fmla="*/ 57 h 99"/>
              <a:gd name="T38" fmla="*/ 28 w 98"/>
              <a:gd name="T39" fmla="*/ 63 h 99"/>
              <a:gd name="T40" fmla="*/ 16 w 98"/>
              <a:gd name="T41" fmla="*/ 24 h 99"/>
              <a:gd name="T42" fmla="*/ 16 w 98"/>
              <a:gd name="T43" fmla="*/ 24 h 99"/>
              <a:gd name="T44" fmla="*/ 33 w 98"/>
              <a:gd name="T45" fmla="*/ 61 h 99"/>
              <a:gd name="T46" fmla="*/ 13 w 98"/>
              <a:gd name="T47" fmla="*/ 21 h 99"/>
              <a:gd name="T48" fmla="*/ 10 w 98"/>
              <a:gd name="T49" fmla="*/ 44 h 99"/>
              <a:gd name="T50" fmla="*/ 28 w 98"/>
              <a:gd name="T51" fmla="*/ 63 h 99"/>
              <a:gd name="T52" fmla="*/ 55 w 98"/>
              <a:gd name="T53" fmla="*/ 64 h 99"/>
              <a:gd name="T54" fmla="*/ 68 w 98"/>
              <a:gd name="T55" fmla="*/ 18 h 99"/>
              <a:gd name="T56" fmla="*/ 55 w 98"/>
              <a:gd name="T57" fmla="*/ 6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8" h="99">
                <a:moveTo>
                  <a:pt x="43" y="76"/>
                </a:moveTo>
                <a:cubicBezTo>
                  <a:pt x="42" y="75"/>
                  <a:pt x="41" y="73"/>
                  <a:pt x="40" y="70"/>
                </a:cubicBezTo>
                <a:cubicBezTo>
                  <a:pt x="39" y="71"/>
                  <a:pt x="38" y="73"/>
                  <a:pt x="37" y="74"/>
                </a:cubicBezTo>
                <a:cubicBezTo>
                  <a:pt x="35" y="76"/>
                  <a:pt x="35" y="76"/>
                  <a:pt x="35" y="76"/>
                </a:cubicBezTo>
                <a:cubicBezTo>
                  <a:pt x="32" y="75"/>
                  <a:pt x="32" y="75"/>
                  <a:pt x="32" y="75"/>
                </a:cubicBezTo>
                <a:cubicBezTo>
                  <a:pt x="25" y="72"/>
                  <a:pt x="4" y="62"/>
                  <a:pt x="2" y="45"/>
                </a:cubicBezTo>
                <a:cubicBezTo>
                  <a:pt x="0" y="28"/>
                  <a:pt x="10" y="19"/>
                  <a:pt x="7" y="10"/>
                </a:cubicBezTo>
                <a:cubicBezTo>
                  <a:pt x="21" y="13"/>
                  <a:pt x="33" y="19"/>
                  <a:pt x="40" y="26"/>
                </a:cubicBezTo>
                <a:cubicBezTo>
                  <a:pt x="52" y="11"/>
                  <a:pt x="67" y="11"/>
                  <a:pt x="71" y="0"/>
                </a:cubicBezTo>
                <a:cubicBezTo>
                  <a:pt x="98" y="38"/>
                  <a:pt x="94" y="74"/>
                  <a:pt x="48" y="79"/>
                </a:cubicBezTo>
                <a:cubicBezTo>
                  <a:pt x="44" y="86"/>
                  <a:pt x="40" y="93"/>
                  <a:pt x="35" y="99"/>
                </a:cubicBezTo>
                <a:cubicBezTo>
                  <a:pt x="29" y="95"/>
                  <a:pt x="29" y="95"/>
                  <a:pt x="29" y="95"/>
                </a:cubicBezTo>
                <a:cubicBezTo>
                  <a:pt x="34" y="89"/>
                  <a:pt x="39" y="83"/>
                  <a:pt x="43" y="76"/>
                </a:cubicBezTo>
                <a:close/>
                <a:moveTo>
                  <a:pt x="47" y="57"/>
                </a:moveTo>
                <a:cubicBezTo>
                  <a:pt x="48" y="60"/>
                  <a:pt x="49" y="62"/>
                  <a:pt x="50" y="63"/>
                </a:cubicBezTo>
                <a:cubicBezTo>
                  <a:pt x="56" y="49"/>
                  <a:pt x="61" y="33"/>
                  <a:pt x="65" y="18"/>
                </a:cubicBezTo>
                <a:cubicBezTo>
                  <a:pt x="61" y="22"/>
                  <a:pt x="53" y="24"/>
                  <a:pt x="47" y="32"/>
                </a:cubicBezTo>
                <a:cubicBezTo>
                  <a:pt x="47" y="33"/>
                  <a:pt x="46" y="33"/>
                  <a:pt x="46" y="34"/>
                </a:cubicBezTo>
                <a:cubicBezTo>
                  <a:pt x="50" y="41"/>
                  <a:pt x="50" y="49"/>
                  <a:pt x="47" y="57"/>
                </a:cubicBezTo>
                <a:close/>
                <a:moveTo>
                  <a:pt x="28" y="63"/>
                </a:moveTo>
                <a:cubicBezTo>
                  <a:pt x="25" y="49"/>
                  <a:pt x="22" y="36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22" y="33"/>
                  <a:pt x="29" y="46"/>
                  <a:pt x="33" y="61"/>
                </a:cubicBezTo>
                <a:cubicBezTo>
                  <a:pt x="47" y="44"/>
                  <a:pt x="38" y="27"/>
                  <a:pt x="13" y="21"/>
                </a:cubicBezTo>
                <a:cubicBezTo>
                  <a:pt x="15" y="27"/>
                  <a:pt x="9" y="33"/>
                  <a:pt x="10" y="44"/>
                </a:cubicBezTo>
                <a:cubicBezTo>
                  <a:pt x="11" y="56"/>
                  <a:pt x="24" y="61"/>
                  <a:pt x="28" y="63"/>
                </a:cubicBezTo>
                <a:close/>
                <a:moveTo>
                  <a:pt x="55" y="64"/>
                </a:moveTo>
                <a:cubicBezTo>
                  <a:pt x="80" y="60"/>
                  <a:pt x="83" y="40"/>
                  <a:pt x="68" y="18"/>
                </a:cubicBezTo>
                <a:cubicBezTo>
                  <a:pt x="67" y="31"/>
                  <a:pt x="62" y="48"/>
                  <a:pt x="55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60222" tIns="30111" rIns="60222" bIns="30111"/>
          <a:lstStyle/>
          <a:p>
            <a:pPr>
              <a:defRPr/>
            </a:pPr>
            <a:endParaRPr lang="zh-CN" altLang="en-US" sz="1186">
              <a:solidFill>
                <a:schemeClr val="bg1"/>
              </a:solidFill>
            </a:endParaRPr>
          </a:p>
        </p:txBody>
      </p:sp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9067" y="3512412"/>
            <a:ext cx="300092" cy="471573"/>
          </a:xfrm>
          <a:custGeom>
            <a:avLst/>
            <a:gdLst>
              <a:gd name="T0" fmla="*/ 57 w 67"/>
              <a:gd name="T1" fmla="*/ 10 h 106"/>
              <a:gd name="T2" fmla="*/ 62 w 67"/>
              <a:gd name="T3" fmla="*/ 51 h 106"/>
              <a:gd name="T4" fmla="*/ 51 w 67"/>
              <a:gd name="T5" fmla="*/ 66 h 106"/>
              <a:gd name="T6" fmla="*/ 55 w 67"/>
              <a:gd name="T7" fmla="*/ 65 h 106"/>
              <a:gd name="T8" fmla="*/ 57 w 67"/>
              <a:gd name="T9" fmla="*/ 73 h 106"/>
              <a:gd name="T10" fmla="*/ 56 w 67"/>
              <a:gd name="T11" fmla="*/ 80 h 106"/>
              <a:gd name="T12" fmla="*/ 57 w 67"/>
              <a:gd name="T13" fmla="*/ 86 h 106"/>
              <a:gd name="T14" fmla="*/ 55 w 67"/>
              <a:gd name="T15" fmla="*/ 93 h 106"/>
              <a:gd name="T16" fmla="*/ 15 w 67"/>
              <a:gd name="T17" fmla="*/ 97 h 106"/>
              <a:gd name="T18" fmla="*/ 12 w 67"/>
              <a:gd name="T19" fmla="*/ 95 h 106"/>
              <a:gd name="T20" fmla="*/ 12 w 67"/>
              <a:gd name="T21" fmla="*/ 83 h 106"/>
              <a:gd name="T22" fmla="*/ 12 w 67"/>
              <a:gd name="T23" fmla="*/ 82 h 106"/>
              <a:gd name="T24" fmla="*/ 12 w 67"/>
              <a:gd name="T25" fmla="*/ 71 h 106"/>
              <a:gd name="T26" fmla="*/ 15 w 67"/>
              <a:gd name="T27" fmla="*/ 69 h 106"/>
              <a:gd name="T28" fmla="*/ 16 w 67"/>
              <a:gd name="T29" fmla="*/ 63 h 106"/>
              <a:gd name="T30" fmla="*/ 0 w 67"/>
              <a:gd name="T31" fmla="*/ 34 h 106"/>
              <a:gd name="T32" fmla="*/ 33 w 67"/>
              <a:gd name="T33" fmla="*/ 0 h 106"/>
              <a:gd name="T34" fmla="*/ 28 w 67"/>
              <a:gd name="T35" fmla="*/ 41 h 106"/>
              <a:gd name="T36" fmla="*/ 30 w 67"/>
              <a:gd name="T37" fmla="*/ 39 h 106"/>
              <a:gd name="T38" fmla="*/ 33 w 67"/>
              <a:gd name="T39" fmla="*/ 41 h 106"/>
              <a:gd name="T40" fmla="*/ 36 w 67"/>
              <a:gd name="T41" fmla="*/ 39 h 106"/>
              <a:gd name="T42" fmla="*/ 39 w 67"/>
              <a:gd name="T43" fmla="*/ 41 h 106"/>
              <a:gd name="T44" fmla="*/ 43 w 67"/>
              <a:gd name="T45" fmla="*/ 38 h 106"/>
              <a:gd name="T46" fmla="*/ 39 w 67"/>
              <a:gd name="T47" fmla="*/ 52 h 106"/>
              <a:gd name="T48" fmla="*/ 44 w 67"/>
              <a:gd name="T49" fmla="*/ 66 h 106"/>
              <a:gd name="T50" fmla="*/ 44 w 67"/>
              <a:gd name="T51" fmla="*/ 58 h 106"/>
              <a:gd name="T52" fmla="*/ 56 w 67"/>
              <a:gd name="T53" fmla="*/ 47 h 106"/>
              <a:gd name="T54" fmla="*/ 52 w 67"/>
              <a:gd name="T55" fmla="*/ 15 h 106"/>
              <a:gd name="T56" fmla="*/ 15 w 67"/>
              <a:gd name="T57" fmla="*/ 15 h 106"/>
              <a:gd name="T58" fmla="*/ 11 w 67"/>
              <a:gd name="T59" fmla="*/ 48 h 106"/>
              <a:gd name="T60" fmla="*/ 23 w 67"/>
              <a:gd name="T61" fmla="*/ 59 h 106"/>
              <a:gd name="T62" fmla="*/ 23 w 67"/>
              <a:gd name="T63" fmla="*/ 67 h 106"/>
              <a:gd name="T64" fmla="*/ 29 w 67"/>
              <a:gd name="T65" fmla="*/ 52 h 106"/>
              <a:gd name="T66" fmla="*/ 25 w 67"/>
              <a:gd name="T67" fmla="*/ 38 h 106"/>
              <a:gd name="T68" fmla="*/ 40 w 67"/>
              <a:gd name="T69" fmla="*/ 43 h 106"/>
              <a:gd name="T70" fmla="*/ 36 w 67"/>
              <a:gd name="T71" fmla="*/ 42 h 106"/>
              <a:gd name="T72" fmla="*/ 30 w 67"/>
              <a:gd name="T73" fmla="*/ 42 h 106"/>
              <a:gd name="T74" fmla="*/ 27 w 67"/>
              <a:gd name="T75" fmla="*/ 42 h 106"/>
              <a:gd name="T76" fmla="*/ 32 w 67"/>
              <a:gd name="T77" fmla="*/ 51 h 106"/>
              <a:gd name="T78" fmla="*/ 32 w 67"/>
              <a:gd name="T79" fmla="*/ 67 h 106"/>
              <a:gd name="T80" fmla="*/ 35 w 67"/>
              <a:gd name="T81" fmla="*/ 51 h 106"/>
              <a:gd name="T82" fmla="*/ 35 w 67"/>
              <a:gd name="T83" fmla="*/ 50 h 106"/>
              <a:gd name="T84" fmla="*/ 43 w 67"/>
              <a:gd name="T85" fmla="*/ 96 h 106"/>
              <a:gd name="T86" fmla="*/ 34 w 67"/>
              <a:gd name="T87" fmla="*/ 106 h 106"/>
              <a:gd name="T88" fmla="*/ 43 w 67"/>
              <a:gd name="T89" fmla="*/ 96 h 106"/>
              <a:gd name="T90" fmla="*/ 17 w 67"/>
              <a:gd name="T91" fmla="*/ 88 h 106"/>
              <a:gd name="T92" fmla="*/ 17 w 67"/>
              <a:gd name="T93" fmla="*/ 90 h 106"/>
              <a:gd name="T94" fmla="*/ 50 w 67"/>
              <a:gd name="T95" fmla="*/ 86 h 106"/>
              <a:gd name="T96" fmla="*/ 50 w 67"/>
              <a:gd name="T97" fmla="*/ 73 h 106"/>
              <a:gd name="T98" fmla="*/ 17 w 67"/>
              <a:gd name="T99" fmla="*/ 77 h 106"/>
              <a:gd name="T100" fmla="*/ 50 w 67"/>
              <a:gd name="T101" fmla="*/ 74 h 106"/>
              <a:gd name="T102" fmla="*/ 50 w 67"/>
              <a:gd name="T103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" h="106">
                <a:moveTo>
                  <a:pt x="33" y="0"/>
                </a:moveTo>
                <a:cubicBezTo>
                  <a:pt x="43" y="0"/>
                  <a:pt x="51" y="4"/>
                  <a:pt x="57" y="10"/>
                </a:cubicBezTo>
                <a:cubicBezTo>
                  <a:pt x="63" y="16"/>
                  <a:pt x="67" y="25"/>
                  <a:pt x="67" y="34"/>
                </a:cubicBezTo>
                <a:cubicBezTo>
                  <a:pt x="67" y="40"/>
                  <a:pt x="65" y="46"/>
                  <a:pt x="62" y="51"/>
                </a:cubicBezTo>
                <a:cubicBezTo>
                  <a:pt x="59" y="56"/>
                  <a:pt x="56" y="59"/>
                  <a:pt x="51" y="62"/>
                </a:cubicBezTo>
                <a:cubicBezTo>
                  <a:pt x="51" y="66"/>
                  <a:pt x="51" y="66"/>
                  <a:pt x="51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5" y="65"/>
                  <a:pt x="55" y="65"/>
                  <a:pt x="55" y="65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70"/>
                  <a:pt x="57" y="72"/>
                  <a:pt x="57" y="73"/>
                </a:cubicBezTo>
                <a:cubicBezTo>
                  <a:pt x="57" y="75"/>
                  <a:pt x="57" y="77"/>
                  <a:pt x="56" y="79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7" y="82"/>
                  <a:pt x="57" y="84"/>
                  <a:pt x="57" y="86"/>
                </a:cubicBezTo>
                <a:cubicBezTo>
                  <a:pt x="57" y="88"/>
                  <a:pt x="57" y="90"/>
                  <a:pt x="56" y="92"/>
                </a:cubicBezTo>
                <a:cubicBezTo>
                  <a:pt x="55" y="93"/>
                  <a:pt x="55" y="93"/>
                  <a:pt x="55" y="93"/>
                </a:cubicBezTo>
                <a:cubicBezTo>
                  <a:pt x="53" y="94"/>
                  <a:pt x="53" y="94"/>
                  <a:pt x="53" y="94"/>
                </a:cubicBezTo>
                <a:cubicBezTo>
                  <a:pt x="15" y="97"/>
                  <a:pt x="15" y="97"/>
                  <a:pt x="15" y="97"/>
                </a:cubicBezTo>
                <a:cubicBezTo>
                  <a:pt x="13" y="97"/>
                  <a:pt x="13" y="97"/>
                  <a:pt x="13" y="97"/>
                </a:cubicBezTo>
                <a:cubicBezTo>
                  <a:pt x="12" y="95"/>
                  <a:pt x="12" y="95"/>
                  <a:pt x="12" y="95"/>
                </a:cubicBezTo>
                <a:cubicBezTo>
                  <a:pt x="11" y="93"/>
                  <a:pt x="11" y="91"/>
                  <a:pt x="10" y="90"/>
                </a:cubicBezTo>
                <a:cubicBezTo>
                  <a:pt x="10" y="88"/>
                  <a:pt x="11" y="86"/>
                  <a:pt x="12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2" y="82"/>
                  <a:pt x="12" y="82"/>
                  <a:pt x="12" y="82"/>
                </a:cubicBezTo>
                <a:cubicBezTo>
                  <a:pt x="11" y="81"/>
                  <a:pt x="11" y="79"/>
                  <a:pt x="10" y="77"/>
                </a:cubicBezTo>
                <a:cubicBezTo>
                  <a:pt x="10" y="75"/>
                  <a:pt x="11" y="73"/>
                  <a:pt x="12" y="71"/>
                </a:cubicBezTo>
                <a:cubicBezTo>
                  <a:pt x="13" y="69"/>
                  <a:pt x="13" y="69"/>
                  <a:pt x="13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3"/>
                  <a:pt x="16" y="63"/>
                  <a:pt x="16" y="63"/>
                </a:cubicBezTo>
                <a:cubicBezTo>
                  <a:pt x="11" y="60"/>
                  <a:pt x="7" y="56"/>
                  <a:pt x="5" y="51"/>
                </a:cubicBezTo>
                <a:cubicBezTo>
                  <a:pt x="2" y="46"/>
                  <a:pt x="0" y="40"/>
                  <a:pt x="0" y="34"/>
                </a:cubicBezTo>
                <a:cubicBezTo>
                  <a:pt x="0" y="25"/>
                  <a:pt x="4" y="16"/>
                  <a:pt x="10" y="10"/>
                </a:cubicBezTo>
                <a:cubicBezTo>
                  <a:pt x="16" y="4"/>
                  <a:pt x="24" y="0"/>
                  <a:pt x="33" y="0"/>
                </a:cubicBezTo>
                <a:close/>
                <a:moveTo>
                  <a:pt x="26" y="40"/>
                </a:move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30" y="40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40"/>
                  <a:pt x="31" y="40"/>
                  <a:pt x="31" y="40"/>
                </a:cubicBezTo>
                <a:cubicBezTo>
                  <a:pt x="32" y="41"/>
                  <a:pt x="32" y="41"/>
                  <a:pt x="33" y="41"/>
                </a:cubicBezTo>
                <a:cubicBezTo>
                  <a:pt x="34" y="41"/>
                  <a:pt x="35" y="41"/>
                  <a:pt x="35" y="40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40"/>
                  <a:pt x="36" y="40"/>
                  <a:pt x="36" y="40"/>
                </a:cubicBezTo>
                <a:cubicBezTo>
                  <a:pt x="37" y="41"/>
                  <a:pt x="38" y="41"/>
                  <a:pt x="39" y="41"/>
                </a:cubicBezTo>
                <a:cubicBezTo>
                  <a:pt x="40" y="41"/>
                  <a:pt x="41" y="41"/>
                  <a:pt x="42" y="40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40"/>
                  <a:pt x="46" y="40"/>
                  <a:pt x="46" y="40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67"/>
                  <a:pt x="39" y="67"/>
                  <a:pt x="39" y="67"/>
                </a:cubicBezTo>
                <a:cubicBezTo>
                  <a:pt x="44" y="66"/>
                  <a:pt x="44" y="66"/>
                  <a:pt x="44" y="66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50" y="55"/>
                  <a:pt x="54" y="52"/>
                  <a:pt x="56" y="47"/>
                </a:cubicBezTo>
                <a:cubicBezTo>
                  <a:pt x="59" y="44"/>
                  <a:pt x="60" y="39"/>
                  <a:pt x="60" y="34"/>
                </a:cubicBezTo>
                <a:cubicBezTo>
                  <a:pt x="60" y="27"/>
                  <a:pt x="57" y="20"/>
                  <a:pt x="52" y="15"/>
                </a:cubicBezTo>
                <a:cubicBezTo>
                  <a:pt x="47" y="10"/>
                  <a:pt x="41" y="7"/>
                  <a:pt x="33" y="7"/>
                </a:cubicBezTo>
                <a:cubicBezTo>
                  <a:pt x="26" y="7"/>
                  <a:pt x="19" y="10"/>
                  <a:pt x="15" y="15"/>
                </a:cubicBezTo>
                <a:cubicBezTo>
                  <a:pt x="10" y="20"/>
                  <a:pt x="7" y="27"/>
                  <a:pt x="7" y="34"/>
                </a:cubicBezTo>
                <a:cubicBezTo>
                  <a:pt x="7" y="39"/>
                  <a:pt x="8" y="44"/>
                  <a:pt x="11" y="48"/>
                </a:cubicBezTo>
                <a:cubicBezTo>
                  <a:pt x="13" y="52"/>
                  <a:pt x="17" y="55"/>
                  <a:pt x="21" y="5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7"/>
                  <a:pt x="23" y="67"/>
                  <a:pt x="23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2"/>
                  <a:pt x="29" y="52"/>
                  <a:pt x="29" y="52"/>
                </a:cubicBezTo>
                <a:cubicBezTo>
                  <a:pt x="22" y="40"/>
                  <a:pt x="22" y="40"/>
                  <a:pt x="22" y="40"/>
                </a:cubicBezTo>
                <a:cubicBezTo>
                  <a:pt x="25" y="38"/>
                  <a:pt x="25" y="38"/>
                  <a:pt x="25" y="38"/>
                </a:cubicBezTo>
                <a:cubicBezTo>
                  <a:pt x="26" y="40"/>
                  <a:pt x="26" y="40"/>
                  <a:pt x="26" y="40"/>
                </a:cubicBezTo>
                <a:close/>
                <a:moveTo>
                  <a:pt x="40" y="43"/>
                </a:moveTo>
                <a:cubicBezTo>
                  <a:pt x="40" y="43"/>
                  <a:pt x="40" y="43"/>
                  <a:pt x="39" y="43"/>
                </a:cubicBezTo>
                <a:cubicBezTo>
                  <a:pt x="38" y="43"/>
                  <a:pt x="37" y="43"/>
                  <a:pt x="36" y="42"/>
                </a:cubicBezTo>
                <a:cubicBezTo>
                  <a:pt x="35" y="42"/>
                  <a:pt x="34" y="43"/>
                  <a:pt x="33" y="43"/>
                </a:cubicBezTo>
                <a:cubicBezTo>
                  <a:pt x="32" y="43"/>
                  <a:pt x="31" y="42"/>
                  <a:pt x="30" y="42"/>
                </a:cubicBezTo>
                <a:cubicBezTo>
                  <a:pt x="29" y="42"/>
                  <a:pt x="28" y="43"/>
                  <a:pt x="28" y="43"/>
                </a:cubicBezTo>
                <a:cubicBezTo>
                  <a:pt x="27" y="43"/>
                  <a:pt x="27" y="43"/>
                  <a:pt x="27" y="42"/>
                </a:cubicBezTo>
                <a:cubicBezTo>
                  <a:pt x="32" y="50"/>
                  <a:pt x="32" y="50"/>
                  <a:pt x="32" y="50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2" y="67"/>
                  <a:pt x="32" y="67"/>
                  <a:pt x="32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35" y="50"/>
                  <a:pt x="35" y="50"/>
                  <a:pt x="35" y="50"/>
                </a:cubicBezTo>
                <a:cubicBezTo>
                  <a:pt x="40" y="43"/>
                  <a:pt x="40" y="43"/>
                  <a:pt x="40" y="43"/>
                </a:cubicBezTo>
                <a:close/>
                <a:moveTo>
                  <a:pt x="43" y="96"/>
                </a:moveTo>
                <a:cubicBezTo>
                  <a:pt x="24" y="98"/>
                  <a:pt x="24" y="98"/>
                  <a:pt x="24" y="98"/>
                </a:cubicBezTo>
                <a:cubicBezTo>
                  <a:pt x="25" y="103"/>
                  <a:pt x="29" y="106"/>
                  <a:pt x="34" y="106"/>
                </a:cubicBezTo>
                <a:cubicBezTo>
                  <a:pt x="39" y="106"/>
                  <a:pt x="43" y="102"/>
                  <a:pt x="43" y="97"/>
                </a:cubicBezTo>
                <a:cubicBezTo>
                  <a:pt x="43" y="97"/>
                  <a:pt x="43" y="97"/>
                  <a:pt x="43" y="96"/>
                </a:cubicBezTo>
                <a:close/>
                <a:moveTo>
                  <a:pt x="50" y="85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89"/>
                  <a:pt x="17" y="89"/>
                  <a:pt x="17" y="89"/>
                </a:cubicBezTo>
                <a:cubicBezTo>
                  <a:pt x="17" y="89"/>
                  <a:pt x="17" y="90"/>
                  <a:pt x="17" y="90"/>
                </a:cubicBezTo>
                <a:cubicBezTo>
                  <a:pt x="50" y="87"/>
                  <a:pt x="50" y="87"/>
                  <a:pt x="50" y="87"/>
                </a:cubicBezTo>
                <a:cubicBezTo>
                  <a:pt x="50" y="87"/>
                  <a:pt x="50" y="86"/>
                  <a:pt x="50" y="86"/>
                </a:cubicBezTo>
                <a:cubicBezTo>
                  <a:pt x="50" y="86"/>
                  <a:pt x="50" y="86"/>
                  <a:pt x="50" y="85"/>
                </a:cubicBezTo>
                <a:close/>
                <a:moveTo>
                  <a:pt x="50" y="73"/>
                </a:moveTo>
                <a:cubicBezTo>
                  <a:pt x="17" y="76"/>
                  <a:pt x="17" y="76"/>
                  <a:pt x="17" y="76"/>
                </a:cubicBezTo>
                <a:cubicBezTo>
                  <a:pt x="17" y="76"/>
                  <a:pt x="17" y="76"/>
                  <a:pt x="1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50" y="74"/>
                  <a:pt x="50" y="74"/>
                  <a:pt x="50" y="74"/>
                </a:cubicBezTo>
                <a:cubicBezTo>
                  <a:pt x="50" y="74"/>
                  <a:pt x="50" y="74"/>
                  <a:pt x="50" y="73"/>
                </a:cubicBezTo>
                <a:cubicBezTo>
                  <a:pt x="50" y="73"/>
                  <a:pt x="50" y="73"/>
                  <a:pt x="50" y="73"/>
                </a:cubicBezTo>
                <a:close/>
              </a:path>
            </a:pathLst>
          </a:custGeom>
          <a:solidFill>
            <a:srgbClr val="FDFDFD"/>
          </a:solidFill>
          <a:ln>
            <a:noFill/>
          </a:ln>
          <a:extLst/>
        </p:spPr>
        <p:txBody>
          <a:bodyPr lIns="60222" tIns="30111" rIns="60222" bIns="30111"/>
          <a:lstStyle/>
          <a:p>
            <a:pPr>
              <a:defRPr/>
            </a:pPr>
            <a:endParaRPr lang="zh-CN" altLang="en-US" sz="1186">
              <a:solidFill>
                <a:prstClr val="white"/>
              </a:solidFill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732629" y="3023813"/>
            <a:ext cx="2627740" cy="1244408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901651" y="2558127"/>
            <a:ext cx="2272925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876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176089" y="2881721"/>
            <a:ext cx="4008635" cy="3976279"/>
            <a:chOff x="1488509" y="3366407"/>
            <a:chExt cx="10451481" cy="10367120"/>
          </a:xfrm>
        </p:grpSpPr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6473" y="8922712"/>
              <a:ext cx="3864467" cy="4810815"/>
            </a:xfrm>
            <a:custGeom>
              <a:avLst/>
              <a:gdLst>
                <a:gd name="connsiteX0" fmla="*/ 868073 w 1563664"/>
                <a:gd name="connsiteY0" fmla="*/ 17 h 1946074"/>
                <a:gd name="connsiteX1" fmla="*/ 923882 w 1563664"/>
                <a:gd name="connsiteY1" fmla="*/ 354374 h 1946074"/>
                <a:gd name="connsiteX2" fmla="*/ 960791 w 1563664"/>
                <a:gd name="connsiteY2" fmla="*/ 651592 h 1946074"/>
                <a:gd name="connsiteX3" fmla="*/ 1084786 w 1563664"/>
                <a:gd name="connsiteY3" fmla="*/ 466728 h 1946074"/>
                <a:gd name="connsiteX4" fmla="*/ 1261033 w 1563664"/>
                <a:gd name="connsiteY4" fmla="*/ 104382 h 1946074"/>
                <a:gd name="connsiteX5" fmla="*/ 1229089 w 1563664"/>
                <a:gd name="connsiteY5" fmla="*/ 447109 h 1946074"/>
                <a:gd name="connsiteX6" fmla="*/ 1161570 w 1563664"/>
                <a:gd name="connsiteY6" fmla="*/ 741293 h 1946074"/>
                <a:gd name="connsiteX7" fmla="*/ 1337223 w 1563664"/>
                <a:gd name="connsiteY7" fmla="*/ 585858 h 1946074"/>
                <a:gd name="connsiteX8" fmla="*/ 1561349 w 1563664"/>
                <a:gd name="connsiteY8" fmla="*/ 369745 h 1946074"/>
                <a:gd name="connsiteX9" fmla="*/ 1441578 w 1563664"/>
                <a:gd name="connsiteY9" fmla="*/ 631366 h 1946074"/>
                <a:gd name="connsiteX10" fmla="*/ 1297868 w 1563664"/>
                <a:gd name="connsiteY10" fmla="*/ 952552 h 1946074"/>
                <a:gd name="connsiteX11" fmla="*/ 1168907 w 1563664"/>
                <a:gd name="connsiteY11" fmla="*/ 1509470 h 1946074"/>
                <a:gd name="connsiteX12" fmla="*/ 1146145 w 1563664"/>
                <a:gd name="connsiteY12" fmla="*/ 1904580 h 1946074"/>
                <a:gd name="connsiteX13" fmla="*/ 1144216 w 1563664"/>
                <a:gd name="connsiteY13" fmla="*/ 1946074 h 1946074"/>
                <a:gd name="connsiteX14" fmla="*/ 700729 w 1563664"/>
                <a:gd name="connsiteY14" fmla="*/ 1946074 h 1946074"/>
                <a:gd name="connsiteX15" fmla="*/ 701016 w 1563664"/>
                <a:gd name="connsiteY15" fmla="*/ 1876164 h 1946074"/>
                <a:gd name="connsiteX16" fmla="*/ 668480 w 1563664"/>
                <a:gd name="connsiteY16" fmla="*/ 1492885 h 1946074"/>
                <a:gd name="connsiteX17" fmla="*/ 458436 w 1563664"/>
                <a:gd name="connsiteY17" fmla="*/ 1275559 h 1946074"/>
                <a:gd name="connsiteX18" fmla="*/ 190064 w 1563664"/>
                <a:gd name="connsiteY18" fmla="*/ 1044681 h 1946074"/>
                <a:gd name="connsiteX19" fmla="*/ 31680 w 1563664"/>
                <a:gd name="connsiteY19" fmla="*/ 985015 h 1946074"/>
                <a:gd name="connsiteX20" fmla="*/ 29827 w 1563664"/>
                <a:gd name="connsiteY20" fmla="*/ 879436 h 1946074"/>
                <a:gd name="connsiteX21" fmla="*/ 295086 w 1563664"/>
                <a:gd name="connsiteY21" fmla="*/ 893594 h 1946074"/>
                <a:gd name="connsiteX22" fmla="*/ 559159 w 1563664"/>
                <a:gd name="connsiteY22" fmla="*/ 939608 h 1946074"/>
                <a:gd name="connsiteX23" fmla="*/ 532774 w 1563664"/>
                <a:gd name="connsiteY23" fmla="*/ 583431 h 1946074"/>
                <a:gd name="connsiteX24" fmla="*/ 443095 w 1563664"/>
                <a:gd name="connsiteY24" fmla="*/ 95786 h 1946074"/>
                <a:gd name="connsiteX25" fmla="*/ 623640 w 1563664"/>
                <a:gd name="connsiteY25" fmla="*/ 338395 h 1946074"/>
                <a:gd name="connsiteX26" fmla="*/ 775947 w 1563664"/>
                <a:gd name="connsiteY26" fmla="*/ 641782 h 1946074"/>
                <a:gd name="connsiteX27" fmla="*/ 777800 w 1563664"/>
                <a:gd name="connsiteY27" fmla="*/ 329799 h 1946074"/>
                <a:gd name="connsiteX28" fmla="*/ 868073 w 1563664"/>
                <a:gd name="connsiteY28" fmla="*/ 17 h 194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63664" h="1946074">
                  <a:moveTo>
                    <a:pt x="868073" y="17"/>
                  </a:moveTo>
                  <a:cubicBezTo>
                    <a:pt x="912245" y="-1197"/>
                    <a:pt x="918397" y="61402"/>
                    <a:pt x="923882" y="354374"/>
                  </a:cubicBezTo>
                  <a:cubicBezTo>
                    <a:pt x="927587" y="554609"/>
                    <a:pt x="940483" y="649772"/>
                    <a:pt x="960791" y="651592"/>
                  </a:cubicBezTo>
                  <a:cubicBezTo>
                    <a:pt x="1009263" y="655334"/>
                    <a:pt x="1038761" y="590813"/>
                    <a:pt x="1084786" y="466728"/>
                  </a:cubicBezTo>
                  <a:cubicBezTo>
                    <a:pt x="1133925" y="332833"/>
                    <a:pt x="1172020" y="84157"/>
                    <a:pt x="1261033" y="104382"/>
                  </a:cubicBezTo>
                  <a:cubicBezTo>
                    <a:pt x="1333518" y="120968"/>
                    <a:pt x="1296015" y="219872"/>
                    <a:pt x="1229089" y="447109"/>
                  </a:cubicBezTo>
                  <a:cubicBezTo>
                    <a:pt x="1188548" y="584644"/>
                    <a:pt x="1136371" y="735731"/>
                    <a:pt x="1161570" y="741293"/>
                  </a:cubicBezTo>
                  <a:cubicBezTo>
                    <a:pt x="1186769" y="746754"/>
                    <a:pt x="1260440" y="690931"/>
                    <a:pt x="1337223" y="585858"/>
                  </a:cubicBezTo>
                  <a:cubicBezTo>
                    <a:pt x="1413933" y="480886"/>
                    <a:pt x="1525699" y="284392"/>
                    <a:pt x="1561349" y="369745"/>
                  </a:cubicBezTo>
                  <a:cubicBezTo>
                    <a:pt x="1579136" y="412118"/>
                    <a:pt x="1490124" y="562598"/>
                    <a:pt x="1441578" y="631366"/>
                  </a:cubicBezTo>
                  <a:cubicBezTo>
                    <a:pt x="1401704" y="688403"/>
                    <a:pt x="1324327" y="812488"/>
                    <a:pt x="1297868" y="952552"/>
                  </a:cubicBezTo>
                  <a:cubicBezTo>
                    <a:pt x="1271483" y="1092515"/>
                    <a:pt x="1292384" y="1257760"/>
                    <a:pt x="1168907" y="1509470"/>
                  </a:cubicBezTo>
                  <a:cubicBezTo>
                    <a:pt x="1168907" y="1509470"/>
                    <a:pt x="1158235" y="1657315"/>
                    <a:pt x="1146145" y="1904580"/>
                  </a:cubicBezTo>
                  <a:lnTo>
                    <a:pt x="1144216" y="1946074"/>
                  </a:lnTo>
                  <a:lnTo>
                    <a:pt x="700729" y="1946074"/>
                  </a:lnTo>
                  <a:lnTo>
                    <a:pt x="701016" y="1876164"/>
                  </a:lnTo>
                  <a:cubicBezTo>
                    <a:pt x="701016" y="1876164"/>
                    <a:pt x="705315" y="1586227"/>
                    <a:pt x="668480" y="1492885"/>
                  </a:cubicBezTo>
                  <a:cubicBezTo>
                    <a:pt x="631644" y="1399543"/>
                    <a:pt x="592289" y="1352922"/>
                    <a:pt x="458436" y="1275559"/>
                  </a:cubicBezTo>
                  <a:cubicBezTo>
                    <a:pt x="323991" y="1198195"/>
                    <a:pt x="279151" y="1102931"/>
                    <a:pt x="190064" y="1044681"/>
                  </a:cubicBezTo>
                  <a:cubicBezTo>
                    <a:pt x="101645" y="986329"/>
                    <a:pt x="60511" y="973992"/>
                    <a:pt x="31680" y="985015"/>
                  </a:cubicBezTo>
                  <a:cubicBezTo>
                    <a:pt x="3442" y="996139"/>
                    <a:pt x="-21758" y="937787"/>
                    <a:pt x="29827" y="879436"/>
                  </a:cubicBezTo>
                  <a:cubicBezTo>
                    <a:pt x="81411" y="821084"/>
                    <a:pt x="185173" y="824826"/>
                    <a:pt x="295086" y="893594"/>
                  </a:cubicBezTo>
                  <a:cubicBezTo>
                    <a:pt x="404999" y="962362"/>
                    <a:pt x="466441" y="1030523"/>
                    <a:pt x="559159" y="939608"/>
                  </a:cubicBezTo>
                  <a:cubicBezTo>
                    <a:pt x="626679" y="873267"/>
                    <a:pt x="597848" y="744327"/>
                    <a:pt x="532774" y="583431"/>
                  </a:cubicBezTo>
                  <a:cubicBezTo>
                    <a:pt x="467627" y="422535"/>
                    <a:pt x="382320" y="160914"/>
                    <a:pt x="443095" y="95786"/>
                  </a:cubicBezTo>
                  <a:cubicBezTo>
                    <a:pt x="528476" y="4366"/>
                    <a:pt x="567757" y="200253"/>
                    <a:pt x="623640" y="338395"/>
                  </a:cubicBezTo>
                  <a:cubicBezTo>
                    <a:pt x="679523" y="476537"/>
                    <a:pt x="718804" y="666964"/>
                    <a:pt x="775947" y="641782"/>
                  </a:cubicBezTo>
                  <a:cubicBezTo>
                    <a:pt x="789436" y="636220"/>
                    <a:pt x="772241" y="480279"/>
                    <a:pt x="777800" y="329799"/>
                  </a:cubicBezTo>
                  <a:cubicBezTo>
                    <a:pt x="783285" y="178712"/>
                    <a:pt x="763644" y="3759"/>
                    <a:pt x="868073" y="1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wrap="square" lIns="0" tIns="0" rIns="0" bIns="0">
              <a:noAutofit/>
            </a:bodyPr>
            <a:lstStyle/>
            <a:p>
              <a:endParaRPr lang="en-US" sz="3601" dirty="0"/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8509" y="7617164"/>
              <a:ext cx="3441457" cy="3205146"/>
            </a:xfrm>
            <a:custGeom>
              <a:avLst/>
              <a:gdLst/>
              <a:ahLst/>
              <a:cxnLst/>
              <a:rect l="0" t="0" r="r" b="b"/>
              <a:pathLst>
                <a:path w="18386" h="19236">
                  <a:moveTo>
                    <a:pt x="14685" y="14523"/>
                  </a:moveTo>
                  <a:cubicBezTo>
                    <a:pt x="14685" y="14523"/>
                    <a:pt x="13428" y="15798"/>
                    <a:pt x="18303" y="19150"/>
                  </a:cubicBezTo>
                  <a:cubicBezTo>
                    <a:pt x="18303" y="19150"/>
                    <a:pt x="12933" y="19943"/>
                    <a:pt x="9851" y="16727"/>
                  </a:cubicBezTo>
                  <a:cubicBezTo>
                    <a:pt x="9851" y="16727"/>
                    <a:pt x="3719" y="18522"/>
                    <a:pt x="912" y="12527"/>
                  </a:cubicBezTo>
                  <a:cubicBezTo>
                    <a:pt x="-1894" y="6533"/>
                    <a:pt x="2364" y="2324"/>
                    <a:pt x="5666" y="1021"/>
                  </a:cubicBezTo>
                  <a:cubicBezTo>
                    <a:pt x="8967" y="-281"/>
                    <a:pt x="16405" y="-1657"/>
                    <a:pt x="18051" y="5941"/>
                  </a:cubicBezTo>
                  <a:cubicBezTo>
                    <a:pt x="19706" y="13548"/>
                    <a:pt x="14685" y="14523"/>
                    <a:pt x="14685" y="14523"/>
                  </a:cubicBezTo>
                  <a:close/>
                  <a:moveTo>
                    <a:pt x="14685" y="14523"/>
                  </a:moveTo>
                </a:path>
              </a:pathLst>
            </a:custGeom>
            <a:solidFill>
              <a:srgbClr val="00AFF0"/>
            </a:solidFill>
            <a:ln>
              <a:noFill/>
            </a:ln>
          </p:spPr>
          <p:txBody>
            <a:bodyPr lIns="0" tIns="0" rIns="0" bIns="0"/>
            <a:lstStyle/>
            <a:p>
              <a:pPr algn="ctr"/>
              <a:endParaRPr lang="en-US" sz="3601" dirty="0">
                <a:solidFill>
                  <a:schemeClr val="bg1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0478" y="3366407"/>
              <a:ext cx="5152701" cy="5510804"/>
            </a:xfrm>
            <a:custGeom>
              <a:avLst/>
              <a:gdLst/>
              <a:ahLst/>
              <a:cxnLst/>
              <a:rect l="0" t="0" r="r" b="b"/>
              <a:pathLst>
                <a:path w="17246" h="19694">
                  <a:moveTo>
                    <a:pt x="9293" y="16819"/>
                  </a:moveTo>
                  <a:cubicBezTo>
                    <a:pt x="9293" y="16819"/>
                    <a:pt x="10944" y="15945"/>
                    <a:pt x="11314" y="19693"/>
                  </a:cubicBezTo>
                  <a:cubicBezTo>
                    <a:pt x="11314" y="19693"/>
                    <a:pt x="13742" y="16401"/>
                    <a:pt x="13158" y="14665"/>
                  </a:cubicBezTo>
                  <a:cubicBezTo>
                    <a:pt x="13158" y="14665"/>
                    <a:pt x="18963" y="10439"/>
                    <a:pt x="16738" y="4554"/>
                  </a:cubicBezTo>
                  <a:cubicBezTo>
                    <a:pt x="14514" y="-1337"/>
                    <a:pt x="8983" y="-469"/>
                    <a:pt x="6007" y="1391"/>
                  </a:cubicBezTo>
                  <a:cubicBezTo>
                    <a:pt x="3031" y="3252"/>
                    <a:pt x="-2637" y="8389"/>
                    <a:pt x="1406" y="14329"/>
                  </a:cubicBezTo>
                  <a:cubicBezTo>
                    <a:pt x="5443" y="20263"/>
                    <a:pt x="9293" y="16819"/>
                    <a:pt x="9293" y="16819"/>
                  </a:cubicBezTo>
                  <a:close/>
                  <a:moveTo>
                    <a:pt x="9293" y="16819"/>
                  </a:moveTo>
                </a:path>
              </a:pathLst>
            </a:custGeom>
            <a:solidFill>
              <a:srgbClr val="7ACDEF">
                <a:alpha val="82000"/>
              </a:srgbClr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3601" dirty="0"/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8284" y="4125470"/>
              <a:ext cx="4321740" cy="4533509"/>
            </a:xfrm>
            <a:custGeom>
              <a:avLst/>
              <a:gdLst/>
              <a:ahLst/>
              <a:cxnLst/>
              <a:rect l="0" t="0" r="r" b="b"/>
              <a:pathLst>
                <a:path w="19417" h="20101">
                  <a:moveTo>
                    <a:pt x="438" y="10902"/>
                  </a:moveTo>
                  <a:cubicBezTo>
                    <a:pt x="438" y="10902"/>
                    <a:pt x="-1791" y="4369"/>
                    <a:pt x="3812" y="1435"/>
                  </a:cubicBezTo>
                  <a:cubicBezTo>
                    <a:pt x="9415" y="-1499"/>
                    <a:pt x="19005" y="-234"/>
                    <a:pt x="19407" y="8036"/>
                  </a:cubicBezTo>
                  <a:cubicBezTo>
                    <a:pt x="19809" y="16299"/>
                    <a:pt x="8269" y="20101"/>
                    <a:pt x="7254" y="20101"/>
                  </a:cubicBezTo>
                  <a:cubicBezTo>
                    <a:pt x="7254" y="20101"/>
                    <a:pt x="8535" y="18432"/>
                    <a:pt x="8808" y="17100"/>
                  </a:cubicBezTo>
                  <a:cubicBezTo>
                    <a:pt x="8815" y="17107"/>
                    <a:pt x="1590" y="17302"/>
                    <a:pt x="438" y="10902"/>
                  </a:cubicBezTo>
                  <a:close/>
                  <a:moveTo>
                    <a:pt x="438" y="10902"/>
                  </a:moveTo>
                </a:path>
              </a:pathLst>
            </a:custGeom>
            <a:solidFill>
              <a:srgbClr val="3B4C5C">
                <a:alpha val="81000"/>
              </a:srgbClr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3601" dirty="0"/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8780" y="5947225"/>
              <a:ext cx="3741210" cy="3241202"/>
            </a:xfrm>
            <a:custGeom>
              <a:avLst/>
              <a:gdLst/>
              <a:ahLst/>
              <a:cxnLst/>
              <a:rect l="0" t="0" r="r" b="b"/>
              <a:pathLst>
                <a:path w="18559" h="19569">
                  <a:moveTo>
                    <a:pt x="12387" y="18456"/>
                  </a:moveTo>
                  <a:cubicBezTo>
                    <a:pt x="12387" y="18456"/>
                    <a:pt x="16656" y="17192"/>
                    <a:pt x="18101" y="12619"/>
                  </a:cubicBezTo>
                  <a:cubicBezTo>
                    <a:pt x="19547" y="8046"/>
                    <a:pt x="17891" y="568"/>
                    <a:pt x="8359" y="18"/>
                  </a:cubicBezTo>
                  <a:cubicBezTo>
                    <a:pt x="-1180" y="-532"/>
                    <a:pt x="-2053" y="11711"/>
                    <a:pt x="3202" y="16138"/>
                  </a:cubicBezTo>
                  <a:cubicBezTo>
                    <a:pt x="3202" y="16138"/>
                    <a:pt x="2336" y="18053"/>
                    <a:pt x="1011" y="18255"/>
                  </a:cubicBezTo>
                  <a:cubicBezTo>
                    <a:pt x="1019" y="18264"/>
                    <a:pt x="6454" y="21068"/>
                    <a:pt x="12387" y="18456"/>
                  </a:cubicBezTo>
                  <a:close/>
                  <a:moveTo>
                    <a:pt x="12387" y="18456"/>
                  </a:moveTo>
                </a:path>
              </a:pathLst>
            </a:custGeom>
            <a:solidFill>
              <a:srgbClr val="7E7E7D">
                <a:alpha val="90000"/>
              </a:srgbClr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3601" dirty="0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57650" y="8118152"/>
              <a:ext cx="2303159" cy="2136763"/>
            </a:xfrm>
            <a:custGeom>
              <a:avLst/>
              <a:gdLst/>
              <a:ahLst/>
              <a:cxnLst/>
              <a:rect l="0" t="0" r="r" b="b"/>
              <a:pathLst>
                <a:path w="18170" h="17410">
                  <a:moveTo>
                    <a:pt x="2646" y="12932"/>
                  </a:moveTo>
                  <a:cubicBezTo>
                    <a:pt x="2646" y="12932"/>
                    <a:pt x="-563" y="9841"/>
                    <a:pt x="1221" y="4933"/>
                  </a:cubicBezTo>
                  <a:cubicBezTo>
                    <a:pt x="2993" y="24"/>
                    <a:pt x="7866" y="-1101"/>
                    <a:pt x="12847" y="1026"/>
                  </a:cubicBezTo>
                  <a:cubicBezTo>
                    <a:pt x="17840" y="3152"/>
                    <a:pt x="21037" y="7096"/>
                    <a:pt x="14452" y="15318"/>
                  </a:cubicBezTo>
                  <a:cubicBezTo>
                    <a:pt x="8190" y="20499"/>
                    <a:pt x="0" y="14428"/>
                    <a:pt x="0" y="14428"/>
                  </a:cubicBezTo>
                  <a:cubicBezTo>
                    <a:pt x="0" y="14428"/>
                    <a:pt x="2299" y="14366"/>
                    <a:pt x="2646" y="12932"/>
                  </a:cubicBezTo>
                  <a:close/>
                  <a:moveTo>
                    <a:pt x="2646" y="12932"/>
                  </a:moveTo>
                </a:path>
              </a:pathLst>
            </a:custGeom>
            <a:solidFill>
              <a:srgbClr val="7ACDEF">
                <a:alpha val="78000"/>
              </a:srgbClr>
            </a:solidFill>
            <a:ln>
              <a:noFill/>
            </a:ln>
          </p:spPr>
          <p:txBody>
            <a:bodyPr lIns="0" tIns="0" rIns="0" bIns="0"/>
            <a:lstStyle/>
            <a:p>
              <a:endParaRPr lang="en-US" sz="3601" dirty="0"/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1952679" y="7667498"/>
              <a:ext cx="2395753" cy="2628073"/>
            </a:xfrm>
            <a:prstGeom prst="rect">
              <a:avLst/>
            </a:prstGeom>
          </p:spPr>
          <p:txBody>
            <a:bodyPr wrap="none" lIns="243861" tIns="121931" rIns="243861" bIns="121931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6600" b="1" dirty="0">
                  <a:solidFill>
                    <a:schemeClr val="bg1"/>
                  </a:solidFill>
                  <a:latin typeface="Lato Light"/>
                  <a:cs typeface="Lato Light"/>
                </a:rPr>
                <a:t>1</a:t>
              </a:r>
              <a:endParaRPr lang="en-US" sz="5400" b="1" dirty="0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3557293" y="4119253"/>
              <a:ext cx="2395753" cy="2628073"/>
            </a:xfrm>
            <a:prstGeom prst="rect">
              <a:avLst/>
            </a:prstGeom>
          </p:spPr>
          <p:txBody>
            <a:bodyPr wrap="none" lIns="243861" tIns="121931" rIns="243861" bIns="121931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6600" b="1" dirty="0">
                  <a:solidFill>
                    <a:schemeClr val="bg1"/>
                  </a:solidFill>
                  <a:latin typeface="Lato Light"/>
                  <a:cs typeface="Lato Light"/>
                </a:rPr>
                <a:t>2</a:t>
              </a:r>
              <a:endParaRPr lang="en-US" sz="5400" b="1" dirty="0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6521372" y="4398617"/>
              <a:ext cx="2395753" cy="2628073"/>
            </a:xfrm>
            <a:prstGeom prst="rect">
              <a:avLst/>
            </a:prstGeom>
          </p:spPr>
          <p:txBody>
            <a:bodyPr wrap="none" lIns="243861" tIns="121931" rIns="243861" bIns="121931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6600" b="1" dirty="0">
                  <a:solidFill>
                    <a:schemeClr val="bg1"/>
                  </a:solidFill>
                  <a:latin typeface="Lato Light"/>
                  <a:cs typeface="Lato Light"/>
                </a:rPr>
                <a:t>3</a:t>
              </a:r>
              <a:endParaRPr lang="en-US" sz="5400" b="1" dirty="0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8972865" y="6071444"/>
              <a:ext cx="2395753" cy="2628073"/>
            </a:xfrm>
            <a:prstGeom prst="rect">
              <a:avLst/>
            </a:prstGeom>
          </p:spPr>
          <p:txBody>
            <a:bodyPr wrap="none" lIns="243861" tIns="121931" rIns="243861" bIns="121931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6600" b="1" dirty="0">
                  <a:solidFill>
                    <a:schemeClr val="bg1"/>
                  </a:solidFill>
                  <a:latin typeface="Lato Light"/>
                  <a:cs typeface="Lato Light"/>
                </a:rPr>
                <a:t>4</a:t>
              </a:r>
              <a:endParaRPr lang="en-US" sz="5400" b="1" dirty="0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9181127" y="8108075"/>
              <a:ext cx="2023785" cy="1966056"/>
            </a:xfrm>
            <a:prstGeom prst="rect">
              <a:avLst/>
            </a:prstGeom>
          </p:spPr>
          <p:txBody>
            <a:bodyPr wrap="none" lIns="243861" tIns="121931" rIns="243861" bIns="121931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4400" b="1" dirty="0">
                  <a:solidFill>
                    <a:schemeClr val="bg1"/>
                  </a:solidFill>
                  <a:latin typeface="Lato Light"/>
                  <a:cs typeface="Lato Light"/>
                </a:rPr>
                <a:t>5</a:t>
              </a:r>
              <a:endParaRPr lang="en-US" sz="3200" b="1" dirty="0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4639373" y="4693650"/>
            <a:ext cx="642257" cy="642257"/>
            <a:chOff x="5704987" y="1268327"/>
            <a:chExt cx="856342" cy="856342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5704987" y="1268327"/>
              <a:ext cx="856342" cy="856342"/>
            </a:xfrm>
            <a:prstGeom prst="ellipse">
              <a:avLst/>
            </a:prstGeom>
            <a:solidFill>
              <a:srgbClr val="3B4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19809" y="1472542"/>
              <a:ext cx="410830" cy="413348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4634373" y="3025758"/>
            <a:ext cx="642257" cy="642257"/>
            <a:chOff x="9115844" y="1268327"/>
            <a:chExt cx="856342" cy="856342"/>
          </a:xfrm>
        </p:grpSpPr>
        <p:sp>
          <p:nvSpPr>
            <p:cNvPr id="55" name="出自【趣你的PPT】(微信:qunideppt)：最优质的PPT资源库"/>
            <p:cNvSpPr/>
            <p:nvPr/>
          </p:nvSpPr>
          <p:spPr>
            <a:xfrm>
              <a:off x="9115844" y="1268327"/>
              <a:ext cx="856342" cy="856342"/>
            </a:xfrm>
            <a:prstGeom prst="ellipse">
              <a:avLst/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48681" y="1458879"/>
              <a:ext cx="390668" cy="41334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4639373" y="5527596"/>
            <a:ext cx="642257" cy="642257"/>
            <a:chOff x="5704987" y="3754186"/>
            <a:chExt cx="856342" cy="856342"/>
          </a:xfrm>
        </p:grpSpPr>
        <p:sp>
          <p:nvSpPr>
            <p:cNvPr id="58" name="出自【趣你的PPT】(微信:qunideppt)：最优质的PPT资源库"/>
            <p:cNvSpPr/>
            <p:nvPr/>
          </p:nvSpPr>
          <p:spPr>
            <a:xfrm>
              <a:off x="5704987" y="3754186"/>
              <a:ext cx="856342" cy="856342"/>
            </a:xfrm>
            <a:prstGeom prst="ellipse">
              <a:avLst/>
            </a:prstGeom>
            <a:solidFill>
              <a:srgbClr val="7E7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971477" y="3976942"/>
              <a:ext cx="307494" cy="410830"/>
              <a:chOff x="12676296" y="6441374"/>
              <a:chExt cx="193675" cy="258763"/>
            </a:xfrm>
          </p:grpSpPr>
          <p:sp>
            <p:nvSpPr>
              <p:cNvPr id="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2676296" y="6441374"/>
                <a:ext cx="193675" cy="258763"/>
              </a:xfrm>
              <a:custGeom>
                <a:avLst/>
                <a:gdLst>
                  <a:gd name="T0" fmla="*/ 191 w 214"/>
                  <a:gd name="T1" fmla="*/ 20 h 289"/>
                  <a:gd name="T2" fmla="*/ 178 w 214"/>
                  <a:gd name="T3" fmla="*/ 20 h 289"/>
                  <a:gd name="T4" fmla="*/ 178 w 214"/>
                  <a:gd name="T5" fmla="*/ 11 h 289"/>
                  <a:gd name="T6" fmla="*/ 167 w 214"/>
                  <a:gd name="T7" fmla="*/ 0 h 289"/>
                  <a:gd name="T8" fmla="*/ 155 w 214"/>
                  <a:gd name="T9" fmla="*/ 11 h 289"/>
                  <a:gd name="T10" fmla="*/ 155 w 214"/>
                  <a:gd name="T11" fmla="*/ 20 h 289"/>
                  <a:gd name="T12" fmla="*/ 118 w 214"/>
                  <a:gd name="T13" fmla="*/ 20 h 289"/>
                  <a:gd name="T14" fmla="*/ 118 w 214"/>
                  <a:gd name="T15" fmla="*/ 11 h 289"/>
                  <a:gd name="T16" fmla="*/ 107 w 214"/>
                  <a:gd name="T17" fmla="*/ 0 h 289"/>
                  <a:gd name="T18" fmla="*/ 96 w 214"/>
                  <a:gd name="T19" fmla="*/ 11 h 289"/>
                  <a:gd name="T20" fmla="*/ 96 w 214"/>
                  <a:gd name="T21" fmla="*/ 20 h 289"/>
                  <a:gd name="T22" fmla="*/ 59 w 214"/>
                  <a:gd name="T23" fmla="*/ 20 h 289"/>
                  <a:gd name="T24" fmla="*/ 59 w 214"/>
                  <a:gd name="T25" fmla="*/ 11 h 289"/>
                  <a:gd name="T26" fmla="*/ 48 w 214"/>
                  <a:gd name="T27" fmla="*/ 0 h 289"/>
                  <a:gd name="T28" fmla="*/ 36 w 214"/>
                  <a:gd name="T29" fmla="*/ 11 h 289"/>
                  <a:gd name="T30" fmla="*/ 36 w 214"/>
                  <a:gd name="T31" fmla="*/ 20 h 289"/>
                  <a:gd name="T32" fmla="*/ 24 w 214"/>
                  <a:gd name="T33" fmla="*/ 20 h 289"/>
                  <a:gd name="T34" fmla="*/ 0 w 214"/>
                  <a:gd name="T35" fmla="*/ 43 h 289"/>
                  <a:gd name="T36" fmla="*/ 0 w 214"/>
                  <a:gd name="T37" fmla="*/ 266 h 289"/>
                  <a:gd name="T38" fmla="*/ 24 w 214"/>
                  <a:gd name="T39" fmla="*/ 289 h 289"/>
                  <a:gd name="T40" fmla="*/ 191 w 214"/>
                  <a:gd name="T41" fmla="*/ 289 h 289"/>
                  <a:gd name="T42" fmla="*/ 214 w 214"/>
                  <a:gd name="T43" fmla="*/ 266 h 289"/>
                  <a:gd name="T44" fmla="*/ 214 w 214"/>
                  <a:gd name="T45" fmla="*/ 43 h 289"/>
                  <a:gd name="T46" fmla="*/ 191 w 214"/>
                  <a:gd name="T47" fmla="*/ 20 h 289"/>
                  <a:gd name="T48" fmla="*/ 191 w 214"/>
                  <a:gd name="T49" fmla="*/ 264 h 289"/>
                  <a:gd name="T50" fmla="*/ 23 w 214"/>
                  <a:gd name="T51" fmla="*/ 264 h 289"/>
                  <a:gd name="T52" fmla="*/ 23 w 214"/>
                  <a:gd name="T53" fmla="*/ 45 h 289"/>
                  <a:gd name="T54" fmla="*/ 36 w 214"/>
                  <a:gd name="T55" fmla="*/ 45 h 289"/>
                  <a:gd name="T56" fmla="*/ 36 w 214"/>
                  <a:gd name="T57" fmla="*/ 52 h 289"/>
                  <a:gd name="T58" fmla="*/ 48 w 214"/>
                  <a:gd name="T59" fmla="*/ 63 h 289"/>
                  <a:gd name="T60" fmla="*/ 59 w 214"/>
                  <a:gd name="T61" fmla="*/ 52 h 289"/>
                  <a:gd name="T62" fmla="*/ 59 w 214"/>
                  <a:gd name="T63" fmla="*/ 45 h 289"/>
                  <a:gd name="T64" fmla="*/ 96 w 214"/>
                  <a:gd name="T65" fmla="*/ 45 h 289"/>
                  <a:gd name="T66" fmla="*/ 96 w 214"/>
                  <a:gd name="T67" fmla="*/ 52 h 289"/>
                  <a:gd name="T68" fmla="*/ 107 w 214"/>
                  <a:gd name="T69" fmla="*/ 63 h 289"/>
                  <a:gd name="T70" fmla="*/ 118 w 214"/>
                  <a:gd name="T71" fmla="*/ 52 h 289"/>
                  <a:gd name="T72" fmla="*/ 118 w 214"/>
                  <a:gd name="T73" fmla="*/ 45 h 289"/>
                  <a:gd name="T74" fmla="*/ 155 w 214"/>
                  <a:gd name="T75" fmla="*/ 45 h 289"/>
                  <a:gd name="T76" fmla="*/ 155 w 214"/>
                  <a:gd name="T77" fmla="*/ 52 h 289"/>
                  <a:gd name="T78" fmla="*/ 167 w 214"/>
                  <a:gd name="T79" fmla="*/ 63 h 289"/>
                  <a:gd name="T80" fmla="*/ 178 w 214"/>
                  <a:gd name="T81" fmla="*/ 52 h 289"/>
                  <a:gd name="T82" fmla="*/ 178 w 214"/>
                  <a:gd name="T83" fmla="*/ 45 h 289"/>
                  <a:gd name="T84" fmla="*/ 191 w 214"/>
                  <a:gd name="T85" fmla="*/ 45 h 289"/>
                  <a:gd name="T86" fmla="*/ 191 w 214"/>
                  <a:gd name="T87" fmla="*/ 264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289">
                    <a:moveTo>
                      <a:pt x="191" y="20"/>
                    </a:moveTo>
                    <a:cubicBezTo>
                      <a:pt x="178" y="20"/>
                      <a:pt x="178" y="20"/>
                      <a:pt x="178" y="20"/>
                    </a:cubicBezTo>
                    <a:cubicBezTo>
                      <a:pt x="178" y="11"/>
                      <a:pt x="178" y="11"/>
                      <a:pt x="178" y="11"/>
                    </a:cubicBezTo>
                    <a:cubicBezTo>
                      <a:pt x="178" y="5"/>
                      <a:pt x="173" y="0"/>
                      <a:pt x="167" y="0"/>
                    </a:cubicBezTo>
                    <a:cubicBezTo>
                      <a:pt x="160" y="0"/>
                      <a:pt x="155" y="5"/>
                      <a:pt x="155" y="11"/>
                    </a:cubicBezTo>
                    <a:cubicBezTo>
                      <a:pt x="155" y="20"/>
                      <a:pt x="155" y="20"/>
                      <a:pt x="155" y="20"/>
                    </a:cubicBezTo>
                    <a:cubicBezTo>
                      <a:pt x="118" y="20"/>
                      <a:pt x="118" y="20"/>
                      <a:pt x="118" y="20"/>
                    </a:cubicBezTo>
                    <a:cubicBezTo>
                      <a:pt x="118" y="11"/>
                      <a:pt x="118" y="11"/>
                      <a:pt x="118" y="11"/>
                    </a:cubicBezTo>
                    <a:cubicBezTo>
                      <a:pt x="118" y="5"/>
                      <a:pt x="113" y="0"/>
                      <a:pt x="107" y="0"/>
                    </a:cubicBezTo>
                    <a:cubicBezTo>
                      <a:pt x="101" y="0"/>
                      <a:pt x="96" y="5"/>
                      <a:pt x="96" y="11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5"/>
                      <a:pt x="54" y="0"/>
                      <a:pt x="48" y="0"/>
                    </a:cubicBezTo>
                    <a:cubicBezTo>
                      <a:pt x="41" y="0"/>
                      <a:pt x="36" y="5"/>
                      <a:pt x="36" y="1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11" y="20"/>
                      <a:pt x="0" y="30"/>
                      <a:pt x="0" y="43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0" y="278"/>
                      <a:pt x="11" y="289"/>
                      <a:pt x="24" y="289"/>
                    </a:cubicBezTo>
                    <a:cubicBezTo>
                      <a:pt x="191" y="289"/>
                      <a:pt x="191" y="289"/>
                      <a:pt x="191" y="289"/>
                    </a:cubicBezTo>
                    <a:cubicBezTo>
                      <a:pt x="204" y="289"/>
                      <a:pt x="214" y="278"/>
                      <a:pt x="214" y="266"/>
                    </a:cubicBezTo>
                    <a:cubicBezTo>
                      <a:pt x="214" y="43"/>
                      <a:pt x="214" y="43"/>
                      <a:pt x="214" y="43"/>
                    </a:cubicBezTo>
                    <a:cubicBezTo>
                      <a:pt x="214" y="30"/>
                      <a:pt x="204" y="20"/>
                      <a:pt x="191" y="20"/>
                    </a:cubicBezTo>
                    <a:close/>
                    <a:moveTo>
                      <a:pt x="191" y="264"/>
                    </a:moveTo>
                    <a:cubicBezTo>
                      <a:pt x="23" y="264"/>
                      <a:pt x="23" y="264"/>
                      <a:pt x="23" y="264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36" y="45"/>
                      <a:pt x="36" y="45"/>
                      <a:pt x="36" y="45"/>
                    </a:cubicBezTo>
                    <a:cubicBezTo>
                      <a:pt x="36" y="52"/>
                      <a:pt x="36" y="52"/>
                      <a:pt x="36" y="52"/>
                    </a:cubicBezTo>
                    <a:cubicBezTo>
                      <a:pt x="36" y="58"/>
                      <a:pt x="41" y="63"/>
                      <a:pt x="48" y="63"/>
                    </a:cubicBezTo>
                    <a:cubicBezTo>
                      <a:pt x="54" y="63"/>
                      <a:pt x="59" y="58"/>
                      <a:pt x="59" y="52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6" y="52"/>
                      <a:pt x="96" y="52"/>
                      <a:pt x="96" y="52"/>
                    </a:cubicBezTo>
                    <a:cubicBezTo>
                      <a:pt x="96" y="58"/>
                      <a:pt x="101" y="63"/>
                      <a:pt x="107" y="63"/>
                    </a:cubicBezTo>
                    <a:cubicBezTo>
                      <a:pt x="113" y="63"/>
                      <a:pt x="118" y="58"/>
                      <a:pt x="118" y="52"/>
                    </a:cubicBezTo>
                    <a:cubicBezTo>
                      <a:pt x="118" y="45"/>
                      <a:pt x="118" y="45"/>
                      <a:pt x="118" y="45"/>
                    </a:cubicBezTo>
                    <a:cubicBezTo>
                      <a:pt x="155" y="45"/>
                      <a:pt x="155" y="45"/>
                      <a:pt x="155" y="45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5" y="58"/>
                      <a:pt x="160" y="63"/>
                      <a:pt x="167" y="63"/>
                    </a:cubicBezTo>
                    <a:cubicBezTo>
                      <a:pt x="173" y="63"/>
                      <a:pt x="178" y="58"/>
                      <a:pt x="178" y="52"/>
                    </a:cubicBezTo>
                    <a:cubicBezTo>
                      <a:pt x="178" y="45"/>
                      <a:pt x="178" y="45"/>
                      <a:pt x="178" y="45"/>
                    </a:cubicBezTo>
                    <a:cubicBezTo>
                      <a:pt x="191" y="45"/>
                      <a:pt x="191" y="45"/>
                      <a:pt x="191" y="45"/>
                    </a:cubicBezTo>
                    <a:lnTo>
                      <a:pt x="191" y="2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719159" y="6523924"/>
                <a:ext cx="107950" cy="14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719159" y="6560436"/>
                <a:ext cx="107950" cy="14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719159" y="6596949"/>
                <a:ext cx="107950" cy="14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2719159" y="6633461"/>
                <a:ext cx="107950" cy="15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4634373" y="3859704"/>
            <a:ext cx="642257" cy="642257"/>
            <a:chOff x="9115844" y="3754186"/>
            <a:chExt cx="856342" cy="856342"/>
          </a:xfrm>
        </p:grpSpPr>
        <p:sp>
          <p:nvSpPr>
            <p:cNvPr id="66" name="出自【趣你的PPT】(微信:qunideppt)：最优质的PPT资源库"/>
            <p:cNvSpPr/>
            <p:nvPr/>
          </p:nvSpPr>
          <p:spPr>
            <a:xfrm>
              <a:off x="9115844" y="3754186"/>
              <a:ext cx="856342" cy="856342"/>
            </a:xfrm>
            <a:prstGeom prst="ellipse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9415571" y="4009771"/>
              <a:ext cx="350338" cy="410830"/>
              <a:chOff x="13179534" y="6958899"/>
              <a:chExt cx="220662" cy="258762"/>
            </a:xfrm>
          </p:grpSpPr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222396" y="6958899"/>
                <a:ext cx="177800" cy="14922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3179534" y="6960486"/>
                <a:ext cx="22225" cy="2571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0" name="出自【趣你的PPT】(微信:qunideppt)：最优质的PPT资源库"/>
          <p:cNvSpPr txBox="1">
            <a:spLocks/>
          </p:cNvSpPr>
          <p:nvPr/>
        </p:nvSpPr>
        <p:spPr>
          <a:xfrm>
            <a:off x="5266239" y="3377964"/>
            <a:ext cx="2914354" cy="274289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出自【趣你的PPT】(微信:qunideppt)：最优质的PPT资源库"/>
          <p:cNvSpPr txBox="1">
            <a:spLocks/>
          </p:cNvSpPr>
          <p:nvPr/>
        </p:nvSpPr>
        <p:spPr>
          <a:xfrm>
            <a:off x="5266677" y="3049055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出自【趣你的PPT】(微信:qunideppt)：最优质的PPT资源库"/>
          <p:cNvSpPr txBox="1">
            <a:spLocks/>
          </p:cNvSpPr>
          <p:nvPr/>
        </p:nvSpPr>
        <p:spPr>
          <a:xfrm>
            <a:off x="5266239" y="4242778"/>
            <a:ext cx="2914354" cy="274289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3" name="出自【趣你的PPT】(微信:qunideppt)：最优质的PPT资源库"/>
          <p:cNvSpPr txBox="1">
            <a:spLocks/>
          </p:cNvSpPr>
          <p:nvPr/>
        </p:nvSpPr>
        <p:spPr>
          <a:xfrm>
            <a:off x="5266677" y="3913869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出自【趣你的PPT】(微信:qunideppt)：最优质的PPT资源库"/>
          <p:cNvSpPr txBox="1">
            <a:spLocks/>
          </p:cNvSpPr>
          <p:nvPr/>
        </p:nvSpPr>
        <p:spPr>
          <a:xfrm>
            <a:off x="5266239" y="5074222"/>
            <a:ext cx="2914354" cy="274289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5" name="出自【趣你的PPT】(微信:qunideppt)：最优质的PPT资源库"/>
          <p:cNvSpPr txBox="1">
            <a:spLocks/>
          </p:cNvSpPr>
          <p:nvPr/>
        </p:nvSpPr>
        <p:spPr>
          <a:xfrm>
            <a:off x="5266677" y="4745313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出自【趣你的PPT】(微信:qunideppt)：最优质的PPT资源库"/>
          <p:cNvSpPr txBox="1">
            <a:spLocks/>
          </p:cNvSpPr>
          <p:nvPr/>
        </p:nvSpPr>
        <p:spPr>
          <a:xfrm>
            <a:off x="5266239" y="5939036"/>
            <a:ext cx="2914354" cy="274289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7" name="出自【趣你的PPT】(微信:qunideppt)：最优质的PPT资源库"/>
          <p:cNvSpPr txBox="1">
            <a:spLocks/>
          </p:cNvSpPr>
          <p:nvPr/>
        </p:nvSpPr>
        <p:spPr>
          <a:xfrm>
            <a:off x="5266677" y="5610127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3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74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567126" y="2382372"/>
            <a:ext cx="231469" cy="231469"/>
          </a:xfrm>
          <a:prstGeom prst="ellipse">
            <a:avLst/>
          </a:prstGeom>
          <a:solidFill>
            <a:schemeClr val="bg2"/>
          </a:solidFill>
          <a:ln>
            <a:solidFill>
              <a:srgbClr val="3CBD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567126" y="3331924"/>
            <a:ext cx="231469" cy="231469"/>
          </a:xfrm>
          <a:prstGeom prst="ellipse">
            <a:avLst/>
          </a:prstGeom>
          <a:solidFill>
            <a:schemeClr val="bg2"/>
          </a:solidFill>
          <a:ln>
            <a:solidFill>
              <a:srgbClr val="FBA4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567126" y="4281477"/>
            <a:ext cx="231469" cy="231469"/>
          </a:xfrm>
          <a:prstGeom prst="ellipse">
            <a:avLst/>
          </a:prstGeom>
          <a:solidFill>
            <a:schemeClr val="bg2"/>
          </a:solidFill>
          <a:ln>
            <a:solidFill>
              <a:srgbClr val="1CBB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5567126" y="5231030"/>
            <a:ext cx="231469" cy="231469"/>
          </a:xfrm>
          <a:prstGeom prst="ellipse">
            <a:avLst/>
          </a:prstGeom>
          <a:solidFill>
            <a:schemeClr val="bg2"/>
          </a:solidFill>
          <a:ln>
            <a:solidFill>
              <a:srgbClr val="E74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524617" y="2305597"/>
            <a:ext cx="777302" cy="385019"/>
          </a:xfrm>
          <a:prstGeom prst="homePlate">
            <a:avLst/>
          </a:prstGeom>
          <a:solidFill>
            <a:srgbClr val="00A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4456632" y="2315422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en-GB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524612" y="5154255"/>
            <a:ext cx="777302" cy="385019"/>
          </a:xfrm>
          <a:prstGeom prst="homePlate">
            <a:avLst/>
          </a:prstGeom>
          <a:solidFill>
            <a:srgbClr val="7E7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4456626" y="516408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GB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4524612" y="4204704"/>
            <a:ext cx="777302" cy="385019"/>
          </a:xfrm>
          <a:prstGeom prst="homePlate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4456626" y="421402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en-GB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4524612" y="3255149"/>
            <a:ext cx="777302" cy="385019"/>
          </a:xfrm>
          <a:prstGeom prst="homePlate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4456626" y="3260451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en-GB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出自【趣你的PPT】(微信:qunideppt)：最优质的PPT资源库"/>
          <p:cNvCxnSpPr>
            <a:stCxn id="8" idx="4"/>
            <a:endCxn id="9" idx="0"/>
          </p:cNvCxnSpPr>
          <p:nvPr/>
        </p:nvCxnSpPr>
        <p:spPr>
          <a:xfrm>
            <a:off x="5682861" y="2613841"/>
            <a:ext cx="0" cy="718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>
            <a:stCxn id="9" idx="4"/>
            <a:endCxn id="11" idx="0"/>
          </p:cNvCxnSpPr>
          <p:nvPr/>
        </p:nvCxnSpPr>
        <p:spPr>
          <a:xfrm>
            <a:off x="5682861" y="3563394"/>
            <a:ext cx="0" cy="718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>
            <a:stCxn id="11" idx="4"/>
            <a:endCxn id="12" idx="0"/>
          </p:cNvCxnSpPr>
          <p:nvPr/>
        </p:nvCxnSpPr>
        <p:spPr>
          <a:xfrm>
            <a:off x="5682861" y="4512947"/>
            <a:ext cx="0" cy="718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5798595" y="2615632"/>
            <a:ext cx="3232785" cy="289787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5" name="出自【趣你的PPT】(微信:qunideppt)：最优质的PPT资源库"/>
          <p:cNvSpPr txBox="1">
            <a:spLocks/>
          </p:cNvSpPr>
          <p:nvPr/>
        </p:nvSpPr>
        <p:spPr>
          <a:xfrm>
            <a:off x="5798595" y="2292232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出自【趣你的PPT】(微信:qunideppt)：最优质的PPT资源库"/>
          <p:cNvCxnSpPr/>
          <p:nvPr/>
        </p:nvCxnSpPr>
        <p:spPr>
          <a:xfrm>
            <a:off x="5682861" y="3574287"/>
            <a:ext cx="0" cy="7180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出自【趣你的PPT】(微信:qunideppt)：最优质的PPT资源库"/>
          <p:cNvSpPr txBox="1">
            <a:spLocks/>
          </p:cNvSpPr>
          <p:nvPr/>
        </p:nvSpPr>
        <p:spPr>
          <a:xfrm>
            <a:off x="5798595" y="3576078"/>
            <a:ext cx="3232785" cy="234595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8" name="出自【趣你的PPT】(微信:qunideppt)：最优质的PPT资源库"/>
          <p:cNvSpPr txBox="1">
            <a:spLocks/>
          </p:cNvSpPr>
          <p:nvPr/>
        </p:nvSpPr>
        <p:spPr>
          <a:xfrm>
            <a:off x="5798595" y="3252678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 txBox="1">
            <a:spLocks/>
          </p:cNvSpPr>
          <p:nvPr/>
        </p:nvSpPr>
        <p:spPr>
          <a:xfrm>
            <a:off x="5798595" y="4539710"/>
            <a:ext cx="3232785" cy="235513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0" name="出自【趣你的PPT】(微信:qunideppt)：最优质的PPT资源库"/>
          <p:cNvSpPr txBox="1">
            <a:spLocks/>
          </p:cNvSpPr>
          <p:nvPr/>
        </p:nvSpPr>
        <p:spPr>
          <a:xfrm>
            <a:off x="5798595" y="4216310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出自【趣你的PPT】(微信:qunideppt)：最优质的PPT资源库"/>
          <p:cNvSpPr txBox="1">
            <a:spLocks/>
          </p:cNvSpPr>
          <p:nvPr/>
        </p:nvSpPr>
        <p:spPr>
          <a:xfrm>
            <a:off x="5798595" y="5500156"/>
            <a:ext cx="3232785" cy="283127"/>
          </a:xfrm>
          <a:prstGeom prst="rect">
            <a:avLst/>
          </a:prstGeom>
        </p:spPr>
        <p:txBody>
          <a:bodyPr vert="horz" lIns="91262" tIns="45631" rIns="91262" bIns="4563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2" name="出自【趣你的PPT】(微信:qunideppt)：最优质的PPT资源库"/>
          <p:cNvSpPr txBox="1">
            <a:spLocks/>
          </p:cNvSpPr>
          <p:nvPr/>
        </p:nvSpPr>
        <p:spPr>
          <a:xfrm>
            <a:off x="5798595" y="5176756"/>
            <a:ext cx="1876301" cy="411509"/>
          </a:xfrm>
          <a:prstGeom prst="rect">
            <a:avLst/>
          </a:prstGeom>
        </p:spPr>
        <p:txBody>
          <a:bodyPr vert="horz" lIns="91262" tIns="45631" rIns="91262" bIns="4563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826"/>
          <a:stretch/>
        </p:blipFill>
        <p:spPr>
          <a:xfrm>
            <a:off x="377844" y="2274418"/>
            <a:ext cx="3908148" cy="32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出自【趣你的PPT】(微信:qunideppt)：最优质的PPT资源库"/>
          <p:cNvSpPr/>
          <p:nvPr/>
        </p:nvSpPr>
        <p:spPr>
          <a:xfrm rot="7927306">
            <a:off x="-506912" y="-423226"/>
            <a:ext cx="3231950" cy="3231950"/>
          </a:xfrm>
          <a:prstGeom prst="blockArc">
            <a:avLst>
              <a:gd name="adj1" fmla="val 10800000"/>
              <a:gd name="adj2" fmla="val 1"/>
              <a:gd name="adj3" fmla="val 0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6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92859" y="3111019"/>
            <a:ext cx="41275" cy="38100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26840" y="1975750"/>
            <a:ext cx="41275" cy="41275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6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2" y="868766"/>
            <a:ext cx="41275" cy="41275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37865" y="2256737"/>
            <a:ext cx="42863" cy="41275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88260" y="608013"/>
            <a:ext cx="41275" cy="41275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68294" y="3529822"/>
            <a:ext cx="41275" cy="41275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00012" y="2449570"/>
            <a:ext cx="41275" cy="41275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5618" y="3020177"/>
            <a:ext cx="38100" cy="41275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75323" y="2084388"/>
            <a:ext cx="41275" cy="41275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32557" y="2925778"/>
            <a:ext cx="41275" cy="412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5710" y="582613"/>
            <a:ext cx="41275" cy="412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3648" y="1982788"/>
            <a:ext cx="41275" cy="41275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574821" y="1606253"/>
            <a:ext cx="41275" cy="36512"/>
          </a:xfrm>
          <a:prstGeom prst="ellipse">
            <a:avLst/>
          </a:prstGeom>
          <a:solidFill>
            <a:srgbClr val="FD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176343" y="1681659"/>
            <a:ext cx="41275" cy="412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152" name="Group 4151出自【趣你的PPT】(微信:qunideppt)：最优质的PPT资源库"/>
          <p:cNvGrpSpPr/>
          <p:nvPr/>
        </p:nvGrpSpPr>
        <p:grpSpPr>
          <a:xfrm>
            <a:off x="160255" y="3117519"/>
            <a:ext cx="2575470" cy="3164593"/>
            <a:chOff x="74692" y="3213663"/>
            <a:chExt cx="2575470" cy="3164593"/>
          </a:xfrm>
        </p:grpSpPr>
        <p:grpSp>
          <p:nvGrpSpPr>
            <p:cNvPr id="4050" name="组合 4049"/>
            <p:cNvGrpSpPr/>
            <p:nvPr/>
          </p:nvGrpSpPr>
          <p:grpSpPr>
            <a:xfrm rot="640026">
              <a:off x="1398560" y="3213663"/>
              <a:ext cx="1251602" cy="2653238"/>
              <a:chOff x="2549327" y="2196221"/>
              <a:chExt cx="1153692" cy="2445681"/>
            </a:xfrm>
          </p:grpSpPr>
          <p:sp>
            <p:nvSpPr>
              <p:cNvPr id="39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549327" y="3599819"/>
                <a:ext cx="726668" cy="823719"/>
              </a:xfrm>
              <a:custGeom>
                <a:avLst/>
                <a:gdLst>
                  <a:gd name="T0" fmla="*/ 166 w 253"/>
                  <a:gd name="T1" fmla="*/ 0 h 287"/>
                  <a:gd name="T2" fmla="*/ 61 w 253"/>
                  <a:gd name="T3" fmla="*/ 108 h 287"/>
                  <a:gd name="T4" fmla="*/ 2 w 253"/>
                  <a:gd name="T5" fmla="*/ 276 h 287"/>
                  <a:gd name="T6" fmla="*/ 13 w 253"/>
                  <a:gd name="T7" fmla="*/ 282 h 287"/>
                  <a:gd name="T8" fmla="*/ 171 w 253"/>
                  <a:gd name="T9" fmla="*/ 160 h 287"/>
                  <a:gd name="T10" fmla="*/ 166 w 253"/>
                  <a:gd name="T11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3" h="287">
                    <a:moveTo>
                      <a:pt x="166" y="0"/>
                    </a:moveTo>
                    <a:cubicBezTo>
                      <a:pt x="166" y="0"/>
                      <a:pt x="115" y="14"/>
                      <a:pt x="61" y="108"/>
                    </a:cubicBezTo>
                    <a:cubicBezTo>
                      <a:pt x="39" y="148"/>
                      <a:pt x="13" y="237"/>
                      <a:pt x="2" y="276"/>
                    </a:cubicBezTo>
                    <a:cubicBezTo>
                      <a:pt x="0" y="283"/>
                      <a:pt x="8" y="287"/>
                      <a:pt x="13" y="282"/>
                    </a:cubicBezTo>
                    <a:cubicBezTo>
                      <a:pt x="47" y="244"/>
                      <a:pt x="126" y="153"/>
                      <a:pt x="171" y="160"/>
                    </a:cubicBezTo>
                    <a:cubicBezTo>
                      <a:pt x="253" y="174"/>
                      <a:pt x="166" y="0"/>
                      <a:pt x="166" y="0"/>
                    </a:cubicBezTo>
                    <a:close/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43073" y="3700509"/>
                <a:ext cx="585945" cy="941393"/>
              </a:xfrm>
              <a:custGeom>
                <a:avLst/>
                <a:gdLst>
                  <a:gd name="T0" fmla="*/ 153 w 204"/>
                  <a:gd name="T1" fmla="*/ 0 h 328"/>
                  <a:gd name="T2" fmla="*/ 201 w 204"/>
                  <a:gd name="T3" fmla="*/ 144 h 328"/>
                  <a:gd name="T4" fmla="*/ 182 w 204"/>
                  <a:gd name="T5" fmla="*/ 321 h 328"/>
                  <a:gd name="T6" fmla="*/ 169 w 204"/>
                  <a:gd name="T7" fmla="*/ 322 h 328"/>
                  <a:gd name="T8" fmla="*/ 79 w 204"/>
                  <a:gd name="T9" fmla="*/ 143 h 328"/>
                  <a:gd name="T10" fmla="*/ 153 w 204"/>
                  <a:gd name="T11" fmla="*/ 0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4" h="328">
                    <a:moveTo>
                      <a:pt x="153" y="0"/>
                    </a:moveTo>
                    <a:cubicBezTo>
                      <a:pt x="153" y="0"/>
                      <a:pt x="193" y="35"/>
                      <a:pt x="201" y="144"/>
                    </a:cubicBezTo>
                    <a:cubicBezTo>
                      <a:pt x="204" y="190"/>
                      <a:pt x="189" y="281"/>
                      <a:pt x="182" y="321"/>
                    </a:cubicBezTo>
                    <a:cubicBezTo>
                      <a:pt x="181" y="328"/>
                      <a:pt x="171" y="328"/>
                      <a:pt x="169" y="322"/>
                    </a:cubicBezTo>
                    <a:cubicBezTo>
                      <a:pt x="155" y="273"/>
                      <a:pt x="123" y="156"/>
                      <a:pt x="79" y="143"/>
                    </a:cubicBezTo>
                    <a:cubicBezTo>
                      <a:pt x="0" y="121"/>
                      <a:pt x="153" y="0"/>
                      <a:pt x="153" y="0"/>
                    </a:cubicBezTo>
                  </a:path>
                </a:pathLst>
              </a:custGeom>
              <a:solidFill>
                <a:srgbClr val="BD13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70808" y="3921299"/>
                <a:ext cx="611420" cy="306924"/>
              </a:xfrm>
              <a:custGeom>
                <a:avLst/>
                <a:gdLst>
                  <a:gd name="T0" fmla="*/ 3 w 504"/>
                  <a:gd name="T1" fmla="*/ 0 h 253"/>
                  <a:gd name="T2" fmla="*/ 0 w 504"/>
                  <a:gd name="T3" fmla="*/ 17 h 253"/>
                  <a:gd name="T4" fmla="*/ 10 w 504"/>
                  <a:gd name="T5" fmla="*/ 81 h 253"/>
                  <a:gd name="T6" fmla="*/ 3 w 504"/>
                  <a:gd name="T7" fmla="*/ 109 h 253"/>
                  <a:gd name="T8" fmla="*/ 45 w 504"/>
                  <a:gd name="T9" fmla="*/ 144 h 253"/>
                  <a:gd name="T10" fmla="*/ 38 w 504"/>
                  <a:gd name="T11" fmla="*/ 170 h 253"/>
                  <a:gd name="T12" fmla="*/ 213 w 504"/>
                  <a:gd name="T13" fmla="*/ 234 h 253"/>
                  <a:gd name="T14" fmla="*/ 395 w 504"/>
                  <a:gd name="T15" fmla="*/ 253 h 253"/>
                  <a:gd name="T16" fmla="*/ 403 w 504"/>
                  <a:gd name="T17" fmla="*/ 225 h 253"/>
                  <a:gd name="T18" fmla="*/ 455 w 504"/>
                  <a:gd name="T19" fmla="*/ 211 h 253"/>
                  <a:gd name="T20" fmla="*/ 462 w 504"/>
                  <a:gd name="T21" fmla="*/ 185 h 253"/>
                  <a:gd name="T22" fmla="*/ 497 w 504"/>
                  <a:gd name="T23" fmla="*/ 130 h 253"/>
                  <a:gd name="T24" fmla="*/ 504 w 504"/>
                  <a:gd name="T25" fmla="*/ 114 h 253"/>
                  <a:gd name="T26" fmla="*/ 261 w 504"/>
                  <a:gd name="T27" fmla="*/ 24 h 253"/>
                  <a:gd name="T28" fmla="*/ 3 w 504"/>
                  <a:gd name="T2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4" h="253">
                    <a:moveTo>
                      <a:pt x="3" y="0"/>
                    </a:moveTo>
                    <a:lnTo>
                      <a:pt x="0" y="17"/>
                    </a:lnTo>
                    <a:lnTo>
                      <a:pt x="10" y="81"/>
                    </a:lnTo>
                    <a:lnTo>
                      <a:pt x="3" y="109"/>
                    </a:lnTo>
                    <a:lnTo>
                      <a:pt x="45" y="144"/>
                    </a:lnTo>
                    <a:lnTo>
                      <a:pt x="38" y="170"/>
                    </a:lnTo>
                    <a:lnTo>
                      <a:pt x="213" y="234"/>
                    </a:lnTo>
                    <a:lnTo>
                      <a:pt x="395" y="253"/>
                    </a:lnTo>
                    <a:lnTo>
                      <a:pt x="403" y="225"/>
                    </a:lnTo>
                    <a:lnTo>
                      <a:pt x="455" y="211"/>
                    </a:lnTo>
                    <a:lnTo>
                      <a:pt x="462" y="185"/>
                    </a:lnTo>
                    <a:lnTo>
                      <a:pt x="497" y="130"/>
                    </a:lnTo>
                    <a:lnTo>
                      <a:pt x="504" y="114"/>
                    </a:lnTo>
                    <a:lnTo>
                      <a:pt x="261" y="2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70808" y="3921299"/>
                <a:ext cx="611420" cy="306924"/>
              </a:xfrm>
              <a:custGeom>
                <a:avLst/>
                <a:gdLst>
                  <a:gd name="T0" fmla="*/ 3 w 504"/>
                  <a:gd name="T1" fmla="*/ 0 h 253"/>
                  <a:gd name="T2" fmla="*/ 0 w 504"/>
                  <a:gd name="T3" fmla="*/ 17 h 253"/>
                  <a:gd name="T4" fmla="*/ 10 w 504"/>
                  <a:gd name="T5" fmla="*/ 81 h 253"/>
                  <a:gd name="T6" fmla="*/ 3 w 504"/>
                  <a:gd name="T7" fmla="*/ 109 h 253"/>
                  <a:gd name="T8" fmla="*/ 45 w 504"/>
                  <a:gd name="T9" fmla="*/ 144 h 253"/>
                  <a:gd name="T10" fmla="*/ 38 w 504"/>
                  <a:gd name="T11" fmla="*/ 170 h 253"/>
                  <a:gd name="T12" fmla="*/ 213 w 504"/>
                  <a:gd name="T13" fmla="*/ 234 h 253"/>
                  <a:gd name="T14" fmla="*/ 395 w 504"/>
                  <a:gd name="T15" fmla="*/ 253 h 253"/>
                  <a:gd name="T16" fmla="*/ 403 w 504"/>
                  <a:gd name="T17" fmla="*/ 225 h 253"/>
                  <a:gd name="T18" fmla="*/ 455 w 504"/>
                  <a:gd name="T19" fmla="*/ 211 h 253"/>
                  <a:gd name="T20" fmla="*/ 462 w 504"/>
                  <a:gd name="T21" fmla="*/ 185 h 253"/>
                  <a:gd name="T22" fmla="*/ 497 w 504"/>
                  <a:gd name="T23" fmla="*/ 130 h 253"/>
                  <a:gd name="T24" fmla="*/ 504 w 504"/>
                  <a:gd name="T25" fmla="*/ 114 h 253"/>
                  <a:gd name="T26" fmla="*/ 261 w 504"/>
                  <a:gd name="T27" fmla="*/ 24 h 253"/>
                  <a:gd name="T28" fmla="*/ 3 w 504"/>
                  <a:gd name="T2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4" h="253">
                    <a:moveTo>
                      <a:pt x="3" y="0"/>
                    </a:moveTo>
                    <a:lnTo>
                      <a:pt x="0" y="17"/>
                    </a:lnTo>
                    <a:lnTo>
                      <a:pt x="10" y="81"/>
                    </a:lnTo>
                    <a:lnTo>
                      <a:pt x="3" y="109"/>
                    </a:lnTo>
                    <a:lnTo>
                      <a:pt x="45" y="144"/>
                    </a:lnTo>
                    <a:lnTo>
                      <a:pt x="38" y="170"/>
                    </a:lnTo>
                    <a:lnTo>
                      <a:pt x="213" y="234"/>
                    </a:lnTo>
                    <a:lnTo>
                      <a:pt x="395" y="253"/>
                    </a:lnTo>
                    <a:lnTo>
                      <a:pt x="403" y="225"/>
                    </a:lnTo>
                    <a:lnTo>
                      <a:pt x="455" y="211"/>
                    </a:lnTo>
                    <a:lnTo>
                      <a:pt x="462" y="185"/>
                    </a:lnTo>
                    <a:lnTo>
                      <a:pt x="497" y="130"/>
                    </a:lnTo>
                    <a:lnTo>
                      <a:pt x="504" y="114"/>
                    </a:lnTo>
                    <a:lnTo>
                      <a:pt x="261" y="24"/>
                    </a:lnTo>
                    <a:lnTo>
                      <a:pt x="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74447" y="2408520"/>
                <a:ext cx="828572" cy="1651077"/>
              </a:xfrm>
              <a:custGeom>
                <a:avLst/>
                <a:gdLst>
                  <a:gd name="T0" fmla="*/ 212 w 289"/>
                  <a:gd name="T1" fmla="*/ 575 h 575"/>
                  <a:gd name="T2" fmla="*/ 240 w 289"/>
                  <a:gd name="T3" fmla="*/ 477 h 575"/>
                  <a:gd name="T4" fmla="*/ 228 w 289"/>
                  <a:gd name="T5" fmla="*/ 14 h 575"/>
                  <a:gd name="T6" fmla="*/ 17 w 289"/>
                  <a:gd name="T7" fmla="*/ 427 h 575"/>
                  <a:gd name="T8" fmla="*/ 0 w 289"/>
                  <a:gd name="T9" fmla="*/ 527 h 575"/>
                  <a:gd name="T10" fmla="*/ 212 w 289"/>
                  <a:gd name="T11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9" h="575">
                    <a:moveTo>
                      <a:pt x="212" y="575"/>
                    </a:moveTo>
                    <a:cubicBezTo>
                      <a:pt x="223" y="544"/>
                      <a:pt x="232" y="512"/>
                      <a:pt x="240" y="477"/>
                    </a:cubicBezTo>
                    <a:cubicBezTo>
                      <a:pt x="280" y="300"/>
                      <a:pt x="289" y="28"/>
                      <a:pt x="228" y="14"/>
                    </a:cubicBezTo>
                    <a:cubicBezTo>
                      <a:pt x="166" y="0"/>
                      <a:pt x="57" y="249"/>
                      <a:pt x="17" y="427"/>
                    </a:cubicBezTo>
                    <a:cubicBezTo>
                      <a:pt x="9" y="461"/>
                      <a:pt x="3" y="495"/>
                      <a:pt x="0" y="527"/>
                    </a:cubicBezTo>
                    <a:cubicBezTo>
                      <a:pt x="212" y="575"/>
                      <a:pt x="212" y="575"/>
                      <a:pt x="212" y="575"/>
                    </a:cubicBezTo>
                  </a:path>
                </a:pathLst>
              </a:custGeom>
              <a:solidFill>
                <a:srgbClr val="60C6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74447" y="4053531"/>
                <a:ext cx="548337" cy="160134"/>
              </a:xfrm>
              <a:custGeom>
                <a:avLst/>
                <a:gdLst>
                  <a:gd name="T0" fmla="*/ 185 w 191"/>
                  <a:gd name="T1" fmla="*/ 56 h 56"/>
                  <a:gd name="T2" fmla="*/ 191 w 191"/>
                  <a:gd name="T3" fmla="*/ 43 h 56"/>
                  <a:gd name="T4" fmla="*/ 0 w 191"/>
                  <a:gd name="T5" fmla="*/ 0 h 56"/>
                  <a:gd name="T6" fmla="*/ 0 w 191"/>
                  <a:gd name="T7" fmla="*/ 14 h 56"/>
                  <a:gd name="T8" fmla="*/ 185 w 191"/>
                  <a:gd name="T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56">
                    <a:moveTo>
                      <a:pt x="185" y="56"/>
                    </a:moveTo>
                    <a:cubicBezTo>
                      <a:pt x="187" y="52"/>
                      <a:pt x="189" y="48"/>
                      <a:pt x="191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9"/>
                      <a:pt x="0" y="14"/>
                    </a:cubicBezTo>
                    <a:cubicBezTo>
                      <a:pt x="185" y="56"/>
                      <a:pt x="185" y="56"/>
                      <a:pt x="185" y="56"/>
                    </a:cubicBezTo>
                  </a:path>
                </a:pathLst>
              </a:custGeom>
              <a:solidFill>
                <a:srgbClr val="A6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916907" y="4127532"/>
                <a:ext cx="433090" cy="169839"/>
              </a:xfrm>
              <a:custGeom>
                <a:avLst/>
                <a:gdLst>
                  <a:gd name="T0" fmla="*/ 134 w 151"/>
                  <a:gd name="T1" fmla="*/ 59 h 59"/>
                  <a:gd name="T2" fmla="*/ 151 w 151"/>
                  <a:gd name="T3" fmla="*/ 35 h 59"/>
                  <a:gd name="T4" fmla="*/ 0 w 151"/>
                  <a:gd name="T5" fmla="*/ 0 h 59"/>
                  <a:gd name="T6" fmla="*/ 6 w 151"/>
                  <a:gd name="T7" fmla="*/ 29 h 59"/>
                  <a:gd name="T8" fmla="*/ 134 w 151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1" h="59">
                    <a:moveTo>
                      <a:pt x="134" y="59"/>
                    </a:moveTo>
                    <a:cubicBezTo>
                      <a:pt x="140" y="51"/>
                      <a:pt x="146" y="43"/>
                      <a:pt x="151" y="3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11"/>
                      <a:pt x="3" y="20"/>
                      <a:pt x="6" y="29"/>
                    </a:cubicBezTo>
                    <a:cubicBezTo>
                      <a:pt x="134" y="59"/>
                      <a:pt x="134" y="59"/>
                      <a:pt x="134" y="59"/>
                    </a:cubicBezTo>
                  </a:path>
                </a:pathLst>
              </a:custGeom>
              <a:solidFill>
                <a:srgbClr val="4DA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65955" y="3941923"/>
                <a:ext cx="607781" cy="220791"/>
              </a:xfrm>
              <a:custGeom>
                <a:avLst/>
                <a:gdLst>
                  <a:gd name="T0" fmla="*/ 201 w 212"/>
                  <a:gd name="T1" fmla="*/ 77 h 77"/>
                  <a:gd name="T2" fmla="*/ 212 w 212"/>
                  <a:gd name="T3" fmla="*/ 48 h 77"/>
                  <a:gd name="T4" fmla="*/ 2 w 212"/>
                  <a:gd name="T5" fmla="*/ 0 h 77"/>
                  <a:gd name="T6" fmla="*/ 0 w 212"/>
                  <a:gd name="T7" fmla="*/ 31 h 77"/>
                  <a:gd name="T8" fmla="*/ 201 w 212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7">
                    <a:moveTo>
                      <a:pt x="201" y="77"/>
                    </a:moveTo>
                    <a:cubicBezTo>
                      <a:pt x="205" y="67"/>
                      <a:pt x="209" y="58"/>
                      <a:pt x="212" y="48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1"/>
                      <a:pt x="0" y="21"/>
                      <a:pt x="0" y="31"/>
                    </a:cubicBezTo>
                    <a:cubicBezTo>
                      <a:pt x="201" y="77"/>
                      <a:pt x="201" y="77"/>
                      <a:pt x="201" y="77"/>
                    </a:cubicBezTo>
                  </a:path>
                </a:pathLst>
              </a:custGeom>
              <a:solidFill>
                <a:srgbClr val="3A7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88294" y="2196221"/>
                <a:ext cx="100691" cy="263251"/>
              </a:xfrm>
              <a:custGeom>
                <a:avLst/>
                <a:gdLst>
                  <a:gd name="T0" fmla="*/ 27 w 35"/>
                  <a:gd name="T1" fmla="*/ 92 h 92"/>
                  <a:gd name="T2" fmla="*/ 34 w 35"/>
                  <a:gd name="T3" fmla="*/ 0 h 92"/>
                  <a:gd name="T4" fmla="*/ 0 w 35"/>
                  <a:gd name="T5" fmla="*/ 85 h 92"/>
                  <a:gd name="T6" fmla="*/ 27 w 35"/>
                  <a:gd name="T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92">
                    <a:moveTo>
                      <a:pt x="27" y="92"/>
                    </a:moveTo>
                    <a:cubicBezTo>
                      <a:pt x="34" y="37"/>
                      <a:pt x="35" y="1"/>
                      <a:pt x="34" y="0"/>
                    </a:cubicBezTo>
                    <a:cubicBezTo>
                      <a:pt x="32" y="0"/>
                      <a:pt x="17" y="33"/>
                      <a:pt x="0" y="85"/>
                    </a:cubicBezTo>
                    <a:cubicBezTo>
                      <a:pt x="27" y="92"/>
                      <a:pt x="27" y="92"/>
                      <a:pt x="27" y="92"/>
                    </a:cubicBezTo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86913" y="2318748"/>
                <a:ext cx="362728" cy="428237"/>
              </a:xfrm>
              <a:custGeom>
                <a:avLst/>
                <a:gdLst>
                  <a:gd name="T0" fmla="*/ 126 w 126"/>
                  <a:gd name="T1" fmla="*/ 149 h 149"/>
                  <a:gd name="T2" fmla="*/ 93 w 126"/>
                  <a:gd name="T3" fmla="*/ 1 h 149"/>
                  <a:gd name="T4" fmla="*/ 0 w 126"/>
                  <a:gd name="T5" fmla="*/ 120 h 149"/>
                  <a:gd name="T6" fmla="*/ 126 w 126"/>
                  <a:gd name="T7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6" h="149">
                    <a:moveTo>
                      <a:pt x="126" y="149"/>
                    </a:moveTo>
                    <a:cubicBezTo>
                      <a:pt x="121" y="63"/>
                      <a:pt x="101" y="3"/>
                      <a:pt x="93" y="1"/>
                    </a:cubicBezTo>
                    <a:cubicBezTo>
                      <a:pt x="86" y="0"/>
                      <a:pt x="43" y="45"/>
                      <a:pt x="0" y="120"/>
                    </a:cubicBezTo>
                    <a:cubicBezTo>
                      <a:pt x="126" y="149"/>
                      <a:pt x="126" y="149"/>
                      <a:pt x="126" y="149"/>
                    </a:cubicBezTo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12912" y="2908332"/>
                <a:ext cx="340891" cy="340891"/>
              </a:xfrm>
              <a:custGeom>
                <a:avLst/>
                <a:gdLst>
                  <a:gd name="T0" fmla="*/ 113 w 119"/>
                  <a:gd name="T1" fmla="*/ 71 h 119"/>
                  <a:gd name="T2" fmla="*/ 48 w 119"/>
                  <a:gd name="T3" fmla="*/ 112 h 119"/>
                  <a:gd name="T4" fmla="*/ 7 w 119"/>
                  <a:gd name="T5" fmla="*/ 47 h 119"/>
                  <a:gd name="T6" fmla="*/ 72 w 119"/>
                  <a:gd name="T7" fmla="*/ 7 h 119"/>
                  <a:gd name="T8" fmla="*/ 113 w 119"/>
                  <a:gd name="T9" fmla="*/ 71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9">
                    <a:moveTo>
                      <a:pt x="113" y="71"/>
                    </a:moveTo>
                    <a:cubicBezTo>
                      <a:pt x="106" y="100"/>
                      <a:pt x="77" y="119"/>
                      <a:pt x="48" y="112"/>
                    </a:cubicBezTo>
                    <a:cubicBezTo>
                      <a:pt x="19" y="105"/>
                      <a:pt x="0" y="76"/>
                      <a:pt x="7" y="47"/>
                    </a:cubicBezTo>
                    <a:cubicBezTo>
                      <a:pt x="14" y="18"/>
                      <a:pt x="43" y="0"/>
                      <a:pt x="72" y="7"/>
                    </a:cubicBezTo>
                    <a:cubicBezTo>
                      <a:pt x="101" y="13"/>
                      <a:pt x="119" y="42"/>
                      <a:pt x="113" y="71"/>
                    </a:cubicBezTo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44453" y="2939873"/>
                <a:ext cx="277808" cy="277808"/>
              </a:xfrm>
              <a:custGeom>
                <a:avLst/>
                <a:gdLst>
                  <a:gd name="T0" fmla="*/ 15 w 97"/>
                  <a:gd name="T1" fmla="*/ 22 h 97"/>
                  <a:gd name="T2" fmla="*/ 75 w 97"/>
                  <a:gd name="T3" fmla="*/ 15 h 97"/>
                  <a:gd name="T4" fmla="*/ 82 w 97"/>
                  <a:gd name="T5" fmla="*/ 75 h 97"/>
                  <a:gd name="T6" fmla="*/ 22 w 97"/>
                  <a:gd name="T7" fmla="*/ 82 h 97"/>
                  <a:gd name="T8" fmla="*/ 15 w 97"/>
                  <a:gd name="T9" fmla="*/ 2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15" y="22"/>
                    </a:moveTo>
                    <a:cubicBezTo>
                      <a:pt x="30" y="3"/>
                      <a:pt x="57" y="0"/>
                      <a:pt x="75" y="15"/>
                    </a:cubicBezTo>
                    <a:cubicBezTo>
                      <a:pt x="94" y="29"/>
                      <a:pt x="97" y="56"/>
                      <a:pt x="82" y="75"/>
                    </a:cubicBezTo>
                    <a:cubicBezTo>
                      <a:pt x="68" y="93"/>
                      <a:pt x="41" y="97"/>
                      <a:pt x="22" y="82"/>
                    </a:cubicBezTo>
                    <a:cubicBezTo>
                      <a:pt x="4" y="67"/>
                      <a:pt x="0" y="40"/>
                      <a:pt x="15" y="22"/>
                    </a:cubicBezTo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61437" y="2953217"/>
                <a:ext cx="169839" cy="198954"/>
              </a:xfrm>
              <a:custGeom>
                <a:avLst/>
                <a:gdLst>
                  <a:gd name="T0" fmla="*/ 53 w 59"/>
                  <a:gd name="T1" fmla="*/ 2 h 69"/>
                  <a:gd name="T2" fmla="*/ 59 w 59"/>
                  <a:gd name="T3" fmla="*/ 4 h 69"/>
                  <a:gd name="T4" fmla="*/ 8 w 59"/>
                  <a:gd name="T5" fmla="*/ 69 h 69"/>
                  <a:gd name="T6" fmla="*/ 5 w 59"/>
                  <a:gd name="T7" fmla="*/ 63 h 69"/>
                  <a:gd name="T8" fmla="*/ 53 w 59"/>
                  <a:gd name="T9" fmla="*/ 2 h 69"/>
                  <a:gd name="T10" fmla="*/ 3 w 59"/>
                  <a:gd name="T11" fmla="*/ 59 h 69"/>
                  <a:gd name="T12" fmla="*/ 49 w 59"/>
                  <a:gd name="T13" fmla="*/ 1 h 69"/>
                  <a:gd name="T14" fmla="*/ 36 w 59"/>
                  <a:gd name="T15" fmla="*/ 1 h 69"/>
                  <a:gd name="T16" fmla="*/ 0 w 59"/>
                  <a:gd name="T17" fmla="*/ 46 h 69"/>
                  <a:gd name="T18" fmla="*/ 3 w 59"/>
                  <a:gd name="T19" fmla="*/ 5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9" h="69">
                    <a:moveTo>
                      <a:pt x="53" y="2"/>
                    </a:moveTo>
                    <a:cubicBezTo>
                      <a:pt x="55" y="2"/>
                      <a:pt x="57" y="3"/>
                      <a:pt x="59" y="4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7"/>
                      <a:pt x="6" y="65"/>
                      <a:pt x="5" y="63"/>
                    </a:cubicBezTo>
                    <a:cubicBezTo>
                      <a:pt x="53" y="2"/>
                      <a:pt x="53" y="2"/>
                      <a:pt x="53" y="2"/>
                    </a:cubicBezTo>
                    <a:moveTo>
                      <a:pt x="3" y="59"/>
                    </a:moveTo>
                    <a:cubicBezTo>
                      <a:pt x="49" y="1"/>
                      <a:pt x="49" y="1"/>
                      <a:pt x="49" y="1"/>
                    </a:cubicBezTo>
                    <a:cubicBezTo>
                      <a:pt x="44" y="0"/>
                      <a:pt x="40" y="0"/>
                      <a:pt x="36" y="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1"/>
                      <a:pt x="1" y="55"/>
                      <a:pt x="3" y="5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32155" y="3732050"/>
                <a:ext cx="289940" cy="815227"/>
              </a:xfrm>
              <a:custGeom>
                <a:avLst/>
                <a:gdLst>
                  <a:gd name="T0" fmla="*/ 7 w 101"/>
                  <a:gd name="T1" fmla="*/ 283 h 284"/>
                  <a:gd name="T2" fmla="*/ 16 w 101"/>
                  <a:gd name="T3" fmla="*/ 277 h 284"/>
                  <a:gd name="T4" fmla="*/ 94 w 101"/>
                  <a:gd name="T5" fmla="*/ 47 h 284"/>
                  <a:gd name="T6" fmla="*/ 70 w 101"/>
                  <a:gd name="T7" fmla="*/ 4 h 284"/>
                  <a:gd name="T8" fmla="*/ 30 w 101"/>
                  <a:gd name="T9" fmla="*/ 32 h 284"/>
                  <a:gd name="T10" fmla="*/ 1 w 101"/>
                  <a:gd name="T11" fmla="*/ 274 h 284"/>
                  <a:gd name="T12" fmla="*/ 7 w 101"/>
                  <a:gd name="T13" fmla="*/ 283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" h="284">
                    <a:moveTo>
                      <a:pt x="7" y="283"/>
                    </a:moveTo>
                    <a:cubicBezTo>
                      <a:pt x="11" y="284"/>
                      <a:pt x="15" y="281"/>
                      <a:pt x="16" y="277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101" y="28"/>
                      <a:pt x="89" y="8"/>
                      <a:pt x="70" y="4"/>
                    </a:cubicBezTo>
                    <a:cubicBezTo>
                      <a:pt x="51" y="0"/>
                      <a:pt x="32" y="13"/>
                      <a:pt x="30" y="32"/>
                    </a:cubicBezTo>
                    <a:cubicBezTo>
                      <a:pt x="1" y="274"/>
                      <a:pt x="1" y="274"/>
                      <a:pt x="1" y="274"/>
                    </a:cubicBezTo>
                    <a:cubicBezTo>
                      <a:pt x="0" y="278"/>
                      <a:pt x="3" y="282"/>
                      <a:pt x="7" y="283"/>
                    </a:cubicBezTo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70619" y="3814543"/>
                <a:ext cx="249906" cy="824932"/>
              </a:xfrm>
              <a:custGeom>
                <a:avLst/>
                <a:gdLst>
                  <a:gd name="T0" fmla="*/ 64 w 87"/>
                  <a:gd name="T1" fmla="*/ 0 h 287"/>
                  <a:gd name="T2" fmla="*/ 39 w 87"/>
                  <a:gd name="T3" fmla="*/ 85 h 287"/>
                  <a:gd name="T4" fmla="*/ 39 w 87"/>
                  <a:gd name="T5" fmla="*/ 85 h 287"/>
                  <a:gd name="T6" fmla="*/ 36 w 87"/>
                  <a:gd name="T7" fmla="*/ 92 h 287"/>
                  <a:gd name="T8" fmla="*/ 25 w 87"/>
                  <a:gd name="T9" fmla="*/ 121 h 287"/>
                  <a:gd name="T10" fmla="*/ 25 w 87"/>
                  <a:gd name="T11" fmla="*/ 121 h 287"/>
                  <a:gd name="T12" fmla="*/ 20 w 87"/>
                  <a:gd name="T13" fmla="*/ 119 h 287"/>
                  <a:gd name="T14" fmla="*/ 18 w 87"/>
                  <a:gd name="T15" fmla="*/ 126 h 287"/>
                  <a:gd name="T16" fmla="*/ 12 w 87"/>
                  <a:gd name="T17" fmla="*/ 139 h 287"/>
                  <a:gd name="T18" fmla="*/ 12 w 87"/>
                  <a:gd name="T19" fmla="*/ 139 h 287"/>
                  <a:gd name="T20" fmla="*/ 0 w 87"/>
                  <a:gd name="T21" fmla="*/ 136 h 287"/>
                  <a:gd name="T22" fmla="*/ 55 w 87"/>
                  <a:gd name="T23" fmla="*/ 282 h 287"/>
                  <a:gd name="T24" fmla="*/ 61 w 87"/>
                  <a:gd name="T25" fmla="*/ 287 h 287"/>
                  <a:gd name="T26" fmla="*/ 68 w 87"/>
                  <a:gd name="T27" fmla="*/ 281 h 287"/>
                  <a:gd name="T28" fmla="*/ 87 w 87"/>
                  <a:gd name="T29" fmla="*/ 118 h 287"/>
                  <a:gd name="T30" fmla="*/ 87 w 87"/>
                  <a:gd name="T31" fmla="*/ 104 h 287"/>
                  <a:gd name="T32" fmla="*/ 64 w 87"/>
                  <a:gd name="T33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7" h="287">
                    <a:moveTo>
                      <a:pt x="64" y="0"/>
                    </a:moveTo>
                    <a:cubicBezTo>
                      <a:pt x="57" y="30"/>
                      <a:pt x="48" y="58"/>
                      <a:pt x="39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36" y="92"/>
                      <a:pt x="36" y="92"/>
                      <a:pt x="36" y="92"/>
                    </a:cubicBezTo>
                    <a:cubicBezTo>
                      <a:pt x="33" y="102"/>
                      <a:pt x="29" y="111"/>
                      <a:pt x="25" y="121"/>
                    </a:cubicBezTo>
                    <a:cubicBezTo>
                      <a:pt x="25" y="121"/>
                      <a:pt x="25" y="121"/>
                      <a:pt x="25" y="121"/>
                    </a:cubicBezTo>
                    <a:cubicBezTo>
                      <a:pt x="20" y="119"/>
                      <a:pt x="20" y="119"/>
                      <a:pt x="20" y="119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16" y="131"/>
                      <a:pt x="14" y="135"/>
                      <a:pt x="12" y="139"/>
                    </a:cubicBezTo>
                    <a:cubicBezTo>
                      <a:pt x="12" y="139"/>
                      <a:pt x="12" y="139"/>
                      <a:pt x="12" y="139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26" y="178"/>
                      <a:pt x="45" y="247"/>
                      <a:pt x="55" y="282"/>
                    </a:cubicBezTo>
                    <a:cubicBezTo>
                      <a:pt x="56" y="285"/>
                      <a:pt x="59" y="287"/>
                      <a:pt x="61" y="287"/>
                    </a:cubicBezTo>
                    <a:cubicBezTo>
                      <a:pt x="64" y="287"/>
                      <a:pt x="67" y="285"/>
                      <a:pt x="68" y="281"/>
                    </a:cubicBezTo>
                    <a:cubicBezTo>
                      <a:pt x="74" y="245"/>
                      <a:pt x="87" y="167"/>
                      <a:pt x="87" y="118"/>
                    </a:cubicBezTo>
                    <a:cubicBezTo>
                      <a:pt x="87" y="113"/>
                      <a:pt x="87" y="108"/>
                      <a:pt x="87" y="104"/>
                    </a:cubicBezTo>
                    <a:cubicBezTo>
                      <a:pt x="83" y="56"/>
                      <a:pt x="73" y="23"/>
                      <a:pt x="64" y="0"/>
                    </a:cubicBezTo>
                  </a:path>
                </a:pathLst>
              </a:custGeom>
              <a:solidFill>
                <a:srgbClr val="DCE4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46879" y="4007432"/>
                <a:ext cx="235348" cy="71575"/>
              </a:xfrm>
              <a:custGeom>
                <a:avLst/>
                <a:gdLst>
                  <a:gd name="T0" fmla="*/ 7 w 194"/>
                  <a:gd name="T1" fmla="*/ 0 h 59"/>
                  <a:gd name="T2" fmla="*/ 0 w 194"/>
                  <a:gd name="T3" fmla="*/ 17 h 59"/>
                  <a:gd name="T4" fmla="*/ 187 w 194"/>
                  <a:gd name="T5" fmla="*/ 59 h 59"/>
                  <a:gd name="T6" fmla="*/ 187 w 194"/>
                  <a:gd name="T7" fmla="*/ 59 h 59"/>
                  <a:gd name="T8" fmla="*/ 194 w 194"/>
                  <a:gd name="T9" fmla="*/ 43 h 59"/>
                  <a:gd name="T10" fmla="*/ 7 w 194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9">
                    <a:moveTo>
                      <a:pt x="7" y="0"/>
                    </a:moveTo>
                    <a:lnTo>
                      <a:pt x="0" y="17"/>
                    </a:lnTo>
                    <a:lnTo>
                      <a:pt x="187" y="59"/>
                    </a:lnTo>
                    <a:lnTo>
                      <a:pt x="187" y="59"/>
                    </a:lnTo>
                    <a:lnTo>
                      <a:pt x="194" y="43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46879" y="4007432"/>
                <a:ext cx="235348" cy="71575"/>
              </a:xfrm>
              <a:custGeom>
                <a:avLst/>
                <a:gdLst>
                  <a:gd name="T0" fmla="*/ 7 w 194"/>
                  <a:gd name="T1" fmla="*/ 0 h 59"/>
                  <a:gd name="T2" fmla="*/ 0 w 194"/>
                  <a:gd name="T3" fmla="*/ 17 h 59"/>
                  <a:gd name="T4" fmla="*/ 187 w 194"/>
                  <a:gd name="T5" fmla="*/ 59 h 59"/>
                  <a:gd name="T6" fmla="*/ 187 w 194"/>
                  <a:gd name="T7" fmla="*/ 59 h 59"/>
                  <a:gd name="T8" fmla="*/ 194 w 194"/>
                  <a:gd name="T9" fmla="*/ 43 h 59"/>
                  <a:gd name="T10" fmla="*/ 7 w 194"/>
                  <a:gd name="T1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4" h="59">
                    <a:moveTo>
                      <a:pt x="7" y="0"/>
                    </a:moveTo>
                    <a:lnTo>
                      <a:pt x="0" y="17"/>
                    </a:lnTo>
                    <a:lnTo>
                      <a:pt x="187" y="59"/>
                    </a:lnTo>
                    <a:lnTo>
                      <a:pt x="187" y="59"/>
                    </a:lnTo>
                    <a:lnTo>
                      <a:pt x="194" y="43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55372" y="4007432"/>
                <a:ext cx="226857" cy="52165"/>
              </a:xfrm>
              <a:custGeom>
                <a:avLst/>
                <a:gdLst>
                  <a:gd name="T0" fmla="*/ 0 w 187"/>
                  <a:gd name="T1" fmla="*/ 0 h 43"/>
                  <a:gd name="T2" fmla="*/ 0 w 187"/>
                  <a:gd name="T3" fmla="*/ 0 h 43"/>
                  <a:gd name="T4" fmla="*/ 187 w 187"/>
                  <a:gd name="T5" fmla="*/ 43 h 43"/>
                  <a:gd name="T6" fmla="*/ 0 w 187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7" h="43">
                    <a:moveTo>
                      <a:pt x="0" y="0"/>
                    </a:moveTo>
                    <a:lnTo>
                      <a:pt x="0" y="0"/>
                    </a:lnTo>
                    <a:lnTo>
                      <a:pt x="187" y="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70F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55372" y="4007432"/>
                <a:ext cx="226857" cy="52165"/>
              </a:xfrm>
              <a:custGeom>
                <a:avLst/>
                <a:gdLst>
                  <a:gd name="T0" fmla="*/ 0 w 187"/>
                  <a:gd name="T1" fmla="*/ 0 h 43"/>
                  <a:gd name="T2" fmla="*/ 0 w 187"/>
                  <a:gd name="T3" fmla="*/ 0 h 43"/>
                  <a:gd name="T4" fmla="*/ 187 w 187"/>
                  <a:gd name="T5" fmla="*/ 43 h 43"/>
                  <a:gd name="T6" fmla="*/ 0 w 187"/>
                  <a:gd name="T7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7" h="43">
                    <a:moveTo>
                      <a:pt x="0" y="0"/>
                    </a:moveTo>
                    <a:lnTo>
                      <a:pt x="0" y="0"/>
                    </a:lnTo>
                    <a:lnTo>
                      <a:pt x="187" y="43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46879" y="4007432"/>
                <a:ext cx="8492" cy="20624"/>
              </a:xfrm>
              <a:custGeom>
                <a:avLst/>
                <a:gdLst>
                  <a:gd name="T0" fmla="*/ 7 w 7"/>
                  <a:gd name="T1" fmla="*/ 0 h 17"/>
                  <a:gd name="T2" fmla="*/ 0 w 7"/>
                  <a:gd name="T3" fmla="*/ 17 h 17"/>
                  <a:gd name="T4" fmla="*/ 0 w 7"/>
                  <a:gd name="T5" fmla="*/ 17 h 17"/>
                  <a:gd name="T6" fmla="*/ 7 w 7"/>
                  <a:gd name="T7" fmla="*/ 0 h 17"/>
                  <a:gd name="T8" fmla="*/ 7 w 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7" y="0"/>
                    </a:moveTo>
                    <a:lnTo>
                      <a:pt x="0" y="17"/>
                    </a:lnTo>
                    <a:lnTo>
                      <a:pt x="0" y="17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9C03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46879" y="4007432"/>
                <a:ext cx="8492" cy="20624"/>
              </a:xfrm>
              <a:custGeom>
                <a:avLst/>
                <a:gdLst>
                  <a:gd name="T0" fmla="*/ 7 w 7"/>
                  <a:gd name="T1" fmla="*/ 0 h 17"/>
                  <a:gd name="T2" fmla="*/ 0 w 7"/>
                  <a:gd name="T3" fmla="*/ 17 h 17"/>
                  <a:gd name="T4" fmla="*/ 0 w 7"/>
                  <a:gd name="T5" fmla="*/ 17 h 17"/>
                  <a:gd name="T6" fmla="*/ 7 w 7"/>
                  <a:gd name="T7" fmla="*/ 0 h 17"/>
                  <a:gd name="T8" fmla="*/ 7 w 7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7" y="0"/>
                    </a:moveTo>
                    <a:lnTo>
                      <a:pt x="0" y="17"/>
                    </a:lnTo>
                    <a:lnTo>
                      <a:pt x="0" y="17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12912" y="4110548"/>
                <a:ext cx="214725" cy="66723"/>
              </a:xfrm>
              <a:custGeom>
                <a:avLst/>
                <a:gdLst>
                  <a:gd name="T0" fmla="*/ 7 w 177"/>
                  <a:gd name="T1" fmla="*/ 0 h 55"/>
                  <a:gd name="T2" fmla="*/ 0 w 177"/>
                  <a:gd name="T3" fmla="*/ 17 h 55"/>
                  <a:gd name="T4" fmla="*/ 173 w 177"/>
                  <a:gd name="T5" fmla="*/ 55 h 55"/>
                  <a:gd name="T6" fmla="*/ 173 w 177"/>
                  <a:gd name="T7" fmla="*/ 55 h 55"/>
                  <a:gd name="T8" fmla="*/ 177 w 177"/>
                  <a:gd name="T9" fmla="*/ 38 h 55"/>
                  <a:gd name="T10" fmla="*/ 7 w 177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55">
                    <a:moveTo>
                      <a:pt x="7" y="0"/>
                    </a:moveTo>
                    <a:lnTo>
                      <a:pt x="0" y="17"/>
                    </a:lnTo>
                    <a:lnTo>
                      <a:pt x="173" y="55"/>
                    </a:lnTo>
                    <a:lnTo>
                      <a:pt x="173" y="55"/>
                    </a:lnTo>
                    <a:lnTo>
                      <a:pt x="177" y="3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12912" y="4110548"/>
                <a:ext cx="214725" cy="66723"/>
              </a:xfrm>
              <a:custGeom>
                <a:avLst/>
                <a:gdLst>
                  <a:gd name="T0" fmla="*/ 7 w 177"/>
                  <a:gd name="T1" fmla="*/ 0 h 55"/>
                  <a:gd name="T2" fmla="*/ 0 w 177"/>
                  <a:gd name="T3" fmla="*/ 17 h 55"/>
                  <a:gd name="T4" fmla="*/ 173 w 177"/>
                  <a:gd name="T5" fmla="*/ 55 h 55"/>
                  <a:gd name="T6" fmla="*/ 173 w 177"/>
                  <a:gd name="T7" fmla="*/ 55 h 55"/>
                  <a:gd name="T8" fmla="*/ 177 w 177"/>
                  <a:gd name="T9" fmla="*/ 38 h 55"/>
                  <a:gd name="T10" fmla="*/ 7 w 177"/>
                  <a:gd name="T11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55">
                    <a:moveTo>
                      <a:pt x="7" y="0"/>
                    </a:moveTo>
                    <a:lnTo>
                      <a:pt x="0" y="17"/>
                    </a:lnTo>
                    <a:lnTo>
                      <a:pt x="173" y="55"/>
                    </a:lnTo>
                    <a:lnTo>
                      <a:pt x="173" y="55"/>
                    </a:lnTo>
                    <a:lnTo>
                      <a:pt x="177" y="38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12912" y="4131172"/>
                <a:ext cx="209873" cy="46099"/>
              </a:xfrm>
              <a:custGeom>
                <a:avLst/>
                <a:gdLst>
                  <a:gd name="T0" fmla="*/ 0 w 173"/>
                  <a:gd name="T1" fmla="*/ 0 h 38"/>
                  <a:gd name="T2" fmla="*/ 0 w 173"/>
                  <a:gd name="T3" fmla="*/ 0 h 38"/>
                  <a:gd name="T4" fmla="*/ 173 w 173"/>
                  <a:gd name="T5" fmla="*/ 38 h 38"/>
                  <a:gd name="T6" fmla="*/ 0 w 173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38">
                    <a:moveTo>
                      <a:pt x="0" y="0"/>
                    </a:moveTo>
                    <a:lnTo>
                      <a:pt x="0" y="0"/>
                    </a:lnTo>
                    <a:lnTo>
                      <a:pt x="173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B11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12912" y="4131172"/>
                <a:ext cx="209873" cy="46099"/>
              </a:xfrm>
              <a:custGeom>
                <a:avLst/>
                <a:gdLst>
                  <a:gd name="T0" fmla="*/ 0 w 173"/>
                  <a:gd name="T1" fmla="*/ 0 h 38"/>
                  <a:gd name="T2" fmla="*/ 0 w 173"/>
                  <a:gd name="T3" fmla="*/ 0 h 38"/>
                  <a:gd name="T4" fmla="*/ 173 w 173"/>
                  <a:gd name="T5" fmla="*/ 38 h 38"/>
                  <a:gd name="T6" fmla="*/ 0 w 173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38">
                    <a:moveTo>
                      <a:pt x="0" y="0"/>
                    </a:moveTo>
                    <a:lnTo>
                      <a:pt x="0" y="0"/>
                    </a:lnTo>
                    <a:lnTo>
                      <a:pt x="173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129206" y="4110548"/>
                <a:ext cx="92198" cy="94625"/>
              </a:xfrm>
              <a:custGeom>
                <a:avLst/>
                <a:gdLst>
                  <a:gd name="T0" fmla="*/ 12 w 76"/>
                  <a:gd name="T1" fmla="*/ 22 h 78"/>
                  <a:gd name="T2" fmla="*/ 0 w 76"/>
                  <a:gd name="T3" fmla="*/ 78 h 78"/>
                  <a:gd name="T4" fmla="*/ 12 w 76"/>
                  <a:gd name="T5" fmla="*/ 24 h 78"/>
                  <a:gd name="T6" fmla="*/ 12 w 76"/>
                  <a:gd name="T7" fmla="*/ 22 h 78"/>
                  <a:gd name="T8" fmla="*/ 76 w 76"/>
                  <a:gd name="T9" fmla="*/ 0 h 78"/>
                  <a:gd name="T10" fmla="*/ 69 w 76"/>
                  <a:gd name="T11" fmla="*/ 17 h 78"/>
                  <a:gd name="T12" fmla="*/ 69 w 76"/>
                  <a:gd name="T13" fmla="*/ 17 h 78"/>
                  <a:gd name="T14" fmla="*/ 76 w 76"/>
                  <a:gd name="T1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8">
                    <a:moveTo>
                      <a:pt x="12" y="22"/>
                    </a:moveTo>
                    <a:lnTo>
                      <a:pt x="0" y="78"/>
                    </a:lnTo>
                    <a:lnTo>
                      <a:pt x="12" y="24"/>
                    </a:lnTo>
                    <a:lnTo>
                      <a:pt x="12" y="22"/>
                    </a:lnTo>
                    <a:close/>
                    <a:moveTo>
                      <a:pt x="76" y="0"/>
                    </a:moveTo>
                    <a:lnTo>
                      <a:pt x="69" y="17"/>
                    </a:lnTo>
                    <a:lnTo>
                      <a:pt x="69" y="17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9C03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129206" y="4110548"/>
                <a:ext cx="92198" cy="94625"/>
              </a:xfrm>
              <a:custGeom>
                <a:avLst/>
                <a:gdLst>
                  <a:gd name="T0" fmla="*/ 12 w 76"/>
                  <a:gd name="T1" fmla="*/ 22 h 78"/>
                  <a:gd name="T2" fmla="*/ 0 w 76"/>
                  <a:gd name="T3" fmla="*/ 78 h 78"/>
                  <a:gd name="T4" fmla="*/ 12 w 76"/>
                  <a:gd name="T5" fmla="*/ 24 h 78"/>
                  <a:gd name="T6" fmla="*/ 12 w 76"/>
                  <a:gd name="T7" fmla="*/ 22 h 78"/>
                  <a:gd name="T8" fmla="*/ 76 w 76"/>
                  <a:gd name="T9" fmla="*/ 0 h 78"/>
                  <a:gd name="T10" fmla="*/ 69 w 76"/>
                  <a:gd name="T11" fmla="*/ 17 h 78"/>
                  <a:gd name="T12" fmla="*/ 69 w 76"/>
                  <a:gd name="T13" fmla="*/ 17 h 78"/>
                  <a:gd name="T14" fmla="*/ 76 w 76"/>
                  <a:gd name="T1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" h="78">
                    <a:moveTo>
                      <a:pt x="12" y="22"/>
                    </a:moveTo>
                    <a:lnTo>
                      <a:pt x="0" y="78"/>
                    </a:lnTo>
                    <a:lnTo>
                      <a:pt x="12" y="24"/>
                    </a:lnTo>
                    <a:lnTo>
                      <a:pt x="12" y="22"/>
                    </a:lnTo>
                    <a:moveTo>
                      <a:pt x="76" y="0"/>
                    </a:moveTo>
                    <a:lnTo>
                      <a:pt x="69" y="17"/>
                    </a:lnTo>
                    <a:lnTo>
                      <a:pt x="69" y="17"/>
                    </a:lnTo>
                    <a:lnTo>
                      <a:pt x="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2289" y="4168779"/>
                <a:ext cx="163774" cy="59444"/>
              </a:xfrm>
              <a:custGeom>
                <a:avLst/>
                <a:gdLst>
                  <a:gd name="T0" fmla="*/ 7 w 135"/>
                  <a:gd name="T1" fmla="*/ 0 h 49"/>
                  <a:gd name="T2" fmla="*/ 0 w 135"/>
                  <a:gd name="T3" fmla="*/ 19 h 49"/>
                  <a:gd name="T4" fmla="*/ 130 w 135"/>
                  <a:gd name="T5" fmla="*/ 49 h 49"/>
                  <a:gd name="T6" fmla="*/ 130 w 135"/>
                  <a:gd name="T7" fmla="*/ 49 h 49"/>
                  <a:gd name="T8" fmla="*/ 135 w 135"/>
                  <a:gd name="T9" fmla="*/ 28 h 49"/>
                  <a:gd name="T10" fmla="*/ 7 w 13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49">
                    <a:moveTo>
                      <a:pt x="7" y="0"/>
                    </a:moveTo>
                    <a:lnTo>
                      <a:pt x="0" y="1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5" y="2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2289" y="4168779"/>
                <a:ext cx="163774" cy="59444"/>
              </a:xfrm>
              <a:custGeom>
                <a:avLst/>
                <a:gdLst>
                  <a:gd name="T0" fmla="*/ 7 w 135"/>
                  <a:gd name="T1" fmla="*/ 0 h 49"/>
                  <a:gd name="T2" fmla="*/ 0 w 135"/>
                  <a:gd name="T3" fmla="*/ 19 h 49"/>
                  <a:gd name="T4" fmla="*/ 130 w 135"/>
                  <a:gd name="T5" fmla="*/ 49 h 49"/>
                  <a:gd name="T6" fmla="*/ 130 w 135"/>
                  <a:gd name="T7" fmla="*/ 49 h 49"/>
                  <a:gd name="T8" fmla="*/ 135 w 135"/>
                  <a:gd name="T9" fmla="*/ 28 h 49"/>
                  <a:gd name="T10" fmla="*/ 7 w 13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5" h="49">
                    <a:moveTo>
                      <a:pt x="7" y="0"/>
                    </a:moveTo>
                    <a:lnTo>
                      <a:pt x="0" y="1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5" y="28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2289" y="4168779"/>
                <a:ext cx="8492" cy="23050"/>
              </a:xfrm>
              <a:custGeom>
                <a:avLst/>
                <a:gdLst>
                  <a:gd name="T0" fmla="*/ 7 w 7"/>
                  <a:gd name="T1" fmla="*/ 0 h 19"/>
                  <a:gd name="T2" fmla="*/ 0 w 7"/>
                  <a:gd name="T3" fmla="*/ 19 h 19"/>
                  <a:gd name="T4" fmla="*/ 0 w 7"/>
                  <a:gd name="T5" fmla="*/ 19 h 19"/>
                  <a:gd name="T6" fmla="*/ 7 w 7"/>
                  <a:gd name="T7" fmla="*/ 0 h 19"/>
                  <a:gd name="T8" fmla="*/ 7 w 7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7" y="0"/>
                    </a:moveTo>
                    <a:lnTo>
                      <a:pt x="0" y="19"/>
                    </a:lnTo>
                    <a:lnTo>
                      <a:pt x="0" y="19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9C03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2289" y="4168779"/>
                <a:ext cx="8492" cy="23050"/>
              </a:xfrm>
              <a:custGeom>
                <a:avLst/>
                <a:gdLst>
                  <a:gd name="T0" fmla="*/ 7 w 7"/>
                  <a:gd name="T1" fmla="*/ 0 h 19"/>
                  <a:gd name="T2" fmla="*/ 0 w 7"/>
                  <a:gd name="T3" fmla="*/ 19 h 19"/>
                  <a:gd name="T4" fmla="*/ 0 w 7"/>
                  <a:gd name="T5" fmla="*/ 19 h 19"/>
                  <a:gd name="T6" fmla="*/ 7 w 7"/>
                  <a:gd name="T7" fmla="*/ 0 h 19"/>
                  <a:gd name="T8" fmla="*/ 7 w 7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7" y="0"/>
                    </a:moveTo>
                    <a:lnTo>
                      <a:pt x="0" y="19"/>
                    </a:lnTo>
                    <a:lnTo>
                      <a:pt x="0" y="19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35962" y="2706951"/>
                <a:ext cx="435516" cy="1352646"/>
              </a:xfrm>
              <a:custGeom>
                <a:avLst/>
                <a:gdLst>
                  <a:gd name="T0" fmla="*/ 64 w 152"/>
                  <a:gd name="T1" fmla="*/ 77 h 471"/>
                  <a:gd name="T2" fmla="*/ 105 w 152"/>
                  <a:gd name="T3" fmla="*/ 136 h 471"/>
                  <a:gd name="T4" fmla="*/ 105 w 152"/>
                  <a:gd name="T5" fmla="*/ 136 h 471"/>
                  <a:gd name="T6" fmla="*/ 105 w 152"/>
                  <a:gd name="T7" fmla="*/ 136 h 471"/>
                  <a:gd name="T8" fmla="*/ 105 w 152"/>
                  <a:gd name="T9" fmla="*/ 136 h 471"/>
                  <a:gd name="T10" fmla="*/ 105 w 152"/>
                  <a:gd name="T11" fmla="*/ 136 h 471"/>
                  <a:gd name="T12" fmla="*/ 105 w 152"/>
                  <a:gd name="T13" fmla="*/ 137 h 471"/>
                  <a:gd name="T14" fmla="*/ 105 w 152"/>
                  <a:gd name="T15" fmla="*/ 137 h 471"/>
                  <a:gd name="T16" fmla="*/ 105 w 152"/>
                  <a:gd name="T17" fmla="*/ 137 h 471"/>
                  <a:gd name="T18" fmla="*/ 105 w 152"/>
                  <a:gd name="T19" fmla="*/ 137 h 471"/>
                  <a:gd name="T20" fmla="*/ 105 w 152"/>
                  <a:gd name="T21" fmla="*/ 137 h 471"/>
                  <a:gd name="T22" fmla="*/ 105 w 152"/>
                  <a:gd name="T23" fmla="*/ 137 h 471"/>
                  <a:gd name="T24" fmla="*/ 105 w 152"/>
                  <a:gd name="T25" fmla="*/ 138 h 471"/>
                  <a:gd name="T26" fmla="*/ 105 w 152"/>
                  <a:gd name="T27" fmla="*/ 138 h 471"/>
                  <a:gd name="T28" fmla="*/ 105 w 152"/>
                  <a:gd name="T29" fmla="*/ 138 h 471"/>
                  <a:gd name="T30" fmla="*/ 105 w 152"/>
                  <a:gd name="T31" fmla="*/ 138 h 471"/>
                  <a:gd name="T32" fmla="*/ 105 w 152"/>
                  <a:gd name="T33" fmla="*/ 138 h 471"/>
                  <a:gd name="T34" fmla="*/ 105 w 152"/>
                  <a:gd name="T35" fmla="*/ 138 h 471"/>
                  <a:gd name="T36" fmla="*/ 105 w 152"/>
                  <a:gd name="T37" fmla="*/ 139 h 471"/>
                  <a:gd name="T38" fmla="*/ 105 w 152"/>
                  <a:gd name="T39" fmla="*/ 139 h 471"/>
                  <a:gd name="T40" fmla="*/ 105 w 152"/>
                  <a:gd name="T41" fmla="*/ 139 h 471"/>
                  <a:gd name="T42" fmla="*/ 105 w 152"/>
                  <a:gd name="T43" fmla="*/ 139 h 471"/>
                  <a:gd name="T44" fmla="*/ 105 w 152"/>
                  <a:gd name="T45" fmla="*/ 141 h 471"/>
                  <a:gd name="T46" fmla="*/ 105 w 152"/>
                  <a:gd name="T47" fmla="*/ 141 h 471"/>
                  <a:gd name="T48" fmla="*/ 52 w 152"/>
                  <a:gd name="T49" fmla="*/ 183 h 471"/>
                  <a:gd name="T50" fmla="*/ 0 w 152"/>
                  <a:gd name="T51" fmla="*/ 361 h 471"/>
                  <a:gd name="T52" fmla="*/ 24 w 152"/>
                  <a:gd name="T53" fmla="*/ 401 h 471"/>
                  <a:gd name="T54" fmla="*/ 24 w 152"/>
                  <a:gd name="T55" fmla="*/ 401 h 471"/>
                  <a:gd name="T56" fmla="*/ 24 w 152"/>
                  <a:gd name="T57" fmla="*/ 401 h 471"/>
                  <a:gd name="T58" fmla="*/ 24 w 152"/>
                  <a:gd name="T59" fmla="*/ 401 h 471"/>
                  <a:gd name="T60" fmla="*/ 24 w 152"/>
                  <a:gd name="T61" fmla="*/ 401 h 471"/>
                  <a:gd name="T62" fmla="*/ 24 w 152"/>
                  <a:gd name="T63" fmla="*/ 401 h 471"/>
                  <a:gd name="T64" fmla="*/ 24 w 152"/>
                  <a:gd name="T65" fmla="*/ 401 h 471"/>
                  <a:gd name="T66" fmla="*/ 24 w 152"/>
                  <a:gd name="T67" fmla="*/ 401 h 471"/>
                  <a:gd name="T68" fmla="*/ 24 w 152"/>
                  <a:gd name="T69" fmla="*/ 401 h 471"/>
                  <a:gd name="T70" fmla="*/ 24 w 152"/>
                  <a:gd name="T71" fmla="*/ 402 h 471"/>
                  <a:gd name="T72" fmla="*/ 24 w 152"/>
                  <a:gd name="T73" fmla="*/ 402 h 471"/>
                  <a:gd name="T74" fmla="*/ 24 w 152"/>
                  <a:gd name="T75" fmla="*/ 402 h 471"/>
                  <a:gd name="T76" fmla="*/ 24 w 152"/>
                  <a:gd name="T77" fmla="*/ 402 h 471"/>
                  <a:gd name="T78" fmla="*/ 24 w 152"/>
                  <a:gd name="T79" fmla="*/ 402 h 471"/>
                  <a:gd name="T80" fmla="*/ 24 w 152"/>
                  <a:gd name="T81" fmla="*/ 402 h 471"/>
                  <a:gd name="T82" fmla="*/ 24 w 152"/>
                  <a:gd name="T83" fmla="*/ 402 h 471"/>
                  <a:gd name="T84" fmla="*/ 24 w 152"/>
                  <a:gd name="T85" fmla="*/ 402 h 471"/>
                  <a:gd name="T86" fmla="*/ 24 w 152"/>
                  <a:gd name="T87" fmla="*/ 402 h 471"/>
                  <a:gd name="T88" fmla="*/ 24 w 152"/>
                  <a:gd name="T89" fmla="*/ 403 h 471"/>
                  <a:gd name="T90" fmla="*/ 24 w 152"/>
                  <a:gd name="T91" fmla="*/ 403 h 471"/>
                  <a:gd name="T92" fmla="*/ 24 w 152"/>
                  <a:gd name="T93" fmla="*/ 403 h 471"/>
                  <a:gd name="T94" fmla="*/ 24 w 152"/>
                  <a:gd name="T95" fmla="*/ 403 h 471"/>
                  <a:gd name="T96" fmla="*/ 24 w 152"/>
                  <a:gd name="T97" fmla="*/ 403 h 471"/>
                  <a:gd name="T98" fmla="*/ 24 w 152"/>
                  <a:gd name="T99" fmla="*/ 403 h 471"/>
                  <a:gd name="T100" fmla="*/ 24 w 152"/>
                  <a:gd name="T101" fmla="*/ 403 h 471"/>
                  <a:gd name="T102" fmla="*/ 24 w 152"/>
                  <a:gd name="T103" fmla="*/ 403 h 471"/>
                  <a:gd name="T104" fmla="*/ 24 w 152"/>
                  <a:gd name="T105" fmla="*/ 404 h 471"/>
                  <a:gd name="T106" fmla="*/ 23 w 152"/>
                  <a:gd name="T107" fmla="*/ 404 h 471"/>
                  <a:gd name="T108" fmla="*/ 23 w 152"/>
                  <a:gd name="T109" fmla="*/ 404 h 471"/>
                  <a:gd name="T110" fmla="*/ 23 w 152"/>
                  <a:gd name="T111" fmla="*/ 404 h 471"/>
                  <a:gd name="T112" fmla="*/ 7 w 152"/>
                  <a:gd name="T113" fmla="*/ 453 h 471"/>
                  <a:gd name="T114" fmla="*/ 111 w 152"/>
                  <a:gd name="T115" fmla="*/ 386 h 471"/>
                  <a:gd name="T116" fmla="*/ 143 w 152"/>
                  <a:gd name="T117" fmla="*/ 14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471">
                    <a:moveTo>
                      <a:pt x="82" y="0"/>
                    </a:moveTo>
                    <a:cubicBezTo>
                      <a:pt x="64" y="77"/>
                      <a:pt x="64" y="77"/>
                      <a:pt x="64" y="77"/>
                    </a:cubicBezTo>
                    <a:cubicBezTo>
                      <a:pt x="91" y="83"/>
                      <a:pt x="109" y="109"/>
                      <a:pt x="105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5" y="136"/>
                      <a:pt x="105" y="136"/>
                      <a:pt x="105" y="136"/>
                    </a:cubicBezTo>
                    <a:cubicBezTo>
                      <a:pt x="105" y="136"/>
                      <a:pt x="105" y="136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7"/>
                    </a:cubicBezTo>
                    <a:cubicBezTo>
                      <a:pt x="105" y="137"/>
                      <a:pt x="105" y="137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8"/>
                      <a:pt x="105" y="138"/>
                      <a:pt x="105" y="138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39"/>
                      <a:pt x="105" y="139"/>
                      <a:pt x="105" y="139"/>
                    </a:cubicBezTo>
                    <a:cubicBezTo>
                      <a:pt x="105" y="140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5" y="141"/>
                    </a:cubicBezTo>
                    <a:cubicBezTo>
                      <a:pt x="105" y="141"/>
                      <a:pt x="105" y="141"/>
                      <a:pt x="104" y="141"/>
                    </a:cubicBezTo>
                    <a:cubicBezTo>
                      <a:pt x="99" y="166"/>
                      <a:pt x="76" y="183"/>
                      <a:pt x="52" y="183"/>
                    </a:cubicBezTo>
                    <a:cubicBezTo>
                      <a:pt x="48" y="183"/>
                      <a:pt x="44" y="183"/>
                      <a:pt x="40" y="182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17" y="365"/>
                      <a:pt x="28" y="383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1"/>
                    </a:cubicBezTo>
                    <a:cubicBezTo>
                      <a:pt x="24" y="401"/>
                      <a:pt x="24" y="401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2"/>
                      <a:pt x="24" y="402"/>
                      <a:pt x="24" y="402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3"/>
                      <a:pt x="24" y="403"/>
                    </a:cubicBezTo>
                    <a:cubicBezTo>
                      <a:pt x="24" y="403"/>
                      <a:pt x="24" y="404"/>
                      <a:pt x="24" y="404"/>
                    </a:cubicBezTo>
                    <a:cubicBezTo>
                      <a:pt x="24" y="404"/>
                      <a:pt x="24" y="404"/>
                      <a:pt x="24" y="404"/>
                    </a:cubicBezTo>
                    <a:cubicBezTo>
                      <a:pt x="23" y="404"/>
                      <a:pt x="23" y="404"/>
                      <a:pt x="23" y="404"/>
                    </a:cubicBezTo>
                    <a:cubicBezTo>
                      <a:pt x="23" y="404"/>
                      <a:pt x="23" y="404"/>
                      <a:pt x="23" y="404"/>
                    </a:cubicBezTo>
                    <a:cubicBezTo>
                      <a:pt x="23" y="404"/>
                      <a:pt x="23" y="404"/>
                      <a:pt x="23" y="404"/>
                    </a:cubicBezTo>
                    <a:cubicBezTo>
                      <a:pt x="23" y="404"/>
                      <a:pt x="23" y="404"/>
                      <a:pt x="23" y="404"/>
                    </a:cubicBezTo>
                    <a:cubicBezTo>
                      <a:pt x="23" y="404"/>
                      <a:pt x="23" y="404"/>
                      <a:pt x="23" y="404"/>
                    </a:cubicBezTo>
                    <a:cubicBezTo>
                      <a:pt x="23" y="404"/>
                      <a:pt x="23" y="404"/>
                      <a:pt x="23" y="404"/>
                    </a:cubicBezTo>
                    <a:cubicBezTo>
                      <a:pt x="7" y="453"/>
                      <a:pt x="7" y="453"/>
                      <a:pt x="7" y="453"/>
                    </a:cubicBezTo>
                    <a:cubicBezTo>
                      <a:pt x="86" y="471"/>
                      <a:pt x="86" y="471"/>
                      <a:pt x="86" y="471"/>
                    </a:cubicBezTo>
                    <a:cubicBezTo>
                      <a:pt x="95" y="444"/>
                      <a:pt x="104" y="416"/>
                      <a:pt x="111" y="386"/>
                    </a:cubicBezTo>
                    <a:cubicBezTo>
                      <a:pt x="112" y="382"/>
                      <a:pt x="113" y="378"/>
                      <a:pt x="114" y="373"/>
                    </a:cubicBezTo>
                    <a:cubicBezTo>
                      <a:pt x="139" y="262"/>
                      <a:pt x="152" y="112"/>
                      <a:pt x="143" y="14"/>
                    </a:cubicBezTo>
                    <a:cubicBezTo>
                      <a:pt x="82" y="0"/>
                      <a:pt x="82" y="0"/>
                      <a:pt x="82" y="0"/>
                    </a:cubicBezTo>
                  </a:path>
                </a:pathLst>
              </a:custGeom>
              <a:solidFill>
                <a:srgbClr val="249A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71310" y="2448553"/>
                <a:ext cx="174691" cy="298431"/>
              </a:xfrm>
              <a:custGeom>
                <a:avLst/>
                <a:gdLst>
                  <a:gd name="T0" fmla="*/ 20 w 61"/>
                  <a:gd name="T1" fmla="*/ 0 h 104"/>
                  <a:gd name="T2" fmla="*/ 0 w 61"/>
                  <a:gd name="T3" fmla="*/ 90 h 104"/>
                  <a:gd name="T4" fmla="*/ 61 w 61"/>
                  <a:gd name="T5" fmla="*/ 104 h 104"/>
                  <a:gd name="T6" fmla="*/ 61 w 61"/>
                  <a:gd name="T7" fmla="*/ 104 h 104"/>
                  <a:gd name="T8" fmla="*/ 0 w 61"/>
                  <a:gd name="T9" fmla="*/ 90 h 104"/>
                  <a:gd name="T10" fmla="*/ 20 w 61"/>
                  <a:gd name="T11" fmla="*/ 0 h 104"/>
                  <a:gd name="T12" fmla="*/ 20 w 61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04">
                    <a:moveTo>
                      <a:pt x="20" y="0"/>
                    </a:moveTo>
                    <a:cubicBezTo>
                      <a:pt x="0" y="90"/>
                      <a:pt x="0" y="90"/>
                      <a:pt x="0" y="90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solidFill>
                <a:srgbClr val="470F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49996" y="2927742"/>
                <a:ext cx="198954" cy="304497"/>
              </a:xfrm>
              <a:custGeom>
                <a:avLst/>
                <a:gdLst>
                  <a:gd name="T0" fmla="*/ 12 w 69"/>
                  <a:gd name="T1" fmla="*/ 106 h 106"/>
                  <a:gd name="T2" fmla="*/ 0 w 69"/>
                  <a:gd name="T3" fmla="*/ 105 h 106"/>
                  <a:gd name="T4" fmla="*/ 64 w 69"/>
                  <a:gd name="T5" fmla="*/ 64 h 106"/>
                  <a:gd name="T6" fmla="*/ 65 w 69"/>
                  <a:gd name="T7" fmla="*/ 62 h 106"/>
                  <a:gd name="T8" fmla="*/ 65 w 69"/>
                  <a:gd name="T9" fmla="*/ 62 h 106"/>
                  <a:gd name="T10" fmla="*/ 65 w 69"/>
                  <a:gd name="T11" fmla="*/ 62 h 106"/>
                  <a:gd name="T12" fmla="*/ 65 w 69"/>
                  <a:gd name="T13" fmla="*/ 62 h 106"/>
                  <a:gd name="T14" fmla="*/ 65 w 69"/>
                  <a:gd name="T15" fmla="*/ 62 h 106"/>
                  <a:gd name="T16" fmla="*/ 65 w 69"/>
                  <a:gd name="T17" fmla="*/ 62 h 106"/>
                  <a:gd name="T18" fmla="*/ 65 w 69"/>
                  <a:gd name="T19" fmla="*/ 62 h 106"/>
                  <a:gd name="T20" fmla="*/ 65 w 69"/>
                  <a:gd name="T21" fmla="*/ 61 h 106"/>
                  <a:gd name="T22" fmla="*/ 65 w 69"/>
                  <a:gd name="T23" fmla="*/ 61 h 106"/>
                  <a:gd name="T24" fmla="*/ 65 w 69"/>
                  <a:gd name="T25" fmla="*/ 61 h 106"/>
                  <a:gd name="T26" fmla="*/ 65 w 69"/>
                  <a:gd name="T27" fmla="*/ 61 h 106"/>
                  <a:gd name="T28" fmla="*/ 65 w 69"/>
                  <a:gd name="T29" fmla="*/ 61 h 106"/>
                  <a:gd name="T30" fmla="*/ 65 w 69"/>
                  <a:gd name="T31" fmla="*/ 61 h 106"/>
                  <a:gd name="T32" fmla="*/ 65 w 69"/>
                  <a:gd name="T33" fmla="*/ 61 h 106"/>
                  <a:gd name="T34" fmla="*/ 65 w 69"/>
                  <a:gd name="T35" fmla="*/ 61 h 106"/>
                  <a:gd name="T36" fmla="*/ 65 w 69"/>
                  <a:gd name="T37" fmla="*/ 61 h 106"/>
                  <a:gd name="T38" fmla="*/ 65 w 69"/>
                  <a:gd name="T39" fmla="*/ 60 h 106"/>
                  <a:gd name="T40" fmla="*/ 65 w 69"/>
                  <a:gd name="T41" fmla="*/ 60 h 106"/>
                  <a:gd name="T42" fmla="*/ 65 w 69"/>
                  <a:gd name="T43" fmla="*/ 60 h 106"/>
                  <a:gd name="T44" fmla="*/ 65 w 69"/>
                  <a:gd name="T45" fmla="*/ 60 h 106"/>
                  <a:gd name="T46" fmla="*/ 65 w 69"/>
                  <a:gd name="T47" fmla="*/ 60 h 106"/>
                  <a:gd name="T48" fmla="*/ 65 w 69"/>
                  <a:gd name="T49" fmla="*/ 60 h 106"/>
                  <a:gd name="T50" fmla="*/ 65 w 69"/>
                  <a:gd name="T51" fmla="*/ 60 h 106"/>
                  <a:gd name="T52" fmla="*/ 65 w 69"/>
                  <a:gd name="T53" fmla="*/ 60 h 106"/>
                  <a:gd name="T54" fmla="*/ 65 w 69"/>
                  <a:gd name="T55" fmla="*/ 60 h 106"/>
                  <a:gd name="T56" fmla="*/ 65 w 69"/>
                  <a:gd name="T57" fmla="*/ 59 h 106"/>
                  <a:gd name="T58" fmla="*/ 65 w 69"/>
                  <a:gd name="T59" fmla="*/ 59 h 106"/>
                  <a:gd name="T60" fmla="*/ 65 w 69"/>
                  <a:gd name="T61" fmla="*/ 59 h 106"/>
                  <a:gd name="T62" fmla="*/ 65 w 69"/>
                  <a:gd name="T63" fmla="*/ 59 h 106"/>
                  <a:gd name="T64" fmla="*/ 65 w 69"/>
                  <a:gd name="T65" fmla="*/ 59 h 106"/>
                  <a:gd name="T66" fmla="*/ 65 w 69"/>
                  <a:gd name="T67" fmla="*/ 59 h 106"/>
                  <a:gd name="T68" fmla="*/ 24 w 69"/>
                  <a:gd name="T69" fmla="*/ 0 h 106"/>
                  <a:gd name="T70" fmla="*/ 22 w 69"/>
                  <a:gd name="T71" fmla="*/ 11 h 106"/>
                  <a:gd name="T72" fmla="*/ 65 w 69"/>
                  <a:gd name="T73" fmla="*/ 59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9" h="106">
                    <a:moveTo>
                      <a:pt x="64" y="64"/>
                    </a:moveTo>
                    <a:cubicBezTo>
                      <a:pt x="59" y="89"/>
                      <a:pt x="36" y="106"/>
                      <a:pt x="12" y="106"/>
                    </a:cubicBezTo>
                    <a:cubicBezTo>
                      <a:pt x="8" y="106"/>
                      <a:pt x="4" y="106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4" y="106"/>
                      <a:pt x="8" y="106"/>
                      <a:pt x="12" y="106"/>
                    </a:cubicBezTo>
                    <a:cubicBezTo>
                      <a:pt x="36" y="106"/>
                      <a:pt x="59" y="89"/>
                      <a:pt x="64" y="64"/>
                    </a:cubicBezTo>
                    <a:moveTo>
                      <a:pt x="65" y="62"/>
                    </a:move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moveTo>
                      <a:pt x="65" y="62"/>
                    </a:move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moveTo>
                      <a:pt x="65" y="62"/>
                    </a:move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moveTo>
                      <a:pt x="65" y="62"/>
                    </a:move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moveTo>
                      <a:pt x="65" y="61"/>
                    </a:move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1"/>
                    </a:cubicBezTo>
                    <a:moveTo>
                      <a:pt x="65" y="61"/>
                    </a:move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moveTo>
                      <a:pt x="65" y="61"/>
                    </a:move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moveTo>
                      <a:pt x="65" y="61"/>
                    </a:move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moveTo>
                      <a:pt x="65" y="61"/>
                    </a:move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moveTo>
                      <a:pt x="65" y="61"/>
                    </a:move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moveTo>
                      <a:pt x="65" y="60"/>
                    </a:moveTo>
                    <a:cubicBezTo>
                      <a:pt x="65" y="60"/>
                      <a:pt x="65" y="60"/>
                      <a:pt x="65" y="61"/>
                    </a:cubicBezTo>
                    <a:cubicBezTo>
                      <a:pt x="65" y="60"/>
                      <a:pt x="65" y="60"/>
                      <a:pt x="65" y="60"/>
                    </a:cubicBezTo>
                    <a:moveTo>
                      <a:pt x="65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moveTo>
                      <a:pt x="65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moveTo>
                      <a:pt x="65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moveTo>
                      <a:pt x="65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moveTo>
                      <a:pt x="65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moveTo>
                      <a:pt x="65" y="59"/>
                    </a:moveTo>
                    <a:cubicBezTo>
                      <a:pt x="65" y="59"/>
                      <a:pt x="65" y="59"/>
                      <a:pt x="65" y="60"/>
                    </a:cubicBezTo>
                    <a:cubicBezTo>
                      <a:pt x="65" y="59"/>
                      <a:pt x="65" y="59"/>
                      <a:pt x="65" y="59"/>
                    </a:cubicBezTo>
                    <a:moveTo>
                      <a:pt x="65" y="59"/>
                    </a:move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moveTo>
                      <a:pt x="65" y="59"/>
                    </a:move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moveTo>
                      <a:pt x="65" y="59"/>
                    </a:move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moveTo>
                      <a:pt x="65" y="59"/>
                    </a:move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moveTo>
                      <a:pt x="24" y="0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51" y="6"/>
                      <a:pt x="69" y="32"/>
                      <a:pt x="65" y="59"/>
                    </a:cubicBezTo>
                    <a:cubicBezTo>
                      <a:pt x="69" y="32"/>
                      <a:pt x="51" y="6"/>
                      <a:pt x="24" y="0"/>
                    </a:cubicBezTo>
                  </a:path>
                </a:pathLst>
              </a:custGeom>
              <a:solidFill>
                <a:srgbClr val="470F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81538" y="2959283"/>
                <a:ext cx="31542" cy="129806"/>
              </a:xfrm>
              <a:custGeom>
                <a:avLst/>
                <a:gdLst>
                  <a:gd name="T0" fmla="*/ 17 w 26"/>
                  <a:gd name="T1" fmla="*/ 36 h 107"/>
                  <a:gd name="T2" fmla="*/ 17 w 26"/>
                  <a:gd name="T3" fmla="*/ 36 h 107"/>
                  <a:gd name="T4" fmla="*/ 0 w 26"/>
                  <a:gd name="T5" fmla="*/ 107 h 107"/>
                  <a:gd name="T6" fmla="*/ 10 w 26"/>
                  <a:gd name="T7" fmla="*/ 71 h 107"/>
                  <a:gd name="T8" fmla="*/ 17 w 26"/>
                  <a:gd name="T9" fmla="*/ 36 h 107"/>
                  <a:gd name="T10" fmla="*/ 26 w 26"/>
                  <a:gd name="T11" fmla="*/ 0 h 107"/>
                  <a:gd name="T12" fmla="*/ 24 w 26"/>
                  <a:gd name="T13" fmla="*/ 2 h 107"/>
                  <a:gd name="T14" fmla="*/ 24 w 26"/>
                  <a:gd name="T15" fmla="*/ 2 h 107"/>
                  <a:gd name="T16" fmla="*/ 26 w 26"/>
                  <a:gd name="T17" fmla="*/ 0 h 107"/>
                  <a:gd name="T18" fmla="*/ 26 w 26"/>
                  <a:gd name="T19" fmla="*/ 0 h 107"/>
                  <a:gd name="T20" fmla="*/ 26 w 26"/>
                  <a:gd name="T21" fmla="*/ 0 h 107"/>
                  <a:gd name="T22" fmla="*/ 26 w 26"/>
                  <a:gd name="T2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07">
                    <a:moveTo>
                      <a:pt x="17" y="36"/>
                    </a:moveTo>
                    <a:lnTo>
                      <a:pt x="17" y="36"/>
                    </a:lnTo>
                    <a:lnTo>
                      <a:pt x="0" y="107"/>
                    </a:lnTo>
                    <a:lnTo>
                      <a:pt x="10" y="71"/>
                    </a:lnTo>
                    <a:lnTo>
                      <a:pt x="17" y="36"/>
                    </a:lnTo>
                    <a:close/>
                    <a:moveTo>
                      <a:pt x="26" y="0"/>
                    </a:moveTo>
                    <a:lnTo>
                      <a:pt x="24" y="2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5EBA8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81538" y="2959283"/>
                <a:ext cx="31542" cy="129806"/>
              </a:xfrm>
              <a:custGeom>
                <a:avLst/>
                <a:gdLst>
                  <a:gd name="T0" fmla="*/ 17 w 26"/>
                  <a:gd name="T1" fmla="*/ 36 h 107"/>
                  <a:gd name="T2" fmla="*/ 17 w 26"/>
                  <a:gd name="T3" fmla="*/ 36 h 107"/>
                  <a:gd name="T4" fmla="*/ 0 w 26"/>
                  <a:gd name="T5" fmla="*/ 107 h 107"/>
                  <a:gd name="T6" fmla="*/ 10 w 26"/>
                  <a:gd name="T7" fmla="*/ 71 h 107"/>
                  <a:gd name="T8" fmla="*/ 17 w 26"/>
                  <a:gd name="T9" fmla="*/ 36 h 107"/>
                  <a:gd name="T10" fmla="*/ 26 w 26"/>
                  <a:gd name="T11" fmla="*/ 0 h 107"/>
                  <a:gd name="T12" fmla="*/ 24 w 26"/>
                  <a:gd name="T13" fmla="*/ 2 h 107"/>
                  <a:gd name="T14" fmla="*/ 24 w 26"/>
                  <a:gd name="T15" fmla="*/ 2 h 107"/>
                  <a:gd name="T16" fmla="*/ 26 w 26"/>
                  <a:gd name="T17" fmla="*/ 0 h 107"/>
                  <a:gd name="T18" fmla="*/ 26 w 26"/>
                  <a:gd name="T19" fmla="*/ 0 h 107"/>
                  <a:gd name="T20" fmla="*/ 26 w 26"/>
                  <a:gd name="T21" fmla="*/ 0 h 107"/>
                  <a:gd name="T22" fmla="*/ 26 w 26"/>
                  <a:gd name="T23" fmla="*/ 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" h="107">
                    <a:moveTo>
                      <a:pt x="17" y="36"/>
                    </a:moveTo>
                    <a:lnTo>
                      <a:pt x="17" y="36"/>
                    </a:lnTo>
                    <a:lnTo>
                      <a:pt x="0" y="107"/>
                    </a:lnTo>
                    <a:lnTo>
                      <a:pt x="10" y="71"/>
                    </a:lnTo>
                    <a:lnTo>
                      <a:pt x="17" y="36"/>
                    </a:lnTo>
                    <a:moveTo>
                      <a:pt x="26" y="0"/>
                    </a:moveTo>
                    <a:lnTo>
                      <a:pt x="24" y="2"/>
                    </a:lnTo>
                    <a:lnTo>
                      <a:pt x="24" y="2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02161" y="2961710"/>
                <a:ext cx="8492" cy="41247"/>
              </a:xfrm>
              <a:custGeom>
                <a:avLst/>
                <a:gdLst>
                  <a:gd name="T0" fmla="*/ 7 w 7"/>
                  <a:gd name="T1" fmla="*/ 0 h 34"/>
                  <a:gd name="T2" fmla="*/ 7 w 7"/>
                  <a:gd name="T3" fmla="*/ 0 h 34"/>
                  <a:gd name="T4" fmla="*/ 0 w 7"/>
                  <a:gd name="T5" fmla="*/ 34 h 34"/>
                  <a:gd name="T6" fmla="*/ 0 w 7"/>
                  <a:gd name="T7" fmla="*/ 34 h 34"/>
                  <a:gd name="T8" fmla="*/ 7 w 7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4">
                    <a:moveTo>
                      <a:pt x="7" y="0"/>
                    </a:moveTo>
                    <a:lnTo>
                      <a:pt x="7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60C6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02161" y="2961710"/>
                <a:ext cx="8492" cy="41247"/>
              </a:xfrm>
              <a:custGeom>
                <a:avLst/>
                <a:gdLst>
                  <a:gd name="T0" fmla="*/ 7 w 7"/>
                  <a:gd name="T1" fmla="*/ 0 h 34"/>
                  <a:gd name="T2" fmla="*/ 7 w 7"/>
                  <a:gd name="T3" fmla="*/ 0 h 34"/>
                  <a:gd name="T4" fmla="*/ 0 w 7"/>
                  <a:gd name="T5" fmla="*/ 34 h 34"/>
                  <a:gd name="T6" fmla="*/ 0 w 7"/>
                  <a:gd name="T7" fmla="*/ 34 h 34"/>
                  <a:gd name="T8" fmla="*/ 7 w 7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4">
                    <a:moveTo>
                      <a:pt x="7" y="0"/>
                    </a:moveTo>
                    <a:lnTo>
                      <a:pt x="7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35962" y="3742969"/>
                <a:ext cx="80067" cy="264463"/>
              </a:xfrm>
              <a:custGeom>
                <a:avLst/>
                <a:gdLst>
                  <a:gd name="T0" fmla="*/ 23 w 28"/>
                  <a:gd name="T1" fmla="*/ 43 h 92"/>
                  <a:gd name="T2" fmla="*/ 23 w 28"/>
                  <a:gd name="T3" fmla="*/ 43 h 92"/>
                  <a:gd name="T4" fmla="*/ 23 w 28"/>
                  <a:gd name="T5" fmla="*/ 43 h 92"/>
                  <a:gd name="T6" fmla="*/ 23 w 28"/>
                  <a:gd name="T7" fmla="*/ 43 h 92"/>
                  <a:gd name="T8" fmla="*/ 23 w 28"/>
                  <a:gd name="T9" fmla="*/ 43 h 92"/>
                  <a:gd name="T10" fmla="*/ 24 w 28"/>
                  <a:gd name="T11" fmla="*/ 43 h 92"/>
                  <a:gd name="T12" fmla="*/ 24 w 28"/>
                  <a:gd name="T13" fmla="*/ 43 h 92"/>
                  <a:gd name="T14" fmla="*/ 24 w 28"/>
                  <a:gd name="T15" fmla="*/ 42 h 92"/>
                  <a:gd name="T16" fmla="*/ 24 w 28"/>
                  <a:gd name="T17" fmla="*/ 42 h 92"/>
                  <a:gd name="T18" fmla="*/ 24 w 28"/>
                  <a:gd name="T19" fmla="*/ 42 h 92"/>
                  <a:gd name="T20" fmla="*/ 24 w 28"/>
                  <a:gd name="T21" fmla="*/ 42 h 92"/>
                  <a:gd name="T22" fmla="*/ 24 w 28"/>
                  <a:gd name="T23" fmla="*/ 42 h 92"/>
                  <a:gd name="T24" fmla="*/ 24 w 28"/>
                  <a:gd name="T25" fmla="*/ 42 h 92"/>
                  <a:gd name="T26" fmla="*/ 24 w 28"/>
                  <a:gd name="T27" fmla="*/ 42 h 92"/>
                  <a:gd name="T28" fmla="*/ 24 w 28"/>
                  <a:gd name="T29" fmla="*/ 42 h 92"/>
                  <a:gd name="T30" fmla="*/ 24 w 28"/>
                  <a:gd name="T31" fmla="*/ 42 h 92"/>
                  <a:gd name="T32" fmla="*/ 24 w 28"/>
                  <a:gd name="T33" fmla="*/ 42 h 92"/>
                  <a:gd name="T34" fmla="*/ 24 w 28"/>
                  <a:gd name="T35" fmla="*/ 42 h 92"/>
                  <a:gd name="T36" fmla="*/ 24 w 28"/>
                  <a:gd name="T37" fmla="*/ 42 h 92"/>
                  <a:gd name="T38" fmla="*/ 24 w 28"/>
                  <a:gd name="T39" fmla="*/ 41 h 92"/>
                  <a:gd name="T40" fmla="*/ 24 w 28"/>
                  <a:gd name="T41" fmla="*/ 41 h 92"/>
                  <a:gd name="T42" fmla="*/ 24 w 28"/>
                  <a:gd name="T43" fmla="*/ 41 h 92"/>
                  <a:gd name="T44" fmla="*/ 24 w 28"/>
                  <a:gd name="T45" fmla="*/ 41 h 92"/>
                  <a:gd name="T46" fmla="*/ 24 w 28"/>
                  <a:gd name="T47" fmla="*/ 41 h 92"/>
                  <a:gd name="T48" fmla="*/ 24 w 28"/>
                  <a:gd name="T49" fmla="*/ 41 h 92"/>
                  <a:gd name="T50" fmla="*/ 24 w 28"/>
                  <a:gd name="T51" fmla="*/ 41 h 92"/>
                  <a:gd name="T52" fmla="*/ 24 w 28"/>
                  <a:gd name="T53" fmla="*/ 41 h 92"/>
                  <a:gd name="T54" fmla="*/ 24 w 28"/>
                  <a:gd name="T55" fmla="*/ 41 h 92"/>
                  <a:gd name="T56" fmla="*/ 24 w 28"/>
                  <a:gd name="T57" fmla="*/ 41 h 92"/>
                  <a:gd name="T58" fmla="*/ 24 w 28"/>
                  <a:gd name="T59" fmla="*/ 41 h 92"/>
                  <a:gd name="T60" fmla="*/ 24 w 28"/>
                  <a:gd name="T61" fmla="*/ 41 h 92"/>
                  <a:gd name="T62" fmla="*/ 24 w 28"/>
                  <a:gd name="T63" fmla="*/ 41 h 92"/>
                  <a:gd name="T64" fmla="*/ 24 w 28"/>
                  <a:gd name="T65" fmla="*/ 40 h 92"/>
                  <a:gd name="T66" fmla="*/ 24 w 28"/>
                  <a:gd name="T67" fmla="*/ 40 h 92"/>
                  <a:gd name="T68" fmla="*/ 24 w 28"/>
                  <a:gd name="T69" fmla="*/ 40 h 92"/>
                  <a:gd name="T70" fmla="*/ 24 w 28"/>
                  <a:gd name="T71" fmla="*/ 40 h 92"/>
                  <a:gd name="T72" fmla="*/ 24 w 28"/>
                  <a:gd name="T73" fmla="*/ 40 h 92"/>
                  <a:gd name="T74" fmla="*/ 24 w 28"/>
                  <a:gd name="T75" fmla="*/ 40 h 92"/>
                  <a:gd name="T76" fmla="*/ 24 w 28"/>
                  <a:gd name="T77" fmla="*/ 40 h 92"/>
                  <a:gd name="T78" fmla="*/ 24 w 28"/>
                  <a:gd name="T79" fmla="*/ 40 h 92"/>
                  <a:gd name="T80" fmla="*/ 24 w 28"/>
                  <a:gd name="T81" fmla="*/ 40 h 92"/>
                  <a:gd name="T82" fmla="*/ 24 w 28"/>
                  <a:gd name="T83" fmla="*/ 40 h 92"/>
                  <a:gd name="T84" fmla="*/ 24 w 28"/>
                  <a:gd name="T85" fmla="*/ 40 h 92"/>
                  <a:gd name="T86" fmla="*/ 24 w 28"/>
                  <a:gd name="T87" fmla="*/ 40 h 92"/>
                  <a:gd name="T88" fmla="*/ 24 w 28"/>
                  <a:gd name="T89" fmla="*/ 40 h 92"/>
                  <a:gd name="T90" fmla="*/ 24 w 28"/>
                  <a:gd name="T91" fmla="*/ 40 h 92"/>
                  <a:gd name="T92" fmla="*/ 0 w 28"/>
                  <a:gd name="T93" fmla="*/ 0 h 92"/>
                  <a:gd name="T94" fmla="*/ 0 w 28"/>
                  <a:gd name="T9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8" h="92">
                    <a:moveTo>
                      <a:pt x="23" y="43"/>
                    </a:moveTo>
                    <a:cubicBezTo>
                      <a:pt x="23" y="43"/>
                      <a:pt x="23" y="43"/>
                      <a:pt x="23" y="43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moveTo>
                      <a:pt x="23" y="43"/>
                    </a:move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moveTo>
                      <a:pt x="23" y="43"/>
                    </a:move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3"/>
                      <a:pt x="23" y="43"/>
                    </a:cubicBezTo>
                    <a:moveTo>
                      <a:pt x="24" y="43"/>
                    </a:moveTo>
                    <a:cubicBezTo>
                      <a:pt x="24" y="43"/>
                      <a:pt x="24" y="43"/>
                      <a:pt x="24" y="43"/>
                    </a:cubicBezTo>
                    <a:cubicBezTo>
                      <a:pt x="24" y="43"/>
                      <a:pt x="24" y="43"/>
                      <a:pt x="24" y="43"/>
                    </a:cubicBezTo>
                    <a:moveTo>
                      <a:pt x="24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moveTo>
                      <a:pt x="24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moveTo>
                      <a:pt x="24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moveTo>
                      <a:pt x="24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moveTo>
                      <a:pt x="24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moveTo>
                      <a:pt x="24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moveTo>
                      <a:pt x="24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moveTo>
                      <a:pt x="24" y="42"/>
                    </a:moveTo>
                    <a:cubicBezTo>
                      <a:pt x="24" y="42"/>
                      <a:pt x="24" y="42"/>
                      <a:pt x="24" y="42"/>
                    </a:cubicBezTo>
                    <a:cubicBezTo>
                      <a:pt x="24" y="42"/>
                      <a:pt x="24" y="42"/>
                      <a:pt x="24" y="42"/>
                    </a:cubicBezTo>
                    <a:moveTo>
                      <a:pt x="24" y="41"/>
                    </a:move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4" y="41"/>
                    </a:move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4" y="41"/>
                    </a:move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4" y="41"/>
                    </a:move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4" y="41"/>
                    </a:move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4" y="41"/>
                    </a:move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4" y="41"/>
                    </a:move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4" y="41"/>
                    </a:move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4" y="41"/>
                    </a:move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41"/>
                      <a:pt x="24" y="41"/>
                      <a:pt x="24" y="41"/>
                    </a:cubicBezTo>
                    <a:moveTo>
                      <a:pt x="24" y="40"/>
                    </a:moveTo>
                    <a:cubicBezTo>
                      <a:pt x="24" y="40"/>
                      <a:pt x="24" y="40"/>
                      <a:pt x="24" y="41"/>
                    </a:cubicBezTo>
                    <a:cubicBezTo>
                      <a:pt x="24" y="40"/>
                      <a:pt x="24" y="40"/>
                      <a:pt x="24" y="40"/>
                    </a:cubicBezTo>
                    <a:moveTo>
                      <a:pt x="2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moveTo>
                      <a:pt x="2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moveTo>
                      <a:pt x="2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moveTo>
                      <a:pt x="2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moveTo>
                      <a:pt x="2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moveTo>
                      <a:pt x="2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moveTo>
                      <a:pt x="2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moveTo>
                      <a:pt x="24" y="40"/>
                    </a:move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40"/>
                      <a:pt x="24" y="40"/>
                      <a:pt x="24" y="4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7" y="4"/>
                      <a:pt x="28" y="22"/>
                      <a:pt x="24" y="40"/>
                    </a:cubicBezTo>
                    <a:cubicBezTo>
                      <a:pt x="28" y="22"/>
                      <a:pt x="17" y="4"/>
                      <a:pt x="0" y="0"/>
                    </a:cubicBezTo>
                  </a:path>
                </a:pathLst>
              </a:custGeom>
              <a:solidFill>
                <a:srgbClr val="4F2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43763" y="4116614"/>
                <a:ext cx="6066" cy="23050"/>
              </a:xfrm>
              <a:custGeom>
                <a:avLst/>
                <a:gdLst>
                  <a:gd name="T0" fmla="*/ 5 w 5"/>
                  <a:gd name="T1" fmla="*/ 0 h 19"/>
                  <a:gd name="T2" fmla="*/ 0 w 5"/>
                  <a:gd name="T3" fmla="*/ 17 h 19"/>
                  <a:gd name="T4" fmla="*/ 0 w 5"/>
                  <a:gd name="T5" fmla="*/ 19 h 19"/>
                  <a:gd name="T6" fmla="*/ 5 w 5"/>
                  <a:gd name="T7" fmla="*/ 0 h 19"/>
                  <a:gd name="T8" fmla="*/ 5 w 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5" y="0"/>
                    </a:moveTo>
                    <a:lnTo>
                      <a:pt x="0" y="17"/>
                    </a:lnTo>
                    <a:lnTo>
                      <a:pt x="0" y="19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926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43763" y="4116614"/>
                <a:ext cx="6066" cy="23050"/>
              </a:xfrm>
              <a:custGeom>
                <a:avLst/>
                <a:gdLst>
                  <a:gd name="T0" fmla="*/ 5 w 5"/>
                  <a:gd name="T1" fmla="*/ 0 h 19"/>
                  <a:gd name="T2" fmla="*/ 0 w 5"/>
                  <a:gd name="T3" fmla="*/ 17 h 19"/>
                  <a:gd name="T4" fmla="*/ 0 w 5"/>
                  <a:gd name="T5" fmla="*/ 19 h 19"/>
                  <a:gd name="T6" fmla="*/ 5 w 5"/>
                  <a:gd name="T7" fmla="*/ 0 h 19"/>
                  <a:gd name="T8" fmla="*/ 5 w 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9">
                    <a:moveTo>
                      <a:pt x="5" y="0"/>
                    </a:moveTo>
                    <a:lnTo>
                      <a:pt x="0" y="17"/>
                    </a:lnTo>
                    <a:lnTo>
                      <a:pt x="0" y="19"/>
                    </a:lnTo>
                    <a:lnTo>
                      <a:pt x="5" y="0"/>
                    </a:lnTo>
                    <a:lnTo>
                      <a:pt x="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56062" y="4202747"/>
                <a:ext cx="14558" cy="2426"/>
              </a:xfrm>
              <a:custGeom>
                <a:avLst/>
                <a:gdLst>
                  <a:gd name="T0" fmla="*/ 0 w 12"/>
                  <a:gd name="T1" fmla="*/ 0 h 2"/>
                  <a:gd name="T2" fmla="*/ 0 w 12"/>
                  <a:gd name="T3" fmla="*/ 0 h 2"/>
                  <a:gd name="T4" fmla="*/ 12 w 12"/>
                  <a:gd name="T5" fmla="*/ 2 h 2"/>
                  <a:gd name="T6" fmla="*/ 1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E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56062" y="4202747"/>
                <a:ext cx="14558" cy="2426"/>
              </a:xfrm>
              <a:custGeom>
                <a:avLst/>
                <a:gdLst>
                  <a:gd name="T0" fmla="*/ 0 w 12"/>
                  <a:gd name="T1" fmla="*/ 0 h 2"/>
                  <a:gd name="T2" fmla="*/ 0 w 12"/>
                  <a:gd name="T3" fmla="*/ 0 h 2"/>
                  <a:gd name="T4" fmla="*/ 12 w 12"/>
                  <a:gd name="T5" fmla="*/ 2 h 2"/>
                  <a:gd name="T6" fmla="*/ 12 w 12"/>
                  <a:gd name="T7" fmla="*/ 2 h 2"/>
                  <a:gd name="T8" fmla="*/ 0 w 12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">
                    <a:moveTo>
                      <a:pt x="0" y="0"/>
                    </a:moveTo>
                    <a:lnTo>
                      <a:pt x="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70619" y="4205173"/>
                <a:ext cx="33968" cy="8492"/>
              </a:xfrm>
              <a:custGeom>
                <a:avLst/>
                <a:gdLst>
                  <a:gd name="T0" fmla="*/ 0 w 28"/>
                  <a:gd name="T1" fmla="*/ 0 h 7"/>
                  <a:gd name="T2" fmla="*/ 0 w 28"/>
                  <a:gd name="T3" fmla="*/ 0 h 7"/>
                  <a:gd name="T4" fmla="*/ 28 w 28"/>
                  <a:gd name="T5" fmla="*/ 7 h 7"/>
                  <a:gd name="T6" fmla="*/ 0 w 2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7">
                    <a:moveTo>
                      <a:pt x="0" y="0"/>
                    </a:moveTo>
                    <a:lnTo>
                      <a:pt x="0" y="0"/>
                    </a:lnTo>
                    <a:lnTo>
                      <a:pt x="2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B11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70619" y="4205173"/>
                <a:ext cx="33968" cy="8492"/>
              </a:xfrm>
              <a:custGeom>
                <a:avLst/>
                <a:gdLst>
                  <a:gd name="T0" fmla="*/ 0 w 28"/>
                  <a:gd name="T1" fmla="*/ 0 h 7"/>
                  <a:gd name="T2" fmla="*/ 0 w 28"/>
                  <a:gd name="T3" fmla="*/ 0 h 7"/>
                  <a:gd name="T4" fmla="*/ 28 w 28"/>
                  <a:gd name="T5" fmla="*/ 7 h 7"/>
                  <a:gd name="T6" fmla="*/ 0 w 2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7">
                    <a:moveTo>
                      <a:pt x="0" y="0"/>
                    </a:moveTo>
                    <a:lnTo>
                      <a:pt x="0" y="0"/>
                    </a:lnTo>
                    <a:lnTo>
                      <a:pt x="28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00780" y="4131172"/>
                <a:ext cx="222004" cy="82493"/>
              </a:xfrm>
              <a:custGeom>
                <a:avLst/>
                <a:gdLst>
                  <a:gd name="T0" fmla="*/ 4 w 77"/>
                  <a:gd name="T1" fmla="*/ 0 h 29"/>
                  <a:gd name="T2" fmla="*/ 0 w 77"/>
                  <a:gd name="T3" fmla="*/ 13 h 29"/>
                  <a:gd name="T4" fmla="*/ 54 w 77"/>
                  <a:gd name="T5" fmla="*/ 25 h 29"/>
                  <a:gd name="T6" fmla="*/ 59 w 77"/>
                  <a:gd name="T7" fmla="*/ 26 h 29"/>
                  <a:gd name="T8" fmla="*/ 71 w 77"/>
                  <a:gd name="T9" fmla="*/ 29 h 29"/>
                  <a:gd name="T10" fmla="*/ 77 w 77"/>
                  <a:gd name="T11" fmla="*/ 16 h 29"/>
                  <a:gd name="T12" fmla="*/ 77 w 77"/>
                  <a:gd name="T13" fmla="*/ 16 h 29"/>
                  <a:gd name="T14" fmla="*/ 4 w 77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29">
                    <a:moveTo>
                      <a:pt x="4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54" y="25"/>
                      <a:pt x="54" y="25"/>
                      <a:pt x="54" y="25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73" y="25"/>
                      <a:pt x="75" y="21"/>
                      <a:pt x="77" y="16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6CD1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00780" y="4131172"/>
                <a:ext cx="12131" cy="37608"/>
              </a:xfrm>
              <a:custGeom>
                <a:avLst/>
                <a:gdLst>
                  <a:gd name="T0" fmla="*/ 10 w 10"/>
                  <a:gd name="T1" fmla="*/ 0 h 31"/>
                  <a:gd name="T2" fmla="*/ 0 w 10"/>
                  <a:gd name="T3" fmla="*/ 31 h 31"/>
                  <a:gd name="T4" fmla="*/ 0 w 10"/>
                  <a:gd name="T5" fmla="*/ 31 h 31"/>
                  <a:gd name="T6" fmla="*/ 10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10" y="0"/>
                    </a:moveTo>
                    <a:lnTo>
                      <a:pt x="0" y="31"/>
                    </a:lnTo>
                    <a:lnTo>
                      <a:pt x="0" y="3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89262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00780" y="4131172"/>
                <a:ext cx="12131" cy="37608"/>
              </a:xfrm>
              <a:custGeom>
                <a:avLst/>
                <a:gdLst>
                  <a:gd name="T0" fmla="*/ 10 w 10"/>
                  <a:gd name="T1" fmla="*/ 0 h 31"/>
                  <a:gd name="T2" fmla="*/ 0 w 10"/>
                  <a:gd name="T3" fmla="*/ 31 h 31"/>
                  <a:gd name="T4" fmla="*/ 0 w 10"/>
                  <a:gd name="T5" fmla="*/ 31 h 31"/>
                  <a:gd name="T6" fmla="*/ 10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10" y="0"/>
                    </a:moveTo>
                    <a:lnTo>
                      <a:pt x="0" y="31"/>
                    </a:lnTo>
                    <a:lnTo>
                      <a:pt x="0" y="31"/>
                    </a:lnTo>
                    <a:lnTo>
                      <a:pt x="1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2289" y="4191829"/>
                <a:ext cx="157708" cy="36394"/>
              </a:xfrm>
              <a:custGeom>
                <a:avLst/>
                <a:gdLst>
                  <a:gd name="T0" fmla="*/ 0 w 130"/>
                  <a:gd name="T1" fmla="*/ 0 h 30"/>
                  <a:gd name="T2" fmla="*/ 0 w 130"/>
                  <a:gd name="T3" fmla="*/ 0 h 30"/>
                  <a:gd name="T4" fmla="*/ 130 w 130"/>
                  <a:gd name="T5" fmla="*/ 30 h 30"/>
                  <a:gd name="T6" fmla="*/ 130 w 130"/>
                  <a:gd name="T7" fmla="*/ 30 h 30"/>
                  <a:gd name="T8" fmla="*/ 0 w 13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30">
                    <a:moveTo>
                      <a:pt x="0" y="0"/>
                    </a:moveTo>
                    <a:lnTo>
                      <a:pt x="0" y="0"/>
                    </a:lnTo>
                    <a:lnTo>
                      <a:pt x="130" y="30"/>
                    </a:lnTo>
                    <a:lnTo>
                      <a:pt x="13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90C0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92289" y="4191829"/>
                <a:ext cx="157708" cy="36394"/>
              </a:xfrm>
              <a:custGeom>
                <a:avLst/>
                <a:gdLst>
                  <a:gd name="T0" fmla="*/ 0 w 130"/>
                  <a:gd name="T1" fmla="*/ 0 h 30"/>
                  <a:gd name="T2" fmla="*/ 0 w 130"/>
                  <a:gd name="T3" fmla="*/ 0 h 30"/>
                  <a:gd name="T4" fmla="*/ 130 w 130"/>
                  <a:gd name="T5" fmla="*/ 30 h 30"/>
                  <a:gd name="T6" fmla="*/ 130 w 130"/>
                  <a:gd name="T7" fmla="*/ 30 h 30"/>
                  <a:gd name="T8" fmla="*/ 0 w 130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30">
                    <a:moveTo>
                      <a:pt x="0" y="0"/>
                    </a:moveTo>
                    <a:lnTo>
                      <a:pt x="0" y="0"/>
                    </a:lnTo>
                    <a:lnTo>
                      <a:pt x="130" y="30"/>
                    </a:lnTo>
                    <a:lnTo>
                      <a:pt x="130" y="3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66813" y="4191829"/>
                <a:ext cx="183184" cy="105543"/>
              </a:xfrm>
              <a:custGeom>
                <a:avLst/>
                <a:gdLst>
                  <a:gd name="T0" fmla="*/ 9 w 64"/>
                  <a:gd name="T1" fmla="*/ 0 h 37"/>
                  <a:gd name="T2" fmla="*/ 0 w 64"/>
                  <a:gd name="T3" fmla="*/ 26 h 37"/>
                  <a:gd name="T4" fmla="*/ 47 w 64"/>
                  <a:gd name="T5" fmla="*/ 37 h 37"/>
                  <a:gd name="T6" fmla="*/ 64 w 64"/>
                  <a:gd name="T7" fmla="*/ 13 h 37"/>
                  <a:gd name="T8" fmla="*/ 64 w 64"/>
                  <a:gd name="T9" fmla="*/ 13 h 37"/>
                  <a:gd name="T10" fmla="*/ 9 w 64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37">
                    <a:moveTo>
                      <a:pt x="9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53" y="29"/>
                      <a:pt x="59" y="21"/>
                      <a:pt x="64" y="13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1767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66813" y="4191829"/>
                <a:ext cx="25476" cy="74002"/>
              </a:xfrm>
              <a:custGeom>
                <a:avLst/>
                <a:gdLst>
                  <a:gd name="T0" fmla="*/ 21 w 21"/>
                  <a:gd name="T1" fmla="*/ 0 h 61"/>
                  <a:gd name="T2" fmla="*/ 0 w 21"/>
                  <a:gd name="T3" fmla="*/ 61 h 61"/>
                  <a:gd name="T4" fmla="*/ 0 w 21"/>
                  <a:gd name="T5" fmla="*/ 61 h 61"/>
                  <a:gd name="T6" fmla="*/ 21 w 21"/>
                  <a:gd name="T7" fmla="*/ 0 h 61"/>
                  <a:gd name="T8" fmla="*/ 21 w 21"/>
                  <a:gd name="T9" fmla="*/ 0 h 61"/>
                  <a:gd name="T10" fmla="*/ 21 w 21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61">
                    <a:moveTo>
                      <a:pt x="21" y="0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401B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166813" y="4191829"/>
                <a:ext cx="25476" cy="74002"/>
              </a:xfrm>
              <a:custGeom>
                <a:avLst/>
                <a:gdLst>
                  <a:gd name="T0" fmla="*/ 21 w 21"/>
                  <a:gd name="T1" fmla="*/ 0 h 61"/>
                  <a:gd name="T2" fmla="*/ 0 w 21"/>
                  <a:gd name="T3" fmla="*/ 61 h 61"/>
                  <a:gd name="T4" fmla="*/ 0 w 21"/>
                  <a:gd name="T5" fmla="*/ 61 h 61"/>
                  <a:gd name="T6" fmla="*/ 21 w 21"/>
                  <a:gd name="T7" fmla="*/ 0 h 61"/>
                  <a:gd name="T8" fmla="*/ 21 w 21"/>
                  <a:gd name="T9" fmla="*/ 0 h 61"/>
                  <a:gd name="T10" fmla="*/ 21 w 21"/>
                  <a:gd name="T11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61">
                    <a:moveTo>
                      <a:pt x="21" y="0"/>
                    </a:moveTo>
                    <a:lnTo>
                      <a:pt x="0" y="61"/>
                    </a:lnTo>
                    <a:lnTo>
                      <a:pt x="0" y="61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21404" y="4110548"/>
                <a:ext cx="206233" cy="46099"/>
              </a:xfrm>
              <a:custGeom>
                <a:avLst/>
                <a:gdLst>
                  <a:gd name="T0" fmla="*/ 0 w 170"/>
                  <a:gd name="T1" fmla="*/ 0 h 38"/>
                  <a:gd name="T2" fmla="*/ 0 w 170"/>
                  <a:gd name="T3" fmla="*/ 0 h 38"/>
                  <a:gd name="T4" fmla="*/ 170 w 170"/>
                  <a:gd name="T5" fmla="*/ 38 h 38"/>
                  <a:gd name="T6" fmla="*/ 0 w 17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0" h="38">
                    <a:moveTo>
                      <a:pt x="0" y="0"/>
                    </a:moveTo>
                    <a:lnTo>
                      <a:pt x="0" y="0"/>
                    </a:lnTo>
                    <a:lnTo>
                      <a:pt x="170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09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21404" y="4110548"/>
                <a:ext cx="206233" cy="46099"/>
              </a:xfrm>
              <a:custGeom>
                <a:avLst/>
                <a:gdLst>
                  <a:gd name="T0" fmla="*/ 0 w 170"/>
                  <a:gd name="T1" fmla="*/ 0 h 38"/>
                  <a:gd name="T2" fmla="*/ 0 w 170"/>
                  <a:gd name="T3" fmla="*/ 0 h 38"/>
                  <a:gd name="T4" fmla="*/ 170 w 170"/>
                  <a:gd name="T5" fmla="*/ 38 h 38"/>
                  <a:gd name="T6" fmla="*/ 0 w 17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0" h="38">
                    <a:moveTo>
                      <a:pt x="0" y="0"/>
                    </a:moveTo>
                    <a:lnTo>
                      <a:pt x="0" y="0"/>
                    </a:lnTo>
                    <a:lnTo>
                      <a:pt x="170" y="38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21404" y="4028055"/>
                <a:ext cx="252332" cy="134658"/>
              </a:xfrm>
              <a:custGeom>
                <a:avLst/>
                <a:gdLst>
                  <a:gd name="T0" fmla="*/ 9 w 88"/>
                  <a:gd name="T1" fmla="*/ 0 h 47"/>
                  <a:gd name="T2" fmla="*/ 0 w 88"/>
                  <a:gd name="T3" fmla="*/ 29 h 47"/>
                  <a:gd name="T4" fmla="*/ 72 w 88"/>
                  <a:gd name="T5" fmla="*/ 45 h 47"/>
                  <a:gd name="T6" fmla="*/ 77 w 88"/>
                  <a:gd name="T7" fmla="*/ 47 h 47"/>
                  <a:gd name="T8" fmla="*/ 88 w 88"/>
                  <a:gd name="T9" fmla="*/ 18 h 47"/>
                  <a:gd name="T10" fmla="*/ 88 w 88"/>
                  <a:gd name="T11" fmla="*/ 18 h 47"/>
                  <a:gd name="T12" fmla="*/ 9 w 88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7">
                    <a:moveTo>
                      <a:pt x="9" y="0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72" y="45"/>
                      <a:pt x="72" y="45"/>
                      <a:pt x="72" y="45"/>
                    </a:cubicBezTo>
                    <a:cubicBezTo>
                      <a:pt x="77" y="47"/>
                      <a:pt x="77" y="47"/>
                      <a:pt x="77" y="47"/>
                    </a:cubicBezTo>
                    <a:cubicBezTo>
                      <a:pt x="81" y="37"/>
                      <a:pt x="85" y="28"/>
                      <a:pt x="88" y="18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0D3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155895" y="4028055"/>
                <a:ext cx="90986" cy="82493"/>
              </a:xfrm>
              <a:custGeom>
                <a:avLst/>
                <a:gdLst>
                  <a:gd name="T0" fmla="*/ 4 w 75"/>
                  <a:gd name="T1" fmla="*/ 28 h 68"/>
                  <a:gd name="T2" fmla="*/ 0 w 75"/>
                  <a:gd name="T3" fmla="*/ 56 h 68"/>
                  <a:gd name="T4" fmla="*/ 4 w 75"/>
                  <a:gd name="T5" fmla="*/ 28 h 68"/>
                  <a:gd name="T6" fmla="*/ 75 w 75"/>
                  <a:gd name="T7" fmla="*/ 0 h 68"/>
                  <a:gd name="T8" fmla="*/ 54 w 75"/>
                  <a:gd name="T9" fmla="*/ 68 h 68"/>
                  <a:gd name="T10" fmla="*/ 54 w 75"/>
                  <a:gd name="T11" fmla="*/ 68 h 68"/>
                  <a:gd name="T12" fmla="*/ 75 w 75"/>
                  <a:gd name="T13" fmla="*/ 0 h 68"/>
                  <a:gd name="T14" fmla="*/ 75 w 75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8">
                    <a:moveTo>
                      <a:pt x="4" y="28"/>
                    </a:moveTo>
                    <a:lnTo>
                      <a:pt x="0" y="56"/>
                    </a:lnTo>
                    <a:lnTo>
                      <a:pt x="4" y="28"/>
                    </a:lnTo>
                    <a:close/>
                    <a:moveTo>
                      <a:pt x="75" y="0"/>
                    </a:moveTo>
                    <a:lnTo>
                      <a:pt x="54" y="68"/>
                    </a:lnTo>
                    <a:lnTo>
                      <a:pt x="54" y="68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3015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155895" y="4028055"/>
                <a:ext cx="90986" cy="82493"/>
              </a:xfrm>
              <a:custGeom>
                <a:avLst/>
                <a:gdLst>
                  <a:gd name="T0" fmla="*/ 4 w 75"/>
                  <a:gd name="T1" fmla="*/ 28 h 68"/>
                  <a:gd name="T2" fmla="*/ 0 w 75"/>
                  <a:gd name="T3" fmla="*/ 56 h 68"/>
                  <a:gd name="T4" fmla="*/ 4 w 75"/>
                  <a:gd name="T5" fmla="*/ 28 h 68"/>
                  <a:gd name="T6" fmla="*/ 75 w 75"/>
                  <a:gd name="T7" fmla="*/ 0 h 68"/>
                  <a:gd name="T8" fmla="*/ 54 w 75"/>
                  <a:gd name="T9" fmla="*/ 68 h 68"/>
                  <a:gd name="T10" fmla="*/ 54 w 75"/>
                  <a:gd name="T11" fmla="*/ 68 h 68"/>
                  <a:gd name="T12" fmla="*/ 75 w 75"/>
                  <a:gd name="T13" fmla="*/ 0 h 68"/>
                  <a:gd name="T14" fmla="*/ 75 w 75"/>
                  <a:gd name="T15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68">
                    <a:moveTo>
                      <a:pt x="4" y="28"/>
                    </a:moveTo>
                    <a:lnTo>
                      <a:pt x="0" y="56"/>
                    </a:lnTo>
                    <a:lnTo>
                      <a:pt x="4" y="28"/>
                    </a:lnTo>
                    <a:moveTo>
                      <a:pt x="75" y="0"/>
                    </a:moveTo>
                    <a:lnTo>
                      <a:pt x="54" y="68"/>
                    </a:lnTo>
                    <a:lnTo>
                      <a:pt x="54" y="68"/>
                    </a:lnTo>
                    <a:lnTo>
                      <a:pt x="75" y="0"/>
                    </a:lnTo>
                    <a:lnTo>
                      <a:pt x="7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76852" y="2284780"/>
                <a:ext cx="6066" cy="71575"/>
              </a:xfrm>
              <a:custGeom>
                <a:avLst/>
                <a:gdLst>
                  <a:gd name="T0" fmla="*/ 2 w 2"/>
                  <a:gd name="T1" fmla="*/ 0 h 25"/>
                  <a:gd name="T2" fmla="*/ 0 w 2"/>
                  <a:gd name="T3" fmla="*/ 25 h 25"/>
                  <a:gd name="T4" fmla="*/ 0 w 2"/>
                  <a:gd name="T5" fmla="*/ 25 h 25"/>
                  <a:gd name="T6" fmla="*/ 2 w 2"/>
                  <a:gd name="T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5">
                    <a:moveTo>
                      <a:pt x="2" y="0"/>
                    </a:moveTo>
                    <a:cubicBezTo>
                      <a:pt x="2" y="7"/>
                      <a:pt x="1" y="16"/>
                      <a:pt x="0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16"/>
                      <a:pt x="2" y="7"/>
                      <a:pt x="2" y="0"/>
                    </a:cubicBezTo>
                  </a:path>
                </a:pathLst>
              </a:custGeom>
              <a:solidFill>
                <a:srgbClr val="942C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57442" y="2198647"/>
                <a:ext cx="27902" cy="157708"/>
              </a:xfrm>
              <a:custGeom>
                <a:avLst/>
                <a:gdLst>
                  <a:gd name="T0" fmla="*/ 10 w 10"/>
                  <a:gd name="T1" fmla="*/ 0 h 55"/>
                  <a:gd name="T2" fmla="*/ 0 w 10"/>
                  <a:gd name="T3" fmla="*/ 43 h 55"/>
                  <a:gd name="T4" fmla="*/ 7 w 10"/>
                  <a:gd name="T5" fmla="*/ 55 h 55"/>
                  <a:gd name="T6" fmla="*/ 9 w 10"/>
                  <a:gd name="T7" fmla="*/ 30 h 55"/>
                  <a:gd name="T8" fmla="*/ 10 w 10"/>
                  <a:gd name="T9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5">
                    <a:moveTo>
                      <a:pt x="10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2" y="44"/>
                      <a:pt x="4" y="48"/>
                      <a:pt x="7" y="55"/>
                    </a:cubicBezTo>
                    <a:cubicBezTo>
                      <a:pt x="8" y="46"/>
                      <a:pt x="9" y="37"/>
                      <a:pt x="9" y="30"/>
                    </a:cubicBezTo>
                    <a:cubicBezTo>
                      <a:pt x="10" y="13"/>
                      <a:pt x="10" y="2"/>
                      <a:pt x="10" y="0"/>
                    </a:cubicBezTo>
                  </a:path>
                </a:pathLst>
              </a:custGeom>
              <a:solidFill>
                <a:srgbClr val="DCE4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557442" y="2322387"/>
                <a:ext cx="19410" cy="33968"/>
              </a:xfrm>
              <a:custGeom>
                <a:avLst/>
                <a:gdLst>
                  <a:gd name="T0" fmla="*/ 0 w 7"/>
                  <a:gd name="T1" fmla="*/ 0 h 12"/>
                  <a:gd name="T2" fmla="*/ 0 w 7"/>
                  <a:gd name="T3" fmla="*/ 0 h 12"/>
                  <a:gd name="T4" fmla="*/ 7 w 7"/>
                  <a:gd name="T5" fmla="*/ 12 h 12"/>
                  <a:gd name="T6" fmla="*/ 7 w 7"/>
                  <a:gd name="T7" fmla="*/ 12 h 12"/>
                  <a:gd name="T8" fmla="*/ 7 w 7"/>
                  <a:gd name="T9" fmla="*/ 12 h 12"/>
                  <a:gd name="T10" fmla="*/ 0 w 7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4" y="5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4" y="5"/>
                      <a:pt x="2" y="1"/>
                      <a:pt x="0" y="0"/>
                    </a:cubicBezTo>
                  </a:path>
                </a:pathLst>
              </a:custGeom>
              <a:solidFill>
                <a:srgbClr val="6E030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620525" y="2517702"/>
                <a:ext cx="29115" cy="226857"/>
              </a:xfrm>
              <a:custGeom>
                <a:avLst/>
                <a:gdLst>
                  <a:gd name="T0" fmla="*/ 10 w 10"/>
                  <a:gd name="T1" fmla="*/ 79 h 79"/>
                  <a:gd name="T2" fmla="*/ 10 w 10"/>
                  <a:gd name="T3" fmla="*/ 79 h 79"/>
                  <a:gd name="T4" fmla="*/ 10 w 10"/>
                  <a:gd name="T5" fmla="*/ 79 h 79"/>
                  <a:gd name="T6" fmla="*/ 10 w 10"/>
                  <a:gd name="T7" fmla="*/ 78 h 79"/>
                  <a:gd name="T8" fmla="*/ 10 w 10"/>
                  <a:gd name="T9" fmla="*/ 78 h 79"/>
                  <a:gd name="T10" fmla="*/ 10 w 10"/>
                  <a:gd name="T11" fmla="*/ 78 h 79"/>
                  <a:gd name="T12" fmla="*/ 9 w 10"/>
                  <a:gd name="T13" fmla="*/ 68 h 79"/>
                  <a:gd name="T14" fmla="*/ 9 w 10"/>
                  <a:gd name="T15" fmla="*/ 68 h 79"/>
                  <a:gd name="T16" fmla="*/ 9 w 10"/>
                  <a:gd name="T17" fmla="*/ 68 h 79"/>
                  <a:gd name="T18" fmla="*/ 9 w 10"/>
                  <a:gd name="T19" fmla="*/ 66 h 79"/>
                  <a:gd name="T20" fmla="*/ 9 w 10"/>
                  <a:gd name="T21" fmla="*/ 66 h 79"/>
                  <a:gd name="T22" fmla="*/ 9 w 10"/>
                  <a:gd name="T23" fmla="*/ 66 h 79"/>
                  <a:gd name="T24" fmla="*/ 9 w 10"/>
                  <a:gd name="T25" fmla="*/ 66 h 79"/>
                  <a:gd name="T26" fmla="*/ 9 w 10"/>
                  <a:gd name="T27" fmla="*/ 66 h 79"/>
                  <a:gd name="T28" fmla="*/ 9 w 10"/>
                  <a:gd name="T29" fmla="*/ 66 h 79"/>
                  <a:gd name="T30" fmla="*/ 9 w 10"/>
                  <a:gd name="T31" fmla="*/ 65 h 79"/>
                  <a:gd name="T32" fmla="*/ 9 w 10"/>
                  <a:gd name="T33" fmla="*/ 65 h 79"/>
                  <a:gd name="T34" fmla="*/ 9 w 10"/>
                  <a:gd name="T35" fmla="*/ 65 h 79"/>
                  <a:gd name="T36" fmla="*/ 9 w 10"/>
                  <a:gd name="T37" fmla="*/ 65 h 79"/>
                  <a:gd name="T38" fmla="*/ 9 w 10"/>
                  <a:gd name="T39" fmla="*/ 65 h 79"/>
                  <a:gd name="T40" fmla="*/ 9 w 10"/>
                  <a:gd name="T41" fmla="*/ 65 h 79"/>
                  <a:gd name="T42" fmla="*/ 9 w 10"/>
                  <a:gd name="T43" fmla="*/ 65 h 79"/>
                  <a:gd name="T44" fmla="*/ 9 w 10"/>
                  <a:gd name="T45" fmla="*/ 65 h 79"/>
                  <a:gd name="T46" fmla="*/ 9 w 10"/>
                  <a:gd name="T47" fmla="*/ 65 h 79"/>
                  <a:gd name="T48" fmla="*/ 9 w 10"/>
                  <a:gd name="T49" fmla="*/ 64 h 79"/>
                  <a:gd name="T50" fmla="*/ 9 w 10"/>
                  <a:gd name="T51" fmla="*/ 64 h 79"/>
                  <a:gd name="T52" fmla="*/ 9 w 10"/>
                  <a:gd name="T53" fmla="*/ 64 h 79"/>
                  <a:gd name="T54" fmla="*/ 9 w 10"/>
                  <a:gd name="T55" fmla="*/ 64 h 79"/>
                  <a:gd name="T56" fmla="*/ 9 w 10"/>
                  <a:gd name="T57" fmla="*/ 64 h 79"/>
                  <a:gd name="T58" fmla="*/ 9 w 10"/>
                  <a:gd name="T59" fmla="*/ 64 h 79"/>
                  <a:gd name="T60" fmla="*/ 9 w 10"/>
                  <a:gd name="T61" fmla="*/ 64 h 79"/>
                  <a:gd name="T62" fmla="*/ 9 w 10"/>
                  <a:gd name="T63" fmla="*/ 64 h 79"/>
                  <a:gd name="T64" fmla="*/ 9 w 10"/>
                  <a:gd name="T65" fmla="*/ 64 h 79"/>
                  <a:gd name="T66" fmla="*/ 9 w 10"/>
                  <a:gd name="T67" fmla="*/ 63 h 79"/>
                  <a:gd name="T68" fmla="*/ 9 w 10"/>
                  <a:gd name="T69" fmla="*/ 64 h 79"/>
                  <a:gd name="T70" fmla="*/ 9 w 10"/>
                  <a:gd name="T71" fmla="*/ 63 h 79"/>
                  <a:gd name="T72" fmla="*/ 9 w 10"/>
                  <a:gd name="T73" fmla="*/ 63 h 79"/>
                  <a:gd name="T74" fmla="*/ 9 w 10"/>
                  <a:gd name="T75" fmla="*/ 63 h 79"/>
                  <a:gd name="T76" fmla="*/ 9 w 10"/>
                  <a:gd name="T77" fmla="*/ 63 h 79"/>
                  <a:gd name="T78" fmla="*/ 0 w 10"/>
                  <a:gd name="T79" fmla="*/ 0 h 79"/>
                  <a:gd name="T80" fmla="*/ 9 w 10"/>
                  <a:gd name="T81" fmla="*/ 63 h 79"/>
                  <a:gd name="T82" fmla="*/ 0 w 10"/>
                  <a:gd name="T83" fmla="*/ 0 h 79"/>
                  <a:gd name="T84" fmla="*/ 0 w 10"/>
                  <a:gd name="T85" fmla="*/ 0 h 79"/>
                  <a:gd name="T86" fmla="*/ 0 w 10"/>
                  <a:gd name="T87" fmla="*/ 0 h 79"/>
                  <a:gd name="T88" fmla="*/ 0 w 10"/>
                  <a:gd name="T89" fmla="*/ 0 h 79"/>
                  <a:gd name="T90" fmla="*/ 0 w 10"/>
                  <a:gd name="T91" fmla="*/ 0 h 79"/>
                  <a:gd name="T92" fmla="*/ 0 w 10"/>
                  <a:gd name="T93" fmla="*/ 0 h 79"/>
                  <a:gd name="T94" fmla="*/ 0 w 10"/>
                  <a:gd name="T9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" h="79">
                    <a:moveTo>
                      <a:pt x="10" y="79"/>
                    </a:moveTo>
                    <a:cubicBezTo>
                      <a:pt x="10" y="79"/>
                      <a:pt x="10" y="79"/>
                      <a:pt x="10" y="79"/>
                    </a:cubicBezTo>
                    <a:cubicBezTo>
                      <a:pt x="10" y="79"/>
                      <a:pt x="10" y="79"/>
                      <a:pt x="10" y="79"/>
                    </a:cubicBezTo>
                    <a:moveTo>
                      <a:pt x="10" y="78"/>
                    </a:moveTo>
                    <a:cubicBezTo>
                      <a:pt x="10" y="78"/>
                      <a:pt x="10" y="78"/>
                      <a:pt x="10" y="78"/>
                    </a:cubicBezTo>
                    <a:cubicBezTo>
                      <a:pt x="10" y="78"/>
                      <a:pt x="10" y="78"/>
                      <a:pt x="10" y="78"/>
                    </a:cubicBezTo>
                    <a:moveTo>
                      <a:pt x="9" y="68"/>
                    </a:moveTo>
                    <a:cubicBezTo>
                      <a:pt x="9" y="68"/>
                      <a:pt x="9" y="68"/>
                      <a:pt x="9" y="68"/>
                    </a:cubicBezTo>
                    <a:cubicBezTo>
                      <a:pt x="9" y="68"/>
                      <a:pt x="9" y="68"/>
                      <a:pt x="9" y="68"/>
                    </a:cubicBezTo>
                    <a:moveTo>
                      <a:pt x="9" y="66"/>
                    </a:moveTo>
                    <a:cubicBezTo>
                      <a:pt x="9" y="66"/>
                      <a:pt x="9" y="66"/>
                      <a:pt x="9" y="66"/>
                    </a:cubicBezTo>
                    <a:cubicBezTo>
                      <a:pt x="9" y="66"/>
                      <a:pt x="9" y="66"/>
                      <a:pt x="9" y="66"/>
                    </a:cubicBezTo>
                    <a:moveTo>
                      <a:pt x="9" y="66"/>
                    </a:moveTo>
                    <a:cubicBezTo>
                      <a:pt x="9" y="66"/>
                      <a:pt x="9" y="66"/>
                      <a:pt x="9" y="66"/>
                    </a:cubicBezTo>
                    <a:cubicBezTo>
                      <a:pt x="9" y="66"/>
                      <a:pt x="9" y="66"/>
                      <a:pt x="9" y="66"/>
                    </a:cubicBezTo>
                    <a:moveTo>
                      <a:pt x="9" y="65"/>
                    </a:moveTo>
                    <a:cubicBezTo>
                      <a:pt x="9" y="65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moveTo>
                      <a:pt x="9" y="65"/>
                    </a:moveTo>
                    <a:cubicBezTo>
                      <a:pt x="9" y="65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moveTo>
                      <a:pt x="9" y="65"/>
                    </a:moveTo>
                    <a:cubicBezTo>
                      <a:pt x="9" y="65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moveTo>
                      <a:pt x="9" y="64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9" y="64"/>
                      <a:pt x="9" y="64"/>
                      <a:pt x="9" y="64"/>
                    </a:cubicBezTo>
                    <a:moveTo>
                      <a:pt x="9" y="64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9" y="64"/>
                      <a:pt x="9" y="64"/>
                      <a:pt x="9" y="64"/>
                    </a:cubicBezTo>
                    <a:moveTo>
                      <a:pt x="9" y="64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9" y="64"/>
                      <a:pt x="9" y="64"/>
                      <a:pt x="9" y="64"/>
                    </a:cubicBezTo>
                    <a:moveTo>
                      <a:pt x="9" y="63"/>
                    </a:moveTo>
                    <a:cubicBezTo>
                      <a:pt x="9" y="63"/>
                      <a:pt x="9" y="63"/>
                      <a:pt x="9" y="64"/>
                    </a:cubicBezTo>
                    <a:cubicBezTo>
                      <a:pt x="9" y="63"/>
                      <a:pt x="9" y="63"/>
                      <a:pt x="9" y="63"/>
                    </a:cubicBezTo>
                    <a:moveTo>
                      <a:pt x="9" y="63"/>
                    </a:moveTo>
                    <a:cubicBezTo>
                      <a:pt x="9" y="63"/>
                      <a:pt x="9" y="63"/>
                      <a:pt x="9" y="63"/>
                    </a:cubicBezTo>
                    <a:cubicBezTo>
                      <a:pt x="9" y="63"/>
                      <a:pt x="9" y="63"/>
                      <a:pt x="9" y="63"/>
                    </a:cubicBezTo>
                    <a:moveTo>
                      <a:pt x="0" y="0"/>
                    </a:moveTo>
                    <a:cubicBezTo>
                      <a:pt x="4" y="18"/>
                      <a:pt x="7" y="39"/>
                      <a:pt x="9" y="63"/>
                    </a:cubicBezTo>
                    <a:cubicBezTo>
                      <a:pt x="7" y="39"/>
                      <a:pt x="4" y="18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D131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71310" y="2322387"/>
                <a:ext cx="178331" cy="424597"/>
              </a:xfrm>
              <a:custGeom>
                <a:avLst/>
                <a:gdLst>
                  <a:gd name="T0" fmla="*/ 30 w 62"/>
                  <a:gd name="T1" fmla="*/ 0 h 148"/>
                  <a:gd name="T2" fmla="*/ 20 w 62"/>
                  <a:gd name="T3" fmla="*/ 44 h 148"/>
                  <a:gd name="T4" fmla="*/ 0 w 62"/>
                  <a:gd name="T5" fmla="*/ 134 h 148"/>
                  <a:gd name="T6" fmla="*/ 61 w 62"/>
                  <a:gd name="T7" fmla="*/ 148 h 148"/>
                  <a:gd name="T8" fmla="*/ 62 w 62"/>
                  <a:gd name="T9" fmla="*/ 148 h 148"/>
                  <a:gd name="T10" fmla="*/ 62 w 62"/>
                  <a:gd name="T11" fmla="*/ 148 h 148"/>
                  <a:gd name="T12" fmla="*/ 62 w 62"/>
                  <a:gd name="T13" fmla="*/ 147 h 148"/>
                  <a:gd name="T14" fmla="*/ 62 w 62"/>
                  <a:gd name="T15" fmla="*/ 147 h 148"/>
                  <a:gd name="T16" fmla="*/ 62 w 62"/>
                  <a:gd name="T17" fmla="*/ 146 h 148"/>
                  <a:gd name="T18" fmla="*/ 62 w 62"/>
                  <a:gd name="T19" fmla="*/ 146 h 148"/>
                  <a:gd name="T20" fmla="*/ 61 w 62"/>
                  <a:gd name="T21" fmla="*/ 136 h 148"/>
                  <a:gd name="T22" fmla="*/ 61 w 62"/>
                  <a:gd name="T23" fmla="*/ 136 h 148"/>
                  <a:gd name="T24" fmla="*/ 61 w 62"/>
                  <a:gd name="T25" fmla="*/ 134 h 148"/>
                  <a:gd name="T26" fmla="*/ 61 w 62"/>
                  <a:gd name="T27" fmla="*/ 134 h 148"/>
                  <a:gd name="T28" fmla="*/ 61 w 62"/>
                  <a:gd name="T29" fmla="*/ 134 h 148"/>
                  <a:gd name="T30" fmla="*/ 61 w 62"/>
                  <a:gd name="T31" fmla="*/ 134 h 148"/>
                  <a:gd name="T32" fmla="*/ 61 w 62"/>
                  <a:gd name="T33" fmla="*/ 133 h 148"/>
                  <a:gd name="T34" fmla="*/ 61 w 62"/>
                  <a:gd name="T35" fmla="*/ 133 h 148"/>
                  <a:gd name="T36" fmla="*/ 61 w 62"/>
                  <a:gd name="T37" fmla="*/ 133 h 148"/>
                  <a:gd name="T38" fmla="*/ 61 w 62"/>
                  <a:gd name="T39" fmla="*/ 133 h 148"/>
                  <a:gd name="T40" fmla="*/ 61 w 62"/>
                  <a:gd name="T41" fmla="*/ 133 h 148"/>
                  <a:gd name="T42" fmla="*/ 61 w 62"/>
                  <a:gd name="T43" fmla="*/ 133 h 148"/>
                  <a:gd name="T44" fmla="*/ 61 w 62"/>
                  <a:gd name="T45" fmla="*/ 132 h 148"/>
                  <a:gd name="T46" fmla="*/ 61 w 62"/>
                  <a:gd name="T47" fmla="*/ 132 h 148"/>
                  <a:gd name="T48" fmla="*/ 61 w 62"/>
                  <a:gd name="T49" fmla="*/ 132 h 148"/>
                  <a:gd name="T50" fmla="*/ 61 w 62"/>
                  <a:gd name="T51" fmla="*/ 132 h 148"/>
                  <a:gd name="T52" fmla="*/ 61 w 62"/>
                  <a:gd name="T53" fmla="*/ 132 h 148"/>
                  <a:gd name="T54" fmla="*/ 61 w 62"/>
                  <a:gd name="T55" fmla="*/ 132 h 148"/>
                  <a:gd name="T56" fmla="*/ 61 w 62"/>
                  <a:gd name="T57" fmla="*/ 132 h 148"/>
                  <a:gd name="T58" fmla="*/ 61 w 62"/>
                  <a:gd name="T59" fmla="*/ 131 h 148"/>
                  <a:gd name="T60" fmla="*/ 61 w 62"/>
                  <a:gd name="T61" fmla="*/ 131 h 148"/>
                  <a:gd name="T62" fmla="*/ 61 w 62"/>
                  <a:gd name="T63" fmla="*/ 131 h 148"/>
                  <a:gd name="T64" fmla="*/ 61 w 62"/>
                  <a:gd name="T65" fmla="*/ 131 h 148"/>
                  <a:gd name="T66" fmla="*/ 52 w 62"/>
                  <a:gd name="T67" fmla="*/ 68 h 148"/>
                  <a:gd name="T68" fmla="*/ 52 w 62"/>
                  <a:gd name="T69" fmla="*/ 68 h 148"/>
                  <a:gd name="T70" fmla="*/ 52 w 62"/>
                  <a:gd name="T71" fmla="*/ 68 h 148"/>
                  <a:gd name="T72" fmla="*/ 52 w 62"/>
                  <a:gd name="T73" fmla="*/ 68 h 148"/>
                  <a:gd name="T74" fmla="*/ 52 w 62"/>
                  <a:gd name="T75" fmla="*/ 68 h 148"/>
                  <a:gd name="T76" fmla="*/ 37 w 62"/>
                  <a:gd name="T77" fmla="*/ 12 h 148"/>
                  <a:gd name="T78" fmla="*/ 30 w 62"/>
                  <a:gd name="T79" fmla="*/ 0 h 148"/>
                  <a:gd name="T80" fmla="*/ 30 w 62"/>
                  <a:gd name="T81" fmla="*/ 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" h="148">
                    <a:moveTo>
                      <a:pt x="30" y="0"/>
                    </a:moveTo>
                    <a:cubicBezTo>
                      <a:pt x="20" y="44"/>
                      <a:pt x="20" y="44"/>
                      <a:pt x="20" y="4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61" y="148"/>
                      <a:pt x="61" y="148"/>
                      <a:pt x="61" y="148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62" y="148"/>
                      <a:pt x="62" y="148"/>
                      <a:pt x="62" y="147"/>
                    </a:cubicBezTo>
                    <a:cubicBezTo>
                      <a:pt x="62" y="147"/>
                      <a:pt x="62" y="147"/>
                      <a:pt x="62" y="147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6"/>
                      <a:pt x="62" y="146"/>
                      <a:pt x="62" y="146"/>
                    </a:cubicBezTo>
                    <a:cubicBezTo>
                      <a:pt x="62" y="142"/>
                      <a:pt x="61" y="139"/>
                      <a:pt x="61" y="136"/>
                    </a:cubicBezTo>
                    <a:cubicBezTo>
                      <a:pt x="61" y="136"/>
                      <a:pt x="61" y="136"/>
                      <a:pt x="61" y="136"/>
                    </a:cubicBezTo>
                    <a:cubicBezTo>
                      <a:pt x="61" y="135"/>
                      <a:pt x="61" y="135"/>
                      <a:pt x="61" y="134"/>
                    </a:cubicBezTo>
                    <a:cubicBezTo>
                      <a:pt x="61" y="134"/>
                      <a:pt x="61" y="134"/>
                      <a:pt x="61" y="134"/>
                    </a:cubicBezTo>
                    <a:cubicBezTo>
                      <a:pt x="61" y="134"/>
                      <a:pt x="61" y="134"/>
                      <a:pt x="61" y="134"/>
                    </a:cubicBezTo>
                    <a:cubicBezTo>
                      <a:pt x="61" y="134"/>
                      <a:pt x="61" y="134"/>
                      <a:pt x="61" y="134"/>
                    </a:cubicBezTo>
                    <a:cubicBezTo>
                      <a:pt x="61" y="134"/>
                      <a:pt x="61" y="133"/>
                      <a:pt x="61" y="133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61" y="133"/>
                      <a:pt x="61" y="133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1" y="132"/>
                      <a:pt x="61" y="132"/>
                      <a:pt x="61" y="132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59" y="107"/>
                      <a:pt x="56" y="86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47" y="42"/>
                      <a:pt x="42" y="23"/>
                      <a:pt x="37" y="12"/>
                    </a:cubicBezTo>
                    <a:cubicBezTo>
                      <a:pt x="34" y="5"/>
                      <a:pt x="32" y="1"/>
                      <a:pt x="30" y="0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DCE4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534393" y="3097581"/>
                <a:ext cx="2426" cy="14558"/>
              </a:xfrm>
              <a:custGeom>
                <a:avLst/>
                <a:gdLst>
                  <a:gd name="T0" fmla="*/ 0 w 1"/>
                  <a:gd name="T1" fmla="*/ 5 h 5"/>
                  <a:gd name="T2" fmla="*/ 1 w 1"/>
                  <a:gd name="T3" fmla="*/ 3 h 5"/>
                  <a:gd name="T4" fmla="*/ 1 w 1"/>
                  <a:gd name="T5" fmla="*/ 3 h 5"/>
                  <a:gd name="T6" fmla="*/ 1 w 1"/>
                  <a:gd name="T7" fmla="*/ 3 h 5"/>
                  <a:gd name="T8" fmla="*/ 1 w 1"/>
                  <a:gd name="T9" fmla="*/ 3 h 5"/>
                  <a:gd name="T10" fmla="*/ 1 w 1"/>
                  <a:gd name="T11" fmla="*/ 3 h 5"/>
                  <a:gd name="T12" fmla="*/ 1 w 1"/>
                  <a:gd name="T13" fmla="*/ 3 h 5"/>
                  <a:gd name="T14" fmla="*/ 1 w 1"/>
                  <a:gd name="T15" fmla="*/ 3 h 5"/>
                  <a:gd name="T16" fmla="*/ 1 w 1"/>
                  <a:gd name="T17" fmla="*/ 3 h 5"/>
                  <a:gd name="T18" fmla="*/ 1 w 1"/>
                  <a:gd name="T19" fmla="*/ 2 h 5"/>
                  <a:gd name="T20" fmla="*/ 1 w 1"/>
                  <a:gd name="T21" fmla="*/ 2 h 5"/>
                  <a:gd name="T22" fmla="*/ 1 w 1"/>
                  <a:gd name="T23" fmla="*/ 2 h 5"/>
                  <a:gd name="T24" fmla="*/ 1 w 1"/>
                  <a:gd name="T25" fmla="*/ 2 h 5"/>
                  <a:gd name="T26" fmla="*/ 1 w 1"/>
                  <a:gd name="T27" fmla="*/ 2 h 5"/>
                  <a:gd name="T28" fmla="*/ 1 w 1"/>
                  <a:gd name="T29" fmla="*/ 2 h 5"/>
                  <a:gd name="T30" fmla="*/ 1 w 1"/>
                  <a:gd name="T31" fmla="*/ 2 h 5"/>
                  <a:gd name="T32" fmla="*/ 1 w 1"/>
                  <a:gd name="T33" fmla="*/ 2 h 5"/>
                  <a:gd name="T34" fmla="*/ 1 w 1"/>
                  <a:gd name="T35" fmla="*/ 2 h 5"/>
                  <a:gd name="T36" fmla="*/ 1 w 1"/>
                  <a:gd name="T37" fmla="*/ 1 h 5"/>
                  <a:gd name="T38" fmla="*/ 1 w 1"/>
                  <a:gd name="T39" fmla="*/ 1 h 5"/>
                  <a:gd name="T40" fmla="*/ 1 w 1"/>
                  <a:gd name="T41" fmla="*/ 1 h 5"/>
                  <a:gd name="T42" fmla="*/ 1 w 1"/>
                  <a:gd name="T43" fmla="*/ 1 h 5"/>
                  <a:gd name="T44" fmla="*/ 1 w 1"/>
                  <a:gd name="T45" fmla="*/ 1 h 5"/>
                  <a:gd name="T46" fmla="*/ 1 w 1"/>
                  <a:gd name="T47" fmla="*/ 1 h 5"/>
                  <a:gd name="T48" fmla="*/ 1 w 1"/>
                  <a:gd name="T49" fmla="*/ 1 h 5"/>
                  <a:gd name="T50" fmla="*/ 1 w 1"/>
                  <a:gd name="T51" fmla="*/ 1 h 5"/>
                  <a:gd name="T52" fmla="*/ 1 w 1"/>
                  <a:gd name="T53" fmla="*/ 1 h 5"/>
                  <a:gd name="T54" fmla="*/ 1 w 1"/>
                  <a:gd name="T55" fmla="*/ 0 h 5"/>
                  <a:gd name="T56" fmla="*/ 1 w 1"/>
                  <a:gd name="T57" fmla="*/ 0 h 5"/>
                  <a:gd name="T58" fmla="*/ 1 w 1"/>
                  <a:gd name="T59" fmla="*/ 0 h 5"/>
                  <a:gd name="T60" fmla="*/ 1 w 1"/>
                  <a:gd name="T61" fmla="*/ 0 h 5"/>
                  <a:gd name="T62" fmla="*/ 1 w 1"/>
                  <a:gd name="T63" fmla="*/ 0 h 5"/>
                  <a:gd name="T64" fmla="*/ 1 w 1"/>
                  <a:gd name="T65" fmla="*/ 0 h 5"/>
                  <a:gd name="T66" fmla="*/ 1 w 1"/>
                  <a:gd name="T6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" h="5">
                    <a:moveTo>
                      <a:pt x="1" y="5"/>
                    </a:moveTo>
                    <a:cubicBezTo>
                      <a:pt x="1" y="5"/>
                      <a:pt x="1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moveTo>
                      <a:pt x="1" y="3"/>
                    </a:move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4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470F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49996" y="2927742"/>
                <a:ext cx="198954" cy="304497"/>
              </a:xfrm>
              <a:custGeom>
                <a:avLst/>
                <a:gdLst>
                  <a:gd name="T0" fmla="*/ 24 w 69"/>
                  <a:gd name="T1" fmla="*/ 0 h 106"/>
                  <a:gd name="T2" fmla="*/ 22 w 69"/>
                  <a:gd name="T3" fmla="*/ 11 h 106"/>
                  <a:gd name="T4" fmla="*/ 38 w 69"/>
                  <a:gd name="T5" fmla="*/ 18 h 106"/>
                  <a:gd name="T6" fmla="*/ 38 w 69"/>
                  <a:gd name="T7" fmla="*/ 18 h 106"/>
                  <a:gd name="T8" fmla="*/ 38 w 69"/>
                  <a:gd name="T9" fmla="*/ 19 h 106"/>
                  <a:gd name="T10" fmla="*/ 38 w 69"/>
                  <a:gd name="T11" fmla="*/ 19 h 106"/>
                  <a:gd name="T12" fmla="*/ 38 w 69"/>
                  <a:gd name="T13" fmla="*/ 19 h 106"/>
                  <a:gd name="T14" fmla="*/ 38 w 69"/>
                  <a:gd name="T15" fmla="*/ 19 h 106"/>
                  <a:gd name="T16" fmla="*/ 45 w 69"/>
                  <a:gd name="T17" fmla="*/ 79 h 106"/>
                  <a:gd name="T18" fmla="*/ 43 w 69"/>
                  <a:gd name="T19" fmla="*/ 82 h 106"/>
                  <a:gd name="T20" fmla="*/ 12 w 69"/>
                  <a:gd name="T21" fmla="*/ 95 h 106"/>
                  <a:gd name="T22" fmla="*/ 3 w 69"/>
                  <a:gd name="T23" fmla="*/ 94 h 106"/>
                  <a:gd name="T24" fmla="*/ 0 w 69"/>
                  <a:gd name="T25" fmla="*/ 105 h 106"/>
                  <a:gd name="T26" fmla="*/ 0 w 69"/>
                  <a:gd name="T27" fmla="*/ 105 h 106"/>
                  <a:gd name="T28" fmla="*/ 12 w 69"/>
                  <a:gd name="T29" fmla="*/ 106 h 106"/>
                  <a:gd name="T30" fmla="*/ 64 w 69"/>
                  <a:gd name="T31" fmla="*/ 64 h 106"/>
                  <a:gd name="T32" fmla="*/ 65 w 69"/>
                  <a:gd name="T33" fmla="*/ 64 h 106"/>
                  <a:gd name="T34" fmla="*/ 65 w 69"/>
                  <a:gd name="T35" fmla="*/ 64 h 106"/>
                  <a:gd name="T36" fmla="*/ 65 w 69"/>
                  <a:gd name="T37" fmla="*/ 64 h 106"/>
                  <a:gd name="T38" fmla="*/ 65 w 69"/>
                  <a:gd name="T39" fmla="*/ 62 h 106"/>
                  <a:gd name="T40" fmla="*/ 65 w 69"/>
                  <a:gd name="T41" fmla="*/ 62 h 106"/>
                  <a:gd name="T42" fmla="*/ 65 w 69"/>
                  <a:gd name="T43" fmla="*/ 62 h 106"/>
                  <a:gd name="T44" fmla="*/ 65 w 69"/>
                  <a:gd name="T45" fmla="*/ 62 h 106"/>
                  <a:gd name="T46" fmla="*/ 65 w 69"/>
                  <a:gd name="T47" fmla="*/ 62 h 106"/>
                  <a:gd name="T48" fmla="*/ 65 w 69"/>
                  <a:gd name="T49" fmla="*/ 62 h 106"/>
                  <a:gd name="T50" fmla="*/ 65 w 69"/>
                  <a:gd name="T51" fmla="*/ 62 h 106"/>
                  <a:gd name="T52" fmla="*/ 65 w 69"/>
                  <a:gd name="T53" fmla="*/ 62 h 106"/>
                  <a:gd name="T54" fmla="*/ 65 w 69"/>
                  <a:gd name="T55" fmla="*/ 62 h 106"/>
                  <a:gd name="T56" fmla="*/ 65 w 69"/>
                  <a:gd name="T57" fmla="*/ 61 h 106"/>
                  <a:gd name="T58" fmla="*/ 65 w 69"/>
                  <a:gd name="T59" fmla="*/ 61 h 106"/>
                  <a:gd name="T60" fmla="*/ 65 w 69"/>
                  <a:gd name="T61" fmla="*/ 61 h 106"/>
                  <a:gd name="T62" fmla="*/ 65 w 69"/>
                  <a:gd name="T63" fmla="*/ 61 h 106"/>
                  <a:gd name="T64" fmla="*/ 65 w 69"/>
                  <a:gd name="T65" fmla="*/ 61 h 106"/>
                  <a:gd name="T66" fmla="*/ 65 w 69"/>
                  <a:gd name="T67" fmla="*/ 61 h 106"/>
                  <a:gd name="T68" fmla="*/ 65 w 69"/>
                  <a:gd name="T69" fmla="*/ 61 h 106"/>
                  <a:gd name="T70" fmla="*/ 65 w 69"/>
                  <a:gd name="T71" fmla="*/ 61 h 106"/>
                  <a:gd name="T72" fmla="*/ 65 w 69"/>
                  <a:gd name="T73" fmla="*/ 61 h 106"/>
                  <a:gd name="T74" fmla="*/ 65 w 69"/>
                  <a:gd name="T75" fmla="*/ 61 h 106"/>
                  <a:gd name="T76" fmla="*/ 65 w 69"/>
                  <a:gd name="T77" fmla="*/ 61 h 106"/>
                  <a:gd name="T78" fmla="*/ 65 w 69"/>
                  <a:gd name="T79" fmla="*/ 61 h 106"/>
                  <a:gd name="T80" fmla="*/ 65 w 69"/>
                  <a:gd name="T81" fmla="*/ 60 h 106"/>
                  <a:gd name="T82" fmla="*/ 65 w 69"/>
                  <a:gd name="T83" fmla="*/ 60 h 106"/>
                  <a:gd name="T84" fmla="*/ 65 w 69"/>
                  <a:gd name="T85" fmla="*/ 60 h 106"/>
                  <a:gd name="T86" fmla="*/ 65 w 69"/>
                  <a:gd name="T87" fmla="*/ 60 h 106"/>
                  <a:gd name="T88" fmla="*/ 65 w 69"/>
                  <a:gd name="T89" fmla="*/ 60 h 106"/>
                  <a:gd name="T90" fmla="*/ 65 w 69"/>
                  <a:gd name="T91" fmla="*/ 60 h 106"/>
                  <a:gd name="T92" fmla="*/ 65 w 69"/>
                  <a:gd name="T93" fmla="*/ 60 h 106"/>
                  <a:gd name="T94" fmla="*/ 65 w 69"/>
                  <a:gd name="T95" fmla="*/ 60 h 106"/>
                  <a:gd name="T96" fmla="*/ 65 w 69"/>
                  <a:gd name="T97" fmla="*/ 60 h 106"/>
                  <a:gd name="T98" fmla="*/ 65 w 69"/>
                  <a:gd name="T99" fmla="*/ 60 h 106"/>
                  <a:gd name="T100" fmla="*/ 65 w 69"/>
                  <a:gd name="T101" fmla="*/ 60 h 106"/>
                  <a:gd name="T102" fmla="*/ 65 w 69"/>
                  <a:gd name="T103" fmla="*/ 60 h 106"/>
                  <a:gd name="T104" fmla="*/ 65 w 69"/>
                  <a:gd name="T105" fmla="*/ 59 h 106"/>
                  <a:gd name="T106" fmla="*/ 65 w 69"/>
                  <a:gd name="T107" fmla="*/ 59 h 106"/>
                  <a:gd name="T108" fmla="*/ 65 w 69"/>
                  <a:gd name="T109" fmla="*/ 59 h 106"/>
                  <a:gd name="T110" fmla="*/ 65 w 69"/>
                  <a:gd name="T111" fmla="*/ 59 h 106"/>
                  <a:gd name="T112" fmla="*/ 65 w 69"/>
                  <a:gd name="T113" fmla="*/ 59 h 106"/>
                  <a:gd name="T114" fmla="*/ 65 w 69"/>
                  <a:gd name="T115" fmla="*/ 59 h 106"/>
                  <a:gd name="T116" fmla="*/ 65 w 69"/>
                  <a:gd name="T117" fmla="*/ 59 h 106"/>
                  <a:gd name="T118" fmla="*/ 65 w 69"/>
                  <a:gd name="T119" fmla="*/ 59 h 106"/>
                  <a:gd name="T120" fmla="*/ 65 w 69"/>
                  <a:gd name="T121" fmla="*/ 59 h 106"/>
                  <a:gd name="T122" fmla="*/ 65 w 69"/>
                  <a:gd name="T123" fmla="*/ 59 h 106"/>
                  <a:gd name="T124" fmla="*/ 24 w 69"/>
                  <a:gd name="T12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9" h="106">
                    <a:moveTo>
                      <a:pt x="24" y="0"/>
                    </a:moveTo>
                    <a:cubicBezTo>
                      <a:pt x="22" y="11"/>
                      <a:pt x="22" y="11"/>
                      <a:pt x="22" y="11"/>
                    </a:cubicBezTo>
                    <a:cubicBezTo>
                      <a:pt x="27" y="12"/>
                      <a:pt x="33" y="15"/>
                      <a:pt x="38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38" y="18"/>
                      <a:pt x="38" y="18"/>
                      <a:pt x="38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57" y="33"/>
                      <a:pt x="60" y="60"/>
                      <a:pt x="45" y="79"/>
                    </a:cubicBezTo>
                    <a:cubicBezTo>
                      <a:pt x="45" y="80"/>
                      <a:pt x="44" y="81"/>
                      <a:pt x="43" y="82"/>
                    </a:cubicBezTo>
                    <a:cubicBezTo>
                      <a:pt x="35" y="91"/>
                      <a:pt x="23" y="95"/>
                      <a:pt x="12" y="95"/>
                    </a:cubicBezTo>
                    <a:cubicBezTo>
                      <a:pt x="9" y="95"/>
                      <a:pt x="6" y="95"/>
                      <a:pt x="3" y="94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4" y="106"/>
                      <a:pt x="8" y="106"/>
                      <a:pt x="12" y="106"/>
                    </a:cubicBezTo>
                    <a:cubicBezTo>
                      <a:pt x="36" y="106"/>
                      <a:pt x="59" y="89"/>
                      <a:pt x="64" y="64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5" y="64"/>
                      <a:pt x="65" y="63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65" y="62"/>
                      <a:pt x="65" y="62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1"/>
                      <a:pt x="65" y="61"/>
                      <a:pt x="65" y="61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69" y="32"/>
                      <a:pt x="51" y="6"/>
                      <a:pt x="24" y="0"/>
                    </a:cubicBezTo>
                  </a:path>
                </a:pathLst>
              </a:cu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59701" y="2959283"/>
                <a:ext cx="114035" cy="241414"/>
              </a:xfrm>
              <a:custGeom>
                <a:avLst/>
                <a:gdLst>
                  <a:gd name="T0" fmla="*/ 12 w 40"/>
                  <a:gd name="T1" fmla="*/ 30 h 84"/>
                  <a:gd name="T2" fmla="*/ 8 w 40"/>
                  <a:gd name="T3" fmla="*/ 45 h 84"/>
                  <a:gd name="T4" fmla="*/ 0 w 40"/>
                  <a:gd name="T5" fmla="*/ 83 h 84"/>
                  <a:gd name="T6" fmla="*/ 9 w 40"/>
                  <a:gd name="T7" fmla="*/ 84 h 84"/>
                  <a:gd name="T8" fmla="*/ 40 w 40"/>
                  <a:gd name="T9" fmla="*/ 71 h 84"/>
                  <a:gd name="T10" fmla="*/ 9 w 40"/>
                  <a:gd name="T11" fmla="*/ 84 h 84"/>
                  <a:gd name="T12" fmla="*/ 0 w 40"/>
                  <a:gd name="T13" fmla="*/ 83 h 84"/>
                  <a:gd name="T14" fmla="*/ 12 w 40"/>
                  <a:gd name="T15" fmla="*/ 30 h 84"/>
                  <a:gd name="T16" fmla="*/ 35 w 40"/>
                  <a:gd name="T17" fmla="*/ 8 h 84"/>
                  <a:gd name="T18" fmla="*/ 35 w 40"/>
                  <a:gd name="T19" fmla="*/ 8 h 84"/>
                  <a:gd name="T20" fmla="*/ 35 w 40"/>
                  <a:gd name="T21" fmla="*/ 8 h 84"/>
                  <a:gd name="T22" fmla="*/ 35 w 40"/>
                  <a:gd name="T23" fmla="*/ 7 h 84"/>
                  <a:gd name="T24" fmla="*/ 35 w 40"/>
                  <a:gd name="T25" fmla="*/ 8 h 84"/>
                  <a:gd name="T26" fmla="*/ 35 w 40"/>
                  <a:gd name="T27" fmla="*/ 7 h 84"/>
                  <a:gd name="T28" fmla="*/ 19 w 40"/>
                  <a:gd name="T29" fmla="*/ 0 h 84"/>
                  <a:gd name="T30" fmla="*/ 19 w 40"/>
                  <a:gd name="T31" fmla="*/ 0 h 84"/>
                  <a:gd name="T32" fmla="*/ 35 w 40"/>
                  <a:gd name="T33" fmla="*/ 7 h 84"/>
                  <a:gd name="T34" fmla="*/ 19 w 40"/>
                  <a:gd name="T3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84">
                    <a:moveTo>
                      <a:pt x="12" y="30"/>
                    </a:moveTo>
                    <a:cubicBezTo>
                      <a:pt x="8" y="45"/>
                      <a:pt x="8" y="45"/>
                      <a:pt x="8" y="45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3" y="84"/>
                      <a:pt x="6" y="84"/>
                      <a:pt x="9" y="84"/>
                    </a:cubicBezTo>
                    <a:cubicBezTo>
                      <a:pt x="20" y="84"/>
                      <a:pt x="32" y="80"/>
                      <a:pt x="40" y="71"/>
                    </a:cubicBezTo>
                    <a:cubicBezTo>
                      <a:pt x="32" y="80"/>
                      <a:pt x="20" y="84"/>
                      <a:pt x="9" y="84"/>
                    </a:cubicBezTo>
                    <a:cubicBezTo>
                      <a:pt x="6" y="84"/>
                      <a:pt x="3" y="84"/>
                      <a:pt x="0" y="83"/>
                    </a:cubicBezTo>
                    <a:cubicBezTo>
                      <a:pt x="12" y="30"/>
                      <a:pt x="12" y="30"/>
                      <a:pt x="12" y="30"/>
                    </a:cubicBezTo>
                    <a:moveTo>
                      <a:pt x="35" y="8"/>
                    </a:move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moveTo>
                      <a:pt x="35" y="7"/>
                    </a:moveTo>
                    <a:cubicBezTo>
                      <a:pt x="35" y="7"/>
                      <a:pt x="35" y="7"/>
                      <a:pt x="35" y="8"/>
                    </a:cubicBezTo>
                    <a:cubicBezTo>
                      <a:pt x="35" y="7"/>
                      <a:pt x="35" y="7"/>
                      <a:pt x="35" y="7"/>
                    </a:cubicBezTo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24" y="1"/>
                      <a:pt x="30" y="4"/>
                      <a:pt x="35" y="7"/>
                    </a:cubicBezTo>
                    <a:cubicBezTo>
                      <a:pt x="30" y="4"/>
                      <a:pt x="24" y="1"/>
                      <a:pt x="19" y="0"/>
                    </a:cubicBezTo>
                  </a:path>
                </a:pathLst>
              </a:custGeom>
              <a:solidFill>
                <a:srgbClr val="B912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459178" y="2979906"/>
                <a:ext cx="63083" cy="183184"/>
              </a:xfrm>
              <a:custGeom>
                <a:avLst/>
                <a:gdLst>
                  <a:gd name="T0" fmla="*/ 0 w 22"/>
                  <a:gd name="T1" fmla="*/ 1 h 64"/>
                  <a:gd name="T2" fmla="*/ 0 w 22"/>
                  <a:gd name="T3" fmla="*/ 1 h 64"/>
                  <a:gd name="T4" fmla="*/ 7 w 22"/>
                  <a:gd name="T5" fmla="*/ 61 h 64"/>
                  <a:gd name="T6" fmla="*/ 5 w 22"/>
                  <a:gd name="T7" fmla="*/ 64 h 64"/>
                  <a:gd name="T8" fmla="*/ 7 w 22"/>
                  <a:gd name="T9" fmla="*/ 61 h 64"/>
                  <a:gd name="T10" fmla="*/ 0 w 22"/>
                  <a:gd name="T11" fmla="*/ 1 h 64"/>
                  <a:gd name="T12" fmla="*/ 0 w 22"/>
                  <a:gd name="T13" fmla="*/ 1 h 64"/>
                  <a:gd name="T14" fmla="*/ 0 w 22"/>
                  <a:gd name="T15" fmla="*/ 1 h 64"/>
                  <a:gd name="T16" fmla="*/ 0 w 22"/>
                  <a:gd name="T17" fmla="*/ 1 h 64"/>
                  <a:gd name="T18" fmla="*/ 0 w 22"/>
                  <a:gd name="T19" fmla="*/ 1 h 64"/>
                  <a:gd name="T20" fmla="*/ 0 w 22"/>
                  <a:gd name="T21" fmla="*/ 0 h 64"/>
                  <a:gd name="T22" fmla="*/ 0 w 22"/>
                  <a:gd name="T23" fmla="*/ 0 h 64"/>
                  <a:gd name="T24" fmla="*/ 0 w 22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64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9" y="15"/>
                      <a:pt x="22" y="42"/>
                      <a:pt x="7" y="61"/>
                    </a:cubicBezTo>
                    <a:cubicBezTo>
                      <a:pt x="7" y="62"/>
                      <a:pt x="6" y="63"/>
                      <a:pt x="5" y="64"/>
                    </a:cubicBezTo>
                    <a:cubicBezTo>
                      <a:pt x="6" y="63"/>
                      <a:pt x="7" y="62"/>
                      <a:pt x="7" y="61"/>
                    </a:cubicBezTo>
                    <a:cubicBezTo>
                      <a:pt x="22" y="42"/>
                      <a:pt x="19" y="15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912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59701" y="2959283"/>
                <a:ext cx="162560" cy="241414"/>
              </a:xfrm>
              <a:custGeom>
                <a:avLst/>
                <a:gdLst>
                  <a:gd name="T0" fmla="*/ 19 w 57"/>
                  <a:gd name="T1" fmla="*/ 0 h 84"/>
                  <a:gd name="T2" fmla="*/ 18 w 57"/>
                  <a:gd name="T3" fmla="*/ 1 h 84"/>
                  <a:gd name="T4" fmla="*/ 19 w 57"/>
                  <a:gd name="T5" fmla="*/ 0 h 84"/>
                  <a:gd name="T6" fmla="*/ 25 w 57"/>
                  <a:gd name="T7" fmla="*/ 2 h 84"/>
                  <a:gd name="T8" fmla="*/ 25 w 57"/>
                  <a:gd name="T9" fmla="*/ 2 h 84"/>
                  <a:gd name="T10" fmla="*/ 25 w 57"/>
                  <a:gd name="T11" fmla="*/ 2 h 84"/>
                  <a:gd name="T12" fmla="*/ 15 w 57"/>
                  <a:gd name="T13" fmla="*/ 15 h 84"/>
                  <a:gd name="T14" fmla="*/ 12 w 57"/>
                  <a:gd name="T15" fmla="*/ 30 h 84"/>
                  <a:gd name="T16" fmla="*/ 0 w 57"/>
                  <a:gd name="T17" fmla="*/ 83 h 84"/>
                  <a:gd name="T18" fmla="*/ 9 w 57"/>
                  <a:gd name="T19" fmla="*/ 84 h 84"/>
                  <a:gd name="T20" fmla="*/ 40 w 57"/>
                  <a:gd name="T21" fmla="*/ 71 h 84"/>
                  <a:gd name="T22" fmla="*/ 42 w 57"/>
                  <a:gd name="T23" fmla="*/ 68 h 84"/>
                  <a:gd name="T24" fmla="*/ 35 w 57"/>
                  <a:gd name="T25" fmla="*/ 8 h 84"/>
                  <a:gd name="T26" fmla="*/ 35 w 57"/>
                  <a:gd name="T27" fmla="*/ 8 h 84"/>
                  <a:gd name="T28" fmla="*/ 35 w 57"/>
                  <a:gd name="T29" fmla="*/ 8 h 84"/>
                  <a:gd name="T30" fmla="*/ 35 w 57"/>
                  <a:gd name="T31" fmla="*/ 8 h 84"/>
                  <a:gd name="T32" fmla="*/ 35 w 57"/>
                  <a:gd name="T33" fmla="*/ 7 h 84"/>
                  <a:gd name="T34" fmla="*/ 35 w 57"/>
                  <a:gd name="T35" fmla="*/ 7 h 84"/>
                  <a:gd name="T36" fmla="*/ 19 w 57"/>
                  <a:gd name="T37" fmla="*/ 0 h 84"/>
                  <a:gd name="T38" fmla="*/ 19 w 57"/>
                  <a:gd name="T3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7" h="84">
                    <a:moveTo>
                      <a:pt x="19" y="0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0"/>
                      <a:pt x="23" y="1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3" y="84"/>
                      <a:pt x="6" y="84"/>
                      <a:pt x="9" y="84"/>
                    </a:cubicBezTo>
                    <a:cubicBezTo>
                      <a:pt x="20" y="84"/>
                      <a:pt x="32" y="80"/>
                      <a:pt x="40" y="71"/>
                    </a:cubicBezTo>
                    <a:cubicBezTo>
                      <a:pt x="41" y="70"/>
                      <a:pt x="42" y="69"/>
                      <a:pt x="42" y="68"/>
                    </a:cubicBezTo>
                    <a:cubicBezTo>
                      <a:pt x="57" y="49"/>
                      <a:pt x="54" y="22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0" y="4"/>
                      <a:pt x="24" y="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F3E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02161" y="2959283"/>
                <a:ext cx="29115" cy="43673"/>
              </a:xfrm>
              <a:custGeom>
                <a:avLst/>
                <a:gdLst>
                  <a:gd name="T0" fmla="*/ 9 w 24"/>
                  <a:gd name="T1" fmla="*/ 0 h 36"/>
                  <a:gd name="T2" fmla="*/ 7 w 24"/>
                  <a:gd name="T3" fmla="*/ 2 h 36"/>
                  <a:gd name="T4" fmla="*/ 0 w 24"/>
                  <a:gd name="T5" fmla="*/ 36 h 36"/>
                  <a:gd name="T6" fmla="*/ 24 w 24"/>
                  <a:gd name="T7" fmla="*/ 5 h 36"/>
                  <a:gd name="T8" fmla="*/ 24 w 24"/>
                  <a:gd name="T9" fmla="*/ 5 h 36"/>
                  <a:gd name="T10" fmla="*/ 0 w 24"/>
                  <a:gd name="T11" fmla="*/ 36 h 36"/>
                  <a:gd name="T12" fmla="*/ 7 w 24"/>
                  <a:gd name="T13" fmla="*/ 2 h 36"/>
                  <a:gd name="T14" fmla="*/ 9 w 24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36">
                    <a:moveTo>
                      <a:pt x="9" y="0"/>
                    </a:moveTo>
                    <a:lnTo>
                      <a:pt x="7" y="2"/>
                    </a:lnTo>
                    <a:lnTo>
                      <a:pt x="0" y="36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0" y="36"/>
                    </a:lnTo>
                    <a:lnTo>
                      <a:pt x="7" y="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9E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02161" y="2959283"/>
                <a:ext cx="29115" cy="43673"/>
              </a:xfrm>
              <a:custGeom>
                <a:avLst/>
                <a:gdLst>
                  <a:gd name="T0" fmla="*/ 9 w 24"/>
                  <a:gd name="T1" fmla="*/ 0 h 36"/>
                  <a:gd name="T2" fmla="*/ 7 w 24"/>
                  <a:gd name="T3" fmla="*/ 2 h 36"/>
                  <a:gd name="T4" fmla="*/ 0 w 24"/>
                  <a:gd name="T5" fmla="*/ 36 h 36"/>
                  <a:gd name="T6" fmla="*/ 24 w 24"/>
                  <a:gd name="T7" fmla="*/ 5 h 36"/>
                  <a:gd name="T8" fmla="*/ 24 w 24"/>
                  <a:gd name="T9" fmla="*/ 5 h 36"/>
                  <a:gd name="T10" fmla="*/ 0 w 24"/>
                  <a:gd name="T11" fmla="*/ 36 h 36"/>
                  <a:gd name="T12" fmla="*/ 7 w 24"/>
                  <a:gd name="T13" fmla="*/ 2 h 36"/>
                  <a:gd name="T14" fmla="*/ 9 w 24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36">
                    <a:moveTo>
                      <a:pt x="9" y="0"/>
                    </a:moveTo>
                    <a:lnTo>
                      <a:pt x="7" y="2"/>
                    </a:lnTo>
                    <a:lnTo>
                      <a:pt x="0" y="36"/>
                    </a:lnTo>
                    <a:lnTo>
                      <a:pt x="24" y="5"/>
                    </a:lnTo>
                    <a:lnTo>
                      <a:pt x="24" y="5"/>
                    </a:lnTo>
                    <a:lnTo>
                      <a:pt x="0" y="36"/>
                    </a:lnTo>
                    <a:lnTo>
                      <a:pt x="7" y="2"/>
                    </a:lnTo>
                    <a:lnTo>
                      <a:pt x="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02161" y="2959283"/>
                <a:ext cx="29115" cy="43673"/>
              </a:xfrm>
              <a:custGeom>
                <a:avLst/>
                <a:gdLst>
                  <a:gd name="T0" fmla="*/ 4 w 10"/>
                  <a:gd name="T1" fmla="*/ 0 h 15"/>
                  <a:gd name="T2" fmla="*/ 4 w 10"/>
                  <a:gd name="T3" fmla="*/ 0 h 15"/>
                  <a:gd name="T4" fmla="*/ 3 w 10"/>
                  <a:gd name="T5" fmla="*/ 1 h 15"/>
                  <a:gd name="T6" fmla="*/ 0 w 10"/>
                  <a:gd name="T7" fmla="*/ 15 h 15"/>
                  <a:gd name="T8" fmla="*/ 10 w 10"/>
                  <a:gd name="T9" fmla="*/ 2 h 15"/>
                  <a:gd name="T10" fmla="*/ 4 w 10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5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051565" y="3742969"/>
                <a:ext cx="264463" cy="801883"/>
              </a:xfrm>
              <a:custGeom>
                <a:avLst/>
                <a:gdLst>
                  <a:gd name="T0" fmla="*/ 38 w 92"/>
                  <a:gd name="T1" fmla="*/ 111 h 279"/>
                  <a:gd name="T2" fmla="*/ 34 w 92"/>
                  <a:gd name="T3" fmla="*/ 130 h 279"/>
                  <a:gd name="T4" fmla="*/ 27 w 92"/>
                  <a:gd name="T5" fmla="*/ 161 h 279"/>
                  <a:gd name="T6" fmla="*/ 2 w 92"/>
                  <a:gd name="T7" fmla="*/ 279 h 279"/>
                  <a:gd name="T8" fmla="*/ 40 w 92"/>
                  <a:gd name="T9" fmla="*/ 182 h 279"/>
                  <a:gd name="T10" fmla="*/ 52 w 92"/>
                  <a:gd name="T11" fmla="*/ 148 h 279"/>
                  <a:gd name="T12" fmla="*/ 59 w 92"/>
                  <a:gd name="T13" fmla="*/ 128 h 279"/>
                  <a:gd name="T14" fmla="*/ 71 w 92"/>
                  <a:gd name="T15" fmla="*/ 92 h 279"/>
                  <a:gd name="T16" fmla="*/ 87 w 92"/>
                  <a:gd name="T17" fmla="*/ 43 h 279"/>
                  <a:gd name="T18" fmla="*/ 87 w 92"/>
                  <a:gd name="T19" fmla="*/ 43 h 279"/>
                  <a:gd name="T20" fmla="*/ 87 w 92"/>
                  <a:gd name="T21" fmla="*/ 43 h 279"/>
                  <a:gd name="T22" fmla="*/ 88 w 92"/>
                  <a:gd name="T23" fmla="*/ 43 h 279"/>
                  <a:gd name="T24" fmla="*/ 88 w 92"/>
                  <a:gd name="T25" fmla="*/ 42 h 279"/>
                  <a:gd name="T26" fmla="*/ 88 w 92"/>
                  <a:gd name="T27" fmla="*/ 42 h 279"/>
                  <a:gd name="T28" fmla="*/ 88 w 92"/>
                  <a:gd name="T29" fmla="*/ 42 h 279"/>
                  <a:gd name="T30" fmla="*/ 88 w 92"/>
                  <a:gd name="T31" fmla="*/ 42 h 279"/>
                  <a:gd name="T32" fmla="*/ 88 w 92"/>
                  <a:gd name="T33" fmla="*/ 42 h 279"/>
                  <a:gd name="T34" fmla="*/ 88 w 92"/>
                  <a:gd name="T35" fmla="*/ 42 h 279"/>
                  <a:gd name="T36" fmla="*/ 88 w 92"/>
                  <a:gd name="T37" fmla="*/ 42 h 279"/>
                  <a:gd name="T38" fmla="*/ 88 w 92"/>
                  <a:gd name="T39" fmla="*/ 42 h 279"/>
                  <a:gd name="T40" fmla="*/ 88 w 92"/>
                  <a:gd name="T41" fmla="*/ 41 h 279"/>
                  <a:gd name="T42" fmla="*/ 88 w 92"/>
                  <a:gd name="T43" fmla="*/ 41 h 279"/>
                  <a:gd name="T44" fmla="*/ 88 w 92"/>
                  <a:gd name="T45" fmla="*/ 41 h 279"/>
                  <a:gd name="T46" fmla="*/ 88 w 92"/>
                  <a:gd name="T47" fmla="*/ 41 h 279"/>
                  <a:gd name="T48" fmla="*/ 88 w 92"/>
                  <a:gd name="T49" fmla="*/ 41 h 279"/>
                  <a:gd name="T50" fmla="*/ 88 w 92"/>
                  <a:gd name="T51" fmla="*/ 41 h 279"/>
                  <a:gd name="T52" fmla="*/ 88 w 92"/>
                  <a:gd name="T53" fmla="*/ 41 h 279"/>
                  <a:gd name="T54" fmla="*/ 88 w 92"/>
                  <a:gd name="T55" fmla="*/ 41 h 279"/>
                  <a:gd name="T56" fmla="*/ 88 w 92"/>
                  <a:gd name="T57" fmla="*/ 41 h 279"/>
                  <a:gd name="T58" fmla="*/ 88 w 92"/>
                  <a:gd name="T59" fmla="*/ 40 h 279"/>
                  <a:gd name="T60" fmla="*/ 88 w 92"/>
                  <a:gd name="T61" fmla="*/ 40 h 279"/>
                  <a:gd name="T62" fmla="*/ 88 w 92"/>
                  <a:gd name="T63" fmla="*/ 40 h 279"/>
                  <a:gd name="T64" fmla="*/ 88 w 92"/>
                  <a:gd name="T65" fmla="*/ 40 h 279"/>
                  <a:gd name="T66" fmla="*/ 88 w 92"/>
                  <a:gd name="T67" fmla="*/ 40 h 279"/>
                  <a:gd name="T68" fmla="*/ 88 w 92"/>
                  <a:gd name="T69" fmla="*/ 40 h 279"/>
                  <a:gd name="T70" fmla="*/ 88 w 92"/>
                  <a:gd name="T71" fmla="*/ 40 h 279"/>
                  <a:gd name="T72" fmla="*/ 88 w 92"/>
                  <a:gd name="T73" fmla="*/ 40 h 279"/>
                  <a:gd name="T74" fmla="*/ 88 w 92"/>
                  <a:gd name="T75" fmla="*/ 40 h 279"/>
                  <a:gd name="T76" fmla="*/ 64 w 92"/>
                  <a:gd name="T77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" h="279">
                    <a:moveTo>
                      <a:pt x="64" y="0"/>
                    </a:moveTo>
                    <a:cubicBezTo>
                      <a:pt x="38" y="111"/>
                      <a:pt x="38" y="111"/>
                      <a:pt x="38" y="111"/>
                    </a:cubicBezTo>
                    <a:cubicBezTo>
                      <a:pt x="36" y="123"/>
                      <a:pt x="36" y="123"/>
                      <a:pt x="36" y="123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27" y="161"/>
                      <a:pt x="27" y="161"/>
                      <a:pt x="27" y="161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1" y="279"/>
                      <a:pt x="1" y="279"/>
                      <a:pt x="2" y="279"/>
                    </a:cubicBezTo>
                    <a:cubicBezTo>
                      <a:pt x="5" y="279"/>
                      <a:pt x="8" y="277"/>
                      <a:pt x="9" y="273"/>
                    </a:cubicBezTo>
                    <a:cubicBezTo>
                      <a:pt x="40" y="182"/>
                      <a:pt x="40" y="182"/>
                      <a:pt x="40" y="182"/>
                    </a:cubicBezTo>
                    <a:cubicBezTo>
                      <a:pt x="49" y="156"/>
                      <a:pt x="49" y="156"/>
                      <a:pt x="49" y="156"/>
                    </a:cubicBezTo>
                    <a:cubicBezTo>
                      <a:pt x="52" y="148"/>
                      <a:pt x="52" y="148"/>
                      <a:pt x="52" y="148"/>
                    </a:cubicBezTo>
                    <a:cubicBezTo>
                      <a:pt x="56" y="135"/>
                      <a:pt x="56" y="135"/>
                      <a:pt x="56" y="135"/>
                    </a:cubicBezTo>
                    <a:cubicBezTo>
                      <a:pt x="59" y="128"/>
                      <a:pt x="59" y="128"/>
                      <a:pt x="59" y="128"/>
                    </a:cubicBezTo>
                    <a:cubicBezTo>
                      <a:pt x="68" y="99"/>
                      <a:pt x="68" y="99"/>
                      <a:pt x="68" y="99"/>
                    </a:cubicBezTo>
                    <a:cubicBezTo>
                      <a:pt x="71" y="92"/>
                      <a:pt x="71" y="92"/>
                      <a:pt x="71" y="92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43"/>
                      <a:pt x="87" y="43"/>
                      <a:pt x="88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8" y="43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88" y="42"/>
                      <a:pt x="88" y="42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92" y="22"/>
                      <a:pt x="81" y="4"/>
                      <a:pt x="64" y="0"/>
                    </a:cubicBezTo>
                    <a:cubicBezTo>
                      <a:pt x="64" y="0"/>
                      <a:pt x="64" y="0"/>
                      <a:pt x="64" y="0"/>
                    </a:cubicBezTo>
                  </a:path>
                </a:pathLst>
              </a:custGeom>
              <a:solidFill>
                <a:srgbClr val="DCE4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01471" y="3858216"/>
                <a:ext cx="3640" cy="8492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3 h 3"/>
                  <a:gd name="T4" fmla="*/ 0 w 1"/>
                  <a:gd name="T5" fmla="*/ 3 h 3"/>
                  <a:gd name="T6" fmla="*/ 0 w 1"/>
                  <a:gd name="T7" fmla="*/ 3 h 3"/>
                  <a:gd name="T8" fmla="*/ 1 w 1"/>
                  <a:gd name="T9" fmla="*/ 2 h 3"/>
                  <a:gd name="T10" fmla="*/ 1 w 1"/>
                  <a:gd name="T11" fmla="*/ 2 h 3"/>
                  <a:gd name="T12" fmla="*/ 1 w 1"/>
                  <a:gd name="T13" fmla="*/ 2 h 3"/>
                  <a:gd name="T14" fmla="*/ 1 w 1"/>
                  <a:gd name="T15" fmla="*/ 2 h 3"/>
                  <a:gd name="T16" fmla="*/ 1 w 1"/>
                  <a:gd name="T17" fmla="*/ 2 h 3"/>
                  <a:gd name="T18" fmla="*/ 1 w 1"/>
                  <a:gd name="T19" fmla="*/ 2 h 3"/>
                  <a:gd name="T20" fmla="*/ 1 w 1"/>
                  <a:gd name="T21" fmla="*/ 2 h 3"/>
                  <a:gd name="T22" fmla="*/ 1 w 1"/>
                  <a:gd name="T23" fmla="*/ 2 h 3"/>
                  <a:gd name="T24" fmla="*/ 1 w 1"/>
                  <a:gd name="T25" fmla="*/ 2 h 3"/>
                  <a:gd name="T26" fmla="*/ 1 w 1"/>
                  <a:gd name="T27" fmla="*/ 2 h 3"/>
                  <a:gd name="T28" fmla="*/ 1 w 1"/>
                  <a:gd name="T29" fmla="*/ 2 h 3"/>
                  <a:gd name="T30" fmla="*/ 1 w 1"/>
                  <a:gd name="T31" fmla="*/ 2 h 3"/>
                  <a:gd name="T32" fmla="*/ 1 w 1"/>
                  <a:gd name="T33" fmla="*/ 1 h 3"/>
                  <a:gd name="T34" fmla="*/ 1 w 1"/>
                  <a:gd name="T35" fmla="*/ 1 h 3"/>
                  <a:gd name="T36" fmla="*/ 1 w 1"/>
                  <a:gd name="T37" fmla="*/ 1 h 3"/>
                  <a:gd name="T38" fmla="*/ 1 w 1"/>
                  <a:gd name="T39" fmla="*/ 1 h 3"/>
                  <a:gd name="T40" fmla="*/ 1 w 1"/>
                  <a:gd name="T41" fmla="*/ 1 h 3"/>
                  <a:gd name="T42" fmla="*/ 1 w 1"/>
                  <a:gd name="T43" fmla="*/ 1 h 3"/>
                  <a:gd name="T44" fmla="*/ 1 w 1"/>
                  <a:gd name="T45" fmla="*/ 1 h 3"/>
                  <a:gd name="T46" fmla="*/ 1 w 1"/>
                  <a:gd name="T47" fmla="*/ 1 h 3"/>
                  <a:gd name="T48" fmla="*/ 1 w 1"/>
                  <a:gd name="T49" fmla="*/ 1 h 3"/>
                  <a:gd name="T50" fmla="*/ 1 w 1"/>
                  <a:gd name="T51" fmla="*/ 1 h 3"/>
                  <a:gd name="T52" fmla="*/ 1 w 1"/>
                  <a:gd name="T53" fmla="*/ 1 h 3"/>
                  <a:gd name="T54" fmla="*/ 1 w 1"/>
                  <a:gd name="T55" fmla="*/ 1 h 3"/>
                  <a:gd name="T56" fmla="*/ 1 w 1"/>
                  <a:gd name="T57" fmla="*/ 1 h 3"/>
                  <a:gd name="T58" fmla="*/ 1 w 1"/>
                  <a:gd name="T59" fmla="*/ 1 h 3"/>
                  <a:gd name="T60" fmla="*/ 1 w 1"/>
                  <a:gd name="T61" fmla="*/ 1 h 3"/>
                  <a:gd name="T62" fmla="*/ 1 w 1"/>
                  <a:gd name="T63" fmla="*/ 0 h 3"/>
                  <a:gd name="T64" fmla="*/ 1 w 1"/>
                  <a:gd name="T65" fmla="*/ 0 h 3"/>
                  <a:gd name="T66" fmla="*/ 1 w 1"/>
                  <a:gd name="T67" fmla="*/ 0 h 3"/>
                  <a:gd name="T68" fmla="*/ 1 w 1"/>
                  <a:gd name="T69" fmla="*/ 0 h 3"/>
                  <a:gd name="T70" fmla="*/ 1 w 1"/>
                  <a:gd name="T71" fmla="*/ 0 h 3"/>
                  <a:gd name="T72" fmla="*/ 1 w 1"/>
                  <a:gd name="T73" fmla="*/ 0 h 3"/>
                  <a:gd name="T74" fmla="*/ 1 w 1"/>
                  <a:gd name="T75" fmla="*/ 0 h 3"/>
                  <a:gd name="T76" fmla="*/ 1 w 1"/>
                  <a:gd name="T77" fmla="*/ 0 h 3"/>
                  <a:gd name="T78" fmla="*/ 1 w 1"/>
                  <a:gd name="T79" fmla="*/ 0 h 3"/>
                  <a:gd name="T80" fmla="*/ 1 w 1"/>
                  <a:gd name="T81" fmla="*/ 0 h 3"/>
                  <a:gd name="T82" fmla="*/ 1 w 1"/>
                  <a:gd name="T83" fmla="*/ 0 h 3"/>
                  <a:gd name="T84" fmla="*/ 1 w 1"/>
                  <a:gd name="T85" fmla="*/ 0 h 3"/>
                  <a:gd name="T86" fmla="*/ 1 w 1"/>
                  <a:gd name="T87" fmla="*/ 0 h 3"/>
                  <a:gd name="T88" fmla="*/ 1 w 1"/>
                  <a:gd name="T8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" h="3"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1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4F2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52" name="组合 4051"/>
            <p:cNvGrpSpPr/>
            <p:nvPr/>
          </p:nvGrpSpPr>
          <p:grpSpPr>
            <a:xfrm>
              <a:off x="360442" y="5681240"/>
              <a:ext cx="1458860" cy="697016"/>
              <a:chOff x="533400" y="4429603"/>
              <a:chExt cx="2667380" cy="1274424"/>
            </a:xfrm>
          </p:grpSpPr>
          <p:sp>
            <p:nvSpPr>
              <p:cNvPr id="40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4084" y="4429603"/>
                <a:ext cx="2409632" cy="1140776"/>
              </a:xfrm>
              <a:custGeom>
                <a:avLst/>
                <a:gdLst>
                  <a:gd name="T0" fmla="*/ 1278 w 1280"/>
                  <a:gd name="T1" fmla="*/ 21 h 606"/>
                  <a:gd name="T2" fmla="*/ 1278 w 1280"/>
                  <a:gd name="T3" fmla="*/ 22 h 606"/>
                  <a:gd name="T4" fmla="*/ 1277 w 1280"/>
                  <a:gd name="T5" fmla="*/ 27 h 606"/>
                  <a:gd name="T6" fmla="*/ 1272 w 1280"/>
                  <a:gd name="T7" fmla="*/ 42 h 606"/>
                  <a:gd name="T8" fmla="*/ 1252 w 1280"/>
                  <a:gd name="T9" fmla="*/ 99 h 606"/>
                  <a:gd name="T10" fmla="*/ 1209 w 1280"/>
                  <a:gd name="T11" fmla="*/ 182 h 606"/>
                  <a:gd name="T12" fmla="*/ 1139 w 1280"/>
                  <a:gd name="T13" fmla="*/ 279 h 606"/>
                  <a:gd name="T14" fmla="*/ 1037 w 1280"/>
                  <a:gd name="T15" fmla="*/ 379 h 606"/>
                  <a:gd name="T16" fmla="*/ 906 w 1280"/>
                  <a:gd name="T17" fmla="*/ 467 h 606"/>
                  <a:gd name="T18" fmla="*/ 752 w 1280"/>
                  <a:gd name="T19" fmla="*/ 535 h 606"/>
                  <a:gd name="T20" fmla="*/ 669 w 1280"/>
                  <a:gd name="T21" fmla="*/ 560 h 606"/>
                  <a:gd name="T22" fmla="*/ 627 w 1280"/>
                  <a:gd name="T23" fmla="*/ 571 h 606"/>
                  <a:gd name="T24" fmla="*/ 605 w 1280"/>
                  <a:gd name="T25" fmla="*/ 575 h 606"/>
                  <a:gd name="T26" fmla="*/ 584 w 1280"/>
                  <a:gd name="T27" fmla="*/ 580 h 606"/>
                  <a:gd name="T28" fmla="*/ 412 w 1280"/>
                  <a:gd name="T29" fmla="*/ 603 h 606"/>
                  <a:gd name="T30" fmla="*/ 245 w 1280"/>
                  <a:gd name="T31" fmla="*/ 591 h 606"/>
                  <a:gd name="T32" fmla="*/ 102 w 1280"/>
                  <a:gd name="T33" fmla="*/ 526 h 606"/>
                  <a:gd name="T34" fmla="*/ 52 w 1280"/>
                  <a:gd name="T35" fmla="*/ 473 h 606"/>
                  <a:gd name="T36" fmla="*/ 20 w 1280"/>
                  <a:gd name="T37" fmla="*/ 412 h 606"/>
                  <a:gd name="T38" fmla="*/ 3 w 1280"/>
                  <a:gd name="T39" fmla="*/ 295 h 606"/>
                  <a:gd name="T40" fmla="*/ 28 w 1280"/>
                  <a:gd name="T41" fmla="*/ 208 h 606"/>
                  <a:gd name="T42" fmla="*/ 60 w 1280"/>
                  <a:gd name="T43" fmla="*/ 159 h 606"/>
                  <a:gd name="T44" fmla="*/ 74 w 1280"/>
                  <a:gd name="T45" fmla="*/ 143 h 606"/>
                  <a:gd name="T46" fmla="*/ 60 w 1280"/>
                  <a:gd name="T47" fmla="*/ 159 h 606"/>
                  <a:gd name="T48" fmla="*/ 29 w 1280"/>
                  <a:gd name="T49" fmla="*/ 208 h 606"/>
                  <a:gd name="T50" fmla="*/ 6 w 1280"/>
                  <a:gd name="T51" fmla="*/ 296 h 606"/>
                  <a:gd name="T52" fmla="*/ 25 w 1280"/>
                  <a:gd name="T53" fmla="*/ 410 h 606"/>
                  <a:gd name="T54" fmla="*/ 57 w 1280"/>
                  <a:gd name="T55" fmla="*/ 469 h 606"/>
                  <a:gd name="T56" fmla="*/ 107 w 1280"/>
                  <a:gd name="T57" fmla="*/ 520 h 606"/>
                  <a:gd name="T58" fmla="*/ 247 w 1280"/>
                  <a:gd name="T59" fmla="*/ 581 h 606"/>
                  <a:gd name="T60" fmla="*/ 412 w 1280"/>
                  <a:gd name="T61" fmla="*/ 590 h 606"/>
                  <a:gd name="T62" fmla="*/ 581 w 1280"/>
                  <a:gd name="T63" fmla="*/ 564 h 606"/>
                  <a:gd name="T64" fmla="*/ 602 w 1280"/>
                  <a:gd name="T65" fmla="*/ 559 h 606"/>
                  <a:gd name="T66" fmla="*/ 623 w 1280"/>
                  <a:gd name="T67" fmla="*/ 554 h 606"/>
                  <a:gd name="T68" fmla="*/ 664 w 1280"/>
                  <a:gd name="T69" fmla="*/ 543 h 606"/>
                  <a:gd name="T70" fmla="*/ 745 w 1280"/>
                  <a:gd name="T71" fmla="*/ 517 h 606"/>
                  <a:gd name="T72" fmla="*/ 895 w 1280"/>
                  <a:gd name="T73" fmla="*/ 448 h 606"/>
                  <a:gd name="T74" fmla="*/ 1021 w 1280"/>
                  <a:gd name="T75" fmla="*/ 360 h 606"/>
                  <a:gd name="T76" fmla="*/ 1118 w 1280"/>
                  <a:gd name="T77" fmla="*/ 262 h 606"/>
                  <a:gd name="T78" fmla="*/ 1184 w 1280"/>
                  <a:gd name="T79" fmla="*/ 167 h 606"/>
                  <a:gd name="T80" fmla="*/ 1223 w 1280"/>
                  <a:gd name="T81" fmla="*/ 87 h 606"/>
                  <a:gd name="T82" fmla="*/ 1242 w 1280"/>
                  <a:gd name="T83" fmla="*/ 33 h 606"/>
                  <a:gd name="T84" fmla="*/ 1246 w 1280"/>
                  <a:gd name="T85" fmla="*/ 19 h 606"/>
                  <a:gd name="T86" fmla="*/ 1247 w 1280"/>
                  <a:gd name="T87" fmla="*/ 14 h 606"/>
                  <a:gd name="T88" fmla="*/ 1247 w 1280"/>
                  <a:gd name="T89" fmla="*/ 14 h 606"/>
                  <a:gd name="T90" fmla="*/ 1266 w 1280"/>
                  <a:gd name="T91" fmla="*/ 2 h 606"/>
                  <a:gd name="T92" fmla="*/ 1278 w 1280"/>
                  <a:gd name="T93" fmla="*/ 21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80" h="606">
                    <a:moveTo>
                      <a:pt x="1278" y="21"/>
                    </a:moveTo>
                    <a:cubicBezTo>
                      <a:pt x="1278" y="21"/>
                      <a:pt x="1278" y="21"/>
                      <a:pt x="1278" y="22"/>
                    </a:cubicBezTo>
                    <a:cubicBezTo>
                      <a:pt x="1278" y="23"/>
                      <a:pt x="1277" y="25"/>
                      <a:pt x="1277" y="27"/>
                    </a:cubicBezTo>
                    <a:cubicBezTo>
                      <a:pt x="1276" y="30"/>
                      <a:pt x="1274" y="35"/>
                      <a:pt x="1272" y="42"/>
                    </a:cubicBezTo>
                    <a:cubicBezTo>
                      <a:pt x="1268" y="56"/>
                      <a:pt x="1262" y="75"/>
                      <a:pt x="1252" y="99"/>
                    </a:cubicBezTo>
                    <a:cubicBezTo>
                      <a:pt x="1241" y="123"/>
                      <a:pt x="1228" y="151"/>
                      <a:pt x="1209" y="182"/>
                    </a:cubicBezTo>
                    <a:cubicBezTo>
                      <a:pt x="1190" y="212"/>
                      <a:pt x="1167" y="246"/>
                      <a:pt x="1139" y="279"/>
                    </a:cubicBezTo>
                    <a:cubicBezTo>
                      <a:pt x="1110" y="313"/>
                      <a:pt x="1076" y="347"/>
                      <a:pt x="1037" y="379"/>
                    </a:cubicBezTo>
                    <a:cubicBezTo>
                      <a:pt x="998" y="411"/>
                      <a:pt x="954" y="441"/>
                      <a:pt x="906" y="467"/>
                    </a:cubicBezTo>
                    <a:cubicBezTo>
                      <a:pt x="858" y="493"/>
                      <a:pt x="806" y="516"/>
                      <a:pt x="752" y="535"/>
                    </a:cubicBezTo>
                    <a:cubicBezTo>
                      <a:pt x="724" y="544"/>
                      <a:pt x="697" y="553"/>
                      <a:pt x="669" y="560"/>
                    </a:cubicBezTo>
                    <a:cubicBezTo>
                      <a:pt x="655" y="564"/>
                      <a:pt x="641" y="567"/>
                      <a:pt x="627" y="571"/>
                    </a:cubicBezTo>
                    <a:cubicBezTo>
                      <a:pt x="605" y="575"/>
                      <a:pt x="605" y="575"/>
                      <a:pt x="605" y="575"/>
                    </a:cubicBezTo>
                    <a:cubicBezTo>
                      <a:pt x="584" y="580"/>
                      <a:pt x="584" y="580"/>
                      <a:pt x="584" y="580"/>
                    </a:cubicBezTo>
                    <a:cubicBezTo>
                      <a:pt x="527" y="592"/>
                      <a:pt x="470" y="600"/>
                      <a:pt x="412" y="603"/>
                    </a:cubicBezTo>
                    <a:cubicBezTo>
                      <a:pt x="355" y="606"/>
                      <a:pt x="298" y="603"/>
                      <a:pt x="245" y="591"/>
                    </a:cubicBezTo>
                    <a:cubicBezTo>
                      <a:pt x="191" y="579"/>
                      <a:pt x="141" y="558"/>
                      <a:pt x="102" y="526"/>
                    </a:cubicBezTo>
                    <a:cubicBezTo>
                      <a:pt x="83" y="510"/>
                      <a:pt x="66" y="492"/>
                      <a:pt x="52" y="473"/>
                    </a:cubicBezTo>
                    <a:cubicBezTo>
                      <a:pt x="38" y="453"/>
                      <a:pt x="28" y="433"/>
                      <a:pt x="20" y="412"/>
                    </a:cubicBezTo>
                    <a:cubicBezTo>
                      <a:pt x="5" y="371"/>
                      <a:pt x="0" y="331"/>
                      <a:pt x="3" y="295"/>
                    </a:cubicBezTo>
                    <a:cubicBezTo>
                      <a:pt x="6" y="260"/>
                      <a:pt x="17" y="230"/>
                      <a:pt x="28" y="208"/>
                    </a:cubicBezTo>
                    <a:cubicBezTo>
                      <a:pt x="39" y="185"/>
                      <a:pt x="51" y="169"/>
                      <a:pt x="60" y="159"/>
                    </a:cubicBezTo>
                    <a:cubicBezTo>
                      <a:pt x="68" y="148"/>
                      <a:pt x="74" y="143"/>
                      <a:pt x="74" y="143"/>
                    </a:cubicBezTo>
                    <a:cubicBezTo>
                      <a:pt x="74" y="143"/>
                      <a:pt x="68" y="148"/>
                      <a:pt x="60" y="159"/>
                    </a:cubicBezTo>
                    <a:cubicBezTo>
                      <a:pt x="52" y="169"/>
                      <a:pt x="40" y="186"/>
                      <a:pt x="29" y="208"/>
                    </a:cubicBezTo>
                    <a:cubicBezTo>
                      <a:pt x="19" y="231"/>
                      <a:pt x="9" y="261"/>
                      <a:pt x="6" y="296"/>
                    </a:cubicBezTo>
                    <a:cubicBezTo>
                      <a:pt x="3" y="330"/>
                      <a:pt x="9" y="371"/>
                      <a:pt x="25" y="410"/>
                    </a:cubicBezTo>
                    <a:cubicBezTo>
                      <a:pt x="33" y="430"/>
                      <a:pt x="43" y="450"/>
                      <a:pt x="57" y="469"/>
                    </a:cubicBezTo>
                    <a:cubicBezTo>
                      <a:pt x="71" y="488"/>
                      <a:pt x="87" y="505"/>
                      <a:pt x="107" y="520"/>
                    </a:cubicBezTo>
                    <a:cubicBezTo>
                      <a:pt x="145" y="550"/>
                      <a:pt x="194" y="571"/>
                      <a:pt x="247" y="581"/>
                    </a:cubicBezTo>
                    <a:cubicBezTo>
                      <a:pt x="299" y="592"/>
                      <a:pt x="355" y="594"/>
                      <a:pt x="412" y="590"/>
                    </a:cubicBezTo>
                    <a:cubicBezTo>
                      <a:pt x="468" y="586"/>
                      <a:pt x="525" y="577"/>
                      <a:pt x="581" y="564"/>
                    </a:cubicBezTo>
                    <a:cubicBezTo>
                      <a:pt x="602" y="559"/>
                      <a:pt x="602" y="559"/>
                      <a:pt x="602" y="559"/>
                    </a:cubicBezTo>
                    <a:cubicBezTo>
                      <a:pt x="623" y="554"/>
                      <a:pt x="623" y="554"/>
                      <a:pt x="623" y="554"/>
                    </a:cubicBezTo>
                    <a:cubicBezTo>
                      <a:pt x="637" y="551"/>
                      <a:pt x="651" y="547"/>
                      <a:pt x="664" y="543"/>
                    </a:cubicBezTo>
                    <a:cubicBezTo>
                      <a:pt x="692" y="535"/>
                      <a:pt x="719" y="527"/>
                      <a:pt x="745" y="517"/>
                    </a:cubicBezTo>
                    <a:cubicBezTo>
                      <a:pt x="798" y="498"/>
                      <a:pt x="849" y="474"/>
                      <a:pt x="895" y="448"/>
                    </a:cubicBezTo>
                    <a:cubicBezTo>
                      <a:pt x="942" y="421"/>
                      <a:pt x="984" y="391"/>
                      <a:pt x="1021" y="360"/>
                    </a:cubicBezTo>
                    <a:cubicBezTo>
                      <a:pt x="1059" y="328"/>
                      <a:pt x="1091" y="295"/>
                      <a:pt x="1118" y="262"/>
                    </a:cubicBezTo>
                    <a:cubicBezTo>
                      <a:pt x="1145" y="229"/>
                      <a:pt x="1167" y="197"/>
                      <a:pt x="1184" y="167"/>
                    </a:cubicBezTo>
                    <a:cubicBezTo>
                      <a:pt x="1201" y="137"/>
                      <a:pt x="1214" y="110"/>
                      <a:pt x="1223" y="87"/>
                    </a:cubicBezTo>
                    <a:cubicBezTo>
                      <a:pt x="1233" y="64"/>
                      <a:pt x="1239" y="46"/>
                      <a:pt x="1242" y="33"/>
                    </a:cubicBezTo>
                    <a:cubicBezTo>
                      <a:pt x="1244" y="27"/>
                      <a:pt x="1245" y="22"/>
                      <a:pt x="1246" y="19"/>
                    </a:cubicBezTo>
                    <a:cubicBezTo>
                      <a:pt x="1246" y="16"/>
                      <a:pt x="1247" y="14"/>
                      <a:pt x="1247" y="14"/>
                    </a:cubicBezTo>
                    <a:cubicBezTo>
                      <a:pt x="1247" y="14"/>
                      <a:pt x="1247" y="14"/>
                      <a:pt x="1247" y="14"/>
                    </a:cubicBezTo>
                    <a:cubicBezTo>
                      <a:pt x="1249" y="5"/>
                      <a:pt x="1257" y="0"/>
                      <a:pt x="1266" y="2"/>
                    </a:cubicBezTo>
                    <a:cubicBezTo>
                      <a:pt x="1275" y="4"/>
                      <a:pt x="1280" y="12"/>
                      <a:pt x="1278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400" y="4495631"/>
                <a:ext cx="2667380" cy="1208396"/>
              </a:xfrm>
              <a:custGeom>
                <a:avLst/>
                <a:gdLst>
                  <a:gd name="T0" fmla="*/ 1415 w 1417"/>
                  <a:gd name="T1" fmla="*/ 21 h 642"/>
                  <a:gd name="T2" fmla="*/ 1415 w 1417"/>
                  <a:gd name="T3" fmla="*/ 23 h 642"/>
                  <a:gd name="T4" fmla="*/ 1414 w 1417"/>
                  <a:gd name="T5" fmla="*/ 27 h 642"/>
                  <a:gd name="T6" fmla="*/ 1409 w 1417"/>
                  <a:gd name="T7" fmla="*/ 45 h 642"/>
                  <a:gd name="T8" fmla="*/ 1387 w 1417"/>
                  <a:gd name="T9" fmla="*/ 107 h 642"/>
                  <a:gd name="T10" fmla="*/ 1342 w 1417"/>
                  <a:gd name="T11" fmla="*/ 198 h 642"/>
                  <a:gd name="T12" fmla="*/ 1266 w 1417"/>
                  <a:gd name="T13" fmla="*/ 306 h 642"/>
                  <a:gd name="T14" fmla="*/ 1155 w 1417"/>
                  <a:gd name="T15" fmla="*/ 416 h 642"/>
                  <a:gd name="T16" fmla="*/ 1011 w 1417"/>
                  <a:gd name="T17" fmla="*/ 512 h 642"/>
                  <a:gd name="T18" fmla="*/ 840 w 1417"/>
                  <a:gd name="T19" fmla="*/ 583 h 642"/>
                  <a:gd name="T20" fmla="*/ 655 w 1417"/>
                  <a:gd name="T21" fmla="*/ 627 h 642"/>
                  <a:gd name="T22" fmla="*/ 465 w 1417"/>
                  <a:gd name="T23" fmla="*/ 640 h 642"/>
                  <a:gd name="T24" fmla="*/ 283 w 1417"/>
                  <a:gd name="T25" fmla="*/ 610 h 642"/>
                  <a:gd name="T26" fmla="*/ 130 w 1417"/>
                  <a:gd name="T27" fmla="*/ 531 h 642"/>
                  <a:gd name="T28" fmla="*/ 29 w 1417"/>
                  <a:gd name="T29" fmla="*/ 415 h 642"/>
                  <a:gd name="T30" fmla="*/ 6 w 1417"/>
                  <a:gd name="T31" fmla="*/ 350 h 642"/>
                  <a:gd name="T32" fmla="*/ 0 w 1417"/>
                  <a:gd name="T33" fmla="*/ 288 h 642"/>
                  <a:gd name="T34" fmla="*/ 7 w 1417"/>
                  <a:gd name="T35" fmla="*/ 235 h 642"/>
                  <a:gd name="T36" fmla="*/ 22 w 1417"/>
                  <a:gd name="T37" fmla="*/ 191 h 642"/>
                  <a:gd name="T38" fmla="*/ 57 w 1417"/>
                  <a:gd name="T39" fmla="*/ 137 h 642"/>
                  <a:gd name="T40" fmla="*/ 73 w 1417"/>
                  <a:gd name="T41" fmla="*/ 121 h 642"/>
                  <a:gd name="T42" fmla="*/ 57 w 1417"/>
                  <a:gd name="T43" fmla="*/ 137 h 642"/>
                  <a:gd name="T44" fmla="*/ 23 w 1417"/>
                  <a:gd name="T45" fmla="*/ 192 h 642"/>
                  <a:gd name="T46" fmla="*/ 9 w 1417"/>
                  <a:gd name="T47" fmla="*/ 235 h 642"/>
                  <a:gd name="T48" fmla="*/ 3 w 1417"/>
                  <a:gd name="T49" fmla="*/ 289 h 642"/>
                  <a:gd name="T50" fmla="*/ 5 w 1417"/>
                  <a:gd name="T51" fmla="*/ 318 h 642"/>
                  <a:gd name="T52" fmla="*/ 7 w 1417"/>
                  <a:gd name="T53" fmla="*/ 334 h 642"/>
                  <a:gd name="T54" fmla="*/ 8 w 1417"/>
                  <a:gd name="T55" fmla="*/ 341 h 642"/>
                  <a:gd name="T56" fmla="*/ 10 w 1417"/>
                  <a:gd name="T57" fmla="*/ 349 h 642"/>
                  <a:gd name="T58" fmla="*/ 34 w 1417"/>
                  <a:gd name="T59" fmla="*/ 412 h 642"/>
                  <a:gd name="T60" fmla="*/ 134 w 1417"/>
                  <a:gd name="T61" fmla="*/ 525 h 642"/>
                  <a:gd name="T62" fmla="*/ 286 w 1417"/>
                  <a:gd name="T63" fmla="*/ 600 h 642"/>
                  <a:gd name="T64" fmla="*/ 465 w 1417"/>
                  <a:gd name="T65" fmla="*/ 628 h 642"/>
                  <a:gd name="T66" fmla="*/ 652 w 1417"/>
                  <a:gd name="T67" fmla="*/ 612 h 642"/>
                  <a:gd name="T68" fmla="*/ 834 w 1417"/>
                  <a:gd name="T69" fmla="*/ 566 h 642"/>
                  <a:gd name="T70" fmla="*/ 1001 w 1417"/>
                  <a:gd name="T71" fmla="*/ 493 h 642"/>
                  <a:gd name="T72" fmla="*/ 1140 w 1417"/>
                  <a:gd name="T73" fmla="*/ 398 h 642"/>
                  <a:gd name="T74" fmla="*/ 1245 w 1417"/>
                  <a:gd name="T75" fmla="*/ 290 h 642"/>
                  <a:gd name="T76" fmla="*/ 1317 w 1417"/>
                  <a:gd name="T77" fmla="*/ 184 h 642"/>
                  <a:gd name="T78" fmla="*/ 1359 w 1417"/>
                  <a:gd name="T79" fmla="*/ 95 h 642"/>
                  <a:gd name="T80" fmla="*/ 1379 w 1417"/>
                  <a:gd name="T81" fmla="*/ 36 h 642"/>
                  <a:gd name="T82" fmla="*/ 1383 w 1417"/>
                  <a:gd name="T83" fmla="*/ 20 h 642"/>
                  <a:gd name="T84" fmla="*/ 1384 w 1417"/>
                  <a:gd name="T85" fmla="*/ 15 h 642"/>
                  <a:gd name="T86" fmla="*/ 1384 w 1417"/>
                  <a:gd name="T87" fmla="*/ 15 h 642"/>
                  <a:gd name="T88" fmla="*/ 1403 w 1417"/>
                  <a:gd name="T89" fmla="*/ 2 h 642"/>
                  <a:gd name="T90" fmla="*/ 1415 w 1417"/>
                  <a:gd name="T91" fmla="*/ 21 h 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17" h="642">
                    <a:moveTo>
                      <a:pt x="1415" y="21"/>
                    </a:moveTo>
                    <a:cubicBezTo>
                      <a:pt x="1415" y="21"/>
                      <a:pt x="1415" y="22"/>
                      <a:pt x="1415" y="23"/>
                    </a:cubicBezTo>
                    <a:cubicBezTo>
                      <a:pt x="1415" y="24"/>
                      <a:pt x="1414" y="25"/>
                      <a:pt x="1414" y="27"/>
                    </a:cubicBezTo>
                    <a:cubicBezTo>
                      <a:pt x="1413" y="31"/>
                      <a:pt x="1411" y="37"/>
                      <a:pt x="1409" y="45"/>
                    </a:cubicBezTo>
                    <a:cubicBezTo>
                      <a:pt x="1405" y="59"/>
                      <a:pt x="1398" y="81"/>
                      <a:pt x="1387" y="107"/>
                    </a:cubicBezTo>
                    <a:cubicBezTo>
                      <a:pt x="1376" y="133"/>
                      <a:pt x="1362" y="164"/>
                      <a:pt x="1342" y="198"/>
                    </a:cubicBezTo>
                    <a:cubicBezTo>
                      <a:pt x="1322" y="232"/>
                      <a:pt x="1297" y="269"/>
                      <a:pt x="1266" y="306"/>
                    </a:cubicBezTo>
                    <a:cubicBezTo>
                      <a:pt x="1235" y="344"/>
                      <a:pt x="1198" y="381"/>
                      <a:pt x="1155" y="416"/>
                    </a:cubicBezTo>
                    <a:cubicBezTo>
                      <a:pt x="1112" y="451"/>
                      <a:pt x="1064" y="484"/>
                      <a:pt x="1011" y="512"/>
                    </a:cubicBezTo>
                    <a:cubicBezTo>
                      <a:pt x="957" y="540"/>
                      <a:pt x="900" y="564"/>
                      <a:pt x="840" y="583"/>
                    </a:cubicBezTo>
                    <a:cubicBezTo>
                      <a:pt x="780" y="602"/>
                      <a:pt x="718" y="617"/>
                      <a:pt x="655" y="627"/>
                    </a:cubicBezTo>
                    <a:cubicBezTo>
                      <a:pt x="592" y="637"/>
                      <a:pt x="528" y="642"/>
                      <a:pt x="465" y="640"/>
                    </a:cubicBezTo>
                    <a:cubicBezTo>
                      <a:pt x="402" y="638"/>
                      <a:pt x="340" y="628"/>
                      <a:pt x="283" y="610"/>
                    </a:cubicBezTo>
                    <a:cubicBezTo>
                      <a:pt x="226" y="591"/>
                      <a:pt x="173" y="565"/>
                      <a:pt x="130" y="531"/>
                    </a:cubicBezTo>
                    <a:cubicBezTo>
                      <a:pt x="86" y="498"/>
                      <a:pt x="52" y="457"/>
                      <a:pt x="29" y="415"/>
                    </a:cubicBezTo>
                    <a:cubicBezTo>
                      <a:pt x="18" y="393"/>
                      <a:pt x="10" y="372"/>
                      <a:pt x="6" y="350"/>
                    </a:cubicBezTo>
                    <a:cubicBezTo>
                      <a:pt x="1" y="329"/>
                      <a:pt x="0" y="308"/>
                      <a:pt x="0" y="288"/>
                    </a:cubicBezTo>
                    <a:cubicBezTo>
                      <a:pt x="1" y="269"/>
                      <a:pt x="3" y="251"/>
                      <a:pt x="7" y="235"/>
                    </a:cubicBezTo>
                    <a:cubicBezTo>
                      <a:pt x="11" y="218"/>
                      <a:pt x="16" y="204"/>
                      <a:pt x="22" y="191"/>
                    </a:cubicBezTo>
                    <a:cubicBezTo>
                      <a:pt x="34" y="166"/>
                      <a:pt x="47" y="148"/>
                      <a:pt x="57" y="137"/>
                    </a:cubicBezTo>
                    <a:cubicBezTo>
                      <a:pt x="66" y="126"/>
                      <a:pt x="73" y="121"/>
                      <a:pt x="73" y="121"/>
                    </a:cubicBezTo>
                    <a:cubicBezTo>
                      <a:pt x="73" y="121"/>
                      <a:pt x="67" y="126"/>
                      <a:pt x="57" y="137"/>
                    </a:cubicBezTo>
                    <a:cubicBezTo>
                      <a:pt x="47" y="148"/>
                      <a:pt x="34" y="166"/>
                      <a:pt x="23" y="192"/>
                    </a:cubicBezTo>
                    <a:cubicBezTo>
                      <a:pt x="18" y="204"/>
                      <a:pt x="13" y="219"/>
                      <a:pt x="9" y="235"/>
                    </a:cubicBezTo>
                    <a:cubicBezTo>
                      <a:pt x="6" y="251"/>
                      <a:pt x="3" y="269"/>
                      <a:pt x="3" y="289"/>
                    </a:cubicBezTo>
                    <a:cubicBezTo>
                      <a:pt x="3" y="298"/>
                      <a:pt x="4" y="308"/>
                      <a:pt x="5" y="318"/>
                    </a:cubicBezTo>
                    <a:cubicBezTo>
                      <a:pt x="5" y="323"/>
                      <a:pt x="6" y="328"/>
                      <a:pt x="7" y="334"/>
                    </a:cubicBezTo>
                    <a:cubicBezTo>
                      <a:pt x="7" y="336"/>
                      <a:pt x="7" y="339"/>
                      <a:pt x="8" y="341"/>
                    </a:cubicBezTo>
                    <a:cubicBezTo>
                      <a:pt x="8" y="344"/>
                      <a:pt x="9" y="347"/>
                      <a:pt x="10" y="349"/>
                    </a:cubicBezTo>
                    <a:cubicBezTo>
                      <a:pt x="14" y="370"/>
                      <a:pt x="23" y="392"/>
                      <a:pt x="34" y="412"/>
                    </a:cubicBezTo>
                    <a:cubicBezTo>
                      <a:pt x="56" y="454"/>
                      <a:pt x="91" y="493"/>
                      <a:pt x="134" y="525"/>
                    </a:cubicBezTo>
                    <a:cubicBezTo>
                      <a:pt x="177" y="558"/>
                      <a:pt x="229" y="583"/>
                      <a:pt x="286" y="600"/>
                    </a:cubicBezTo>
                    <a:cubicBezTo>
                      <a:pt x="342" y="617"/>
                      <a:pt x="403" y="626"/>
                      <a:pt x="465" y="628"/>
                    </a:cubicBezTo>
                    <a:cubicBezTo>
                      <a:pt x="527" y="629"/>
                      <a:pt x="590" y="623"/>
                      <a:pt x="652" y="612"/>
                    </a:cubicBezTo>
                    <a:cubicBezTo>
                      <a:pt x="714" y="601"/>
                      <a:pt x="775" y="586"/>
                      <a:pt x="834" y="566"/>
                    </a:cubicBezTo>
                    <a:cubicBezTo>
                      <a:pt x="893" y="546"/>
                      <a:pt x="949" y="522"/>
                      <a:pt x="1001" y="493"/>
                    </a:cubicBezTo>
                    <a:cubicBezTo>
                      <a:pt x="1052" y="465"/>
                      <a:pt x="1099" y="432"/>
                      <a:pt x="1140" y="398"/>
                    </a:cubicBezTo>
                    <a:cubicBezTo>
                      <a:pt x="1181" y="363"/>
                      <a:pt x="1216" y="326"/>
                      <a:pt x="1245" y="290"/>
                    </a:cubicBezTo>
                    <a:cubicBezTo>
                      <a:pt x="1275" y="253"/>
                      <a:pt x="1298" y="217"/>
                      <a:pt x="1317" y="184"/>
                    </a:cubicBezTo>
                    <a:cubicBezTo>
                      <a:pt x="1335" y="151"/>
                      <a:pt x="1349" y="121"/>
                      <a:pt x="1359" y="95"/>
                    </a:cubicBezTo>
                    <a:cubicBezTo>
                      <a:pt x="1369" y="70"/>
                      <a:pt x="1375" y="50"/>
                      <a:pt x="1379" y="36"/>
                    </a:cubicBezTo>
                    <a:cubicBezTo>
                      <a:pt x="1381" y="29"/>
                      <a:pt x="1382" y="24"/>
                      <a:pt x="1383" y="20"/>
                    </a:cubicBezTo>
                    <a:cubicBezTo>
                      <a:pt x="1384" y="17"/>
                      <a:pt x="1384" y="15"/>
                      <a:pt x="1384" y="15"/>
                    </a:cubicBezTo>
                    <a:cubicBezTo>
                      <a:pt x="1384" y="15"/>
                      <a:pt x="1384" y="15"/>
                      <a:pt x="1384" y="15"/>
                    </a:cubicBezTo>
                    <a:cubicBezTo>
                      <a:pt x="1386" y="6"/>
                      <a:pt x="1394" y="0"/>
                      <a:pt x="1403" y="2"/>
                    </a:cubicBezTo>
                    <a:cubicBezTo>
                      <a:pt x="1412" y="4"/>
                      <a:pt x="1417" y="13"/>
                      <a:pt x="1415" y="2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1355" y="4587912"/>
                <a:ext cx="2491570" cy="1038950"/>
              </a:xfrm>
              <a:custGeom>
                <a:avLst/>
                <a:gdLst>
                  <a:gd name="T0" fmla="*/ 1321 w 1324"/>
                  <a:gd name="T1" fmla="*/ 22 h 552"/>
                  <a:gd name="T2" fmla="*/ 1321 w 1324"/>
                  <a:gd name="T3" fmla="*/ 24 h 552"/>
                  <a:gd name="T4" fmla="*/ 1319 w 1324"/>
                  <a:gd name="T5" fmla="*/ 28 h 552"/>
                  <a:gd name="T6" fmla="*/ 1314 w 1324"/>
                  <a:gd name="T7" fmla="*/ 43 h 552"/>
                  <a:gd name="T8" fmla="*/ 1289 w 1324"/>
                  <a:gd name="T9" fmla="*/ 97 h 552"/>
                  <a:gd name="T10" fmla="*/ 1241 w 1324"/>
                  <a:gd name="T11" fmla="*/ 175 h 552"/>
                  <a:gd name="T12" fmla="*/ 1165 w 1324"/>
                  <a:gd name="T13" fmla="*/ 266 h 552"/>
                  <a:gd name="T14" fmla="*/ 1059 w 1324"/>
                  <a:gd name="T15" fmla="*/ 357 h 552"/>
                  <a:gd name="T16" fmla="*/ 925 w 1324"/>
                  <a:gd name="T17" fmla="*/ 437 h 552"/>
                  <a:gd name="T18" fmla="*/ 770 w 1324"/>
                  <a:gd name="T19" fmla="*/ 497 h 552"/>
                  <a:gd name="T20" fmla="*/ 687 w 1324"/>
                  <a:gd name="T21" fmla="*/ 519 h 552"/>
                  <a:gd name="T22" fmla="*/ 603 w 1324"/>
                  <a:gd name="T23" fmla="*/ 536 h 552"/>
                  <a:gd name="T24" fmla="*/ 433 w 1324"/>
                  <a:gd name="T25" fmla="*/ 551 h 552"/>
                  <a:gd name="T26" fmla="*/ 268 w 1324"/>
                  <a:gd name="T27" fmla="*/ 532 h 552"/>
                  <a:gd name="T28" fmla="*/ 193 w 1324"/>
                  <a:gd name="T29" fmla="*/ 506 h 552"/>
                  <a:gd name="T30" fmla="*/ 128 w 1324"/>
                  <a:gd name="T31" fmla="*/ 468 h 552"/>
                  <a:gd name="T32" fmla="*/ 35 w 1324"/>
                  <a:gd name="T33" fmla="*/ 365 h 552"/>
                  <a:gd name="T34" fmla="*/ 11 w 1324"/>
                  <a:gd name="T35" fmla="*/ 308 h 552"/>
                  <a:gd name="T36" fmla="*/ 5 w 1324"/>
                  <a:gd name="T37" fmla="*/ 281 h 552"/>
                  <a:gd name="T38" fmla="*/ 2 w 1324"/>
                  <a:gd name="T39" fmla="*/ 254 h 552"/>
                  <a:gd name="T40" fmla="*/ 13 w 1324"/>
                  <a:gd name="T41" fmla="*/ 165 h 552"/>
                  <a:gd name="T42" fmla="*/ 38 w 1324"/>
                  <a:gd name="T43" fmla="*/ 112 h 552"/>
                  <a:gd name="T44" fmla="*/ 50 w 1324"/>
                  <a:gd name="T45" fmla="*/ 96 h 552"/>
                  <a:gd name="T46" fmla="*/ 38 w 1324"/>
                  <a:gd name="T47" fmla="*/ 113 h 552"/>
                  <a:gd name="T48" fmla="*/ 15 w 1324"/>
                  <a:gd name="T49" fmla="*/ 165 h 552"/>
                  <a:gd name="T50" fmla="*/ 5 w 1324"/>
                  <a:gd name="T51" fmla="*/ 253 h 552"/>
                  <a:gd name="T52" fmla="*/ 8 w 1324"/>
                  <a:gd name="T53" fmla="*/ 280 h 552"/>
                  <a:gd name="T54" fmla="*/ 15 w 1324"/>
                  <a:gd name="T55" fmla="*/ 307 h 552"/>
                  <a:gd name="T56" fmla="*/ 39 w 1324"/>
                  <a:gd name="T57" fmla="*/ 363 h 552"/>
                  <a:gd name="T58" fmla="*/ 132 w 1324"/>
                  <a:gd name="T59" fmla="*/ 462 h 552"/>
                  <a:gd name="T60" fmla="*/ 271 w 1324"/>
                  <a:gd name="T61" fmla="*/ 523 h 552"/>
                  <a:gd name="T62" fmla="*/ 433 w 1324"/>
                  <a:gd name="T63" fmla="*/ 539 h 552"/>
                  <a:gd name="T64" fmla="*/ 601 w 1324"/>
                  <a:gd name="T65" fmla="*/ 521 h 552"/>
                  <a:gd name="T66" fmla="*/ 683 w 1324"/>
                  <a:gd name="T67" fmla="*/ 503 h 552"/>
                  <a:gd name="T68" fmla="*/ 764 w 1324"/>
                  <a:gd name="T69" fmla="*/ 480 h 552"/>
                  <a:gd name="T70" fmla="*/ 915 w 1324"/>
                  <a:gd name="T71" fmla="*/ 418 h 552"/>
                  <a:gd name="T72" fmla="*/ 1044 w 1324"/>
                  <a:gd name="T73" fmla="*/ 338 h 552"/>
                  <a:gd name="T74" fmla="*/ 1145 w 1324"/>
                  <a:gd name="T75" fmla="*/ 248 h 552"/>
                  <a:gd name="T76" fmla="*/ 1217 w 1324"/>
                  <a:gd name="T77" fmla="*/ 158 h 552"/>
                  <a:gd name="T78" fmla="*/ 1262 w 1324"/>
                  <a:gd name="T79" fmla="*/ 83 h 552"/>
                  <a:gd name="T80" fmla="*/ 1284 w 1324"/>
                  <a:gd name="T81" fmla="*/ 31 h 552"/>
                  <a:gd name="T82" fmla="*/ 1289 w 1324"/>
                  <a:gd name="T83" fmla="*/ 18 h 552"/>
                  <a:gd name="T84" fmla="*/ 1290 w 1324"/>
                  <a:gd name="T85" fmla="*/ 13 h 552"/>
                  <a:gd name="T86" fmla="*/ 1291 w 1324"/>
                  <a:gd name="T87" fmla="*/ 13 h 552"/>
                  <a:gd name="T88" fmla="*/ 1311 w 1324"/>
                  <a:gd name="T89" fmla="*/ 2 h 552"/>
                  <a:gd name="T90" fmla="*/ 1321 w 1324"/>
                  <a:gd name="T91" fmla="*/ 22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24" h="552">
                    <a:moveTo>
                      <a:pt x="1321" y="22"/>
                    </a:moveTo>
                    <a:cubicBezTo>
                      <a:pt x="1321" y="22"/>
                      <a:pt x="1321" y="23"/>
                      <a:pt x="1321" y="24"/>
                    </a:cubicBezTo>
                    <a:cubicBezTo>
                      <a:pt x="1320" y="25"/>
                      <a:pt x="1320" y="26"/>
                      <a:pt x="1319" y="28"/>
                    </a:cubicBezTo>
                    <a:cubicBezTo>
                      <a:pt x="1318" y="31"/>
                      <a:pt x="1316" y="36"/>
                      <a:pt x="1314" y="43"/>
                    </a:cubicBezTo>
                    <a:cubicBezTo>
                      <a:pt x="1309" y="56"/>
                      <a:pt x="1301" y="74"/>
                      <a:pt x="1289" y="97"/>
                    </a:cubicBezTo>
                    <a:cubicBezTo>
                      <a:pt x="1277" y="119"/>
                      <a:pt x="1261" y="146"/>
                      <a:pt x="1241" y="175"/>
                    </a:cubicBezTo>
                    <a:cubicBezTo>
                      <a:pt x="1220" y="204"/>
                      <a:pt x="1195" y="235"/>
                      <a:pt x="1165" y="266"/>
                    </a:cubicBezTo>
                    <a:cubicBezTo>
                      <a:pt x="1134" y="297"/>
                      <a:pt x="1099" y="328"/>
                      <a:pt x="1059" y="357"/>
                    </a:cubicBezTo>
                    <a:cubicBezTo>
                      <a:pt x="1018" y="387"/>
                      <a:pt x="973" y="414"/>
                      <a:pt x="925" y="437"/>
                    </a:cubicBezTo>
                    <a:cubicBezTo>
                      <a:pt x="876" y="461"/>
                      <a:pt x="824" y="481"/>
                      <a:pt x="770" y="497"/>
                    </a:cubicBezTo>
                    <a:cubicBezTo>
                      <a:pt x="743" y="505"/>
                      <a:pt x="715" y="513"/>
                      <a:pt x="687" y="519"/>
                    </a:cubicBezTo>
                    <a:cubicBezTo>
                      <a:pt x="660" y="525"/>
                      <a:pt x="632" y="531"/>
                      <a:pt x="603" y="536"/>
                    </a:cubicBezTo>
                    <a:cubicBezTo>
                      <a:pt x="547" y="546"/>
                      <a:pt x="489" y="551"/>
                      <a:pt x="433" y="551"/>
                    </a:cubicBezTo>
                    <a:cubicBezTo>
                      <a:pt x="376" y="552"/>
                      <a:pt x="321" y="546"/>
                      <a:pt x="268" y="532"/>
                    </a:cubicBezTo>
                    <a:cubicBezTo>
                      <a:pt x="242" y="525"/>
                      <a:pt x="217" y="517"/>
                      <a:pt x="193" y="506"/>
                    </a:cubicBezTo>
                    <a:cubicBezTo>
                      <a:pt x="170" y="495"/>
                      <a:pt x="148" y="482"/>
                      <a:pt x="128" y="468"/>
                    </a:cubicBezTo>
                    <a:cubicBezTo>
                      <a:pt x="87" y="439"/>
                      <a:pt x="56" y="403"/>
                      <a:pt x="35" y="365"/>
                    </a:cubicBezTo>
                    <a:cubicBezTo>
                      <a:pt x="24" y="347"/>
                      <a:pt x="16" y="327"/>
                      <a:pt x="11" y="308"/>
                    </a:cubicBezTo>
                    <a:cubicBezTo>
                      <a:pt x="8" y="299"/>
                      <a:pt x="6" y="290"/>
                      <a:pt x="5" y="281"/>
                    </a:cubicBezTo>
                    <a:cubicBezTo>
                      <a:pt x="3" y="271"/>
                      <a:pt x="2" y="262"/>
                      <a:pt x="2" y="254"/>
                    </a:cubicBezTo>
                    <a:cubicBezTo>
                      <a:pt x="0" y="219"/>
                      <a:pt x="5" y="188"/>
                      <a:pt x="13" y="165"/>
                    </a:cubicBezTo>
                    <a:cubicBezTo>
                      <a:pt x="21" y="141"/>
                      <a:pt x="31" y="124"/>
                      <a:pt x="38" y="112"/>
                    </a:cubicBezTo>
                    <a:cubicBezTo>
                      <a:pt x="45" y="101"/>
                      <a:pt x="50" y="96"/>
                      <a:pt x="50" y="96"/>
                    </a:cubicBezTo>
                    <a:cubicBezTo>
                      <a:pt x="50" y="96"/>
                      <a:pt x="45" y="101"/>
                      <a:pt x="38" y="113"/>
                    </a:cubicBezTo>
                    <a:cubicBezTo>
                      <a:pt x="31" y="124"/>
                      <a:pt x="22" y="141"/>
                      <a:pt x="15" y="165"/>
                    </a:cubicBezTo>
                    <a:cubicBezTo>
                      <a:pt x="7" y="189"/>
                      <a:pt x="2" y="219"/>
                      <a:pt x="5" y="253"/>
                    </a:cubicBezTo>
                    <a:cubicBezTo>
                      <a:pt x="5" y="262"/>
                      <a:pt x="6" y="271"/>
                      <a:pt x="8" y="280"/>
                    </a:cubicBezTo>
                    <a:cubicBezTo>
                      <a:pt x="10" y="289"/>
                      <a:pt x="12" y="298"/>
                      <a:pt x="15" y="307"/>
                    </a:cubicBezTo>
                    <a:cubicBezTo>
                      <a:pt x="20" y="326"/>
                      <a:pt x="29" y="344"/>
                      <a:pt x="39" y="363"/>
                    </a:cubicBezTo>
                    <a:cubicBezTo>
                      <a:pt x="61" y="399"/>
                      <a:pt x="92" y="434"/>
                      <a:pt x="132" y="462"/>
                    </a:cubicBezTo>
                    <a:cubicBezTo>
                      <a:pt x="172" y="490"/>
                      <a:pt x="219" y="510"/>
                      <a:pt x="271" y="523"/>
                    </a:cubicBezTo>
                    <a:cubicBezTo>
                      <a:pt x="322" y="535"/>
                      <a:pt x="377" y="540"/>
                      <a:pt x="433" y="539"/>
                    </a:cubicBezTo>
                    <a:cubicBezTo>
                      <a:pt x="488" y="538"/>
                      <a:pt x="545" y="531"/>
                      <a:pt x="601" y="521"/>
                    </a:cubicBezTo>
                    <a:cubicBezTo>
                      <a:pt x="628" y="516"/>
                      <a:pt x="656" y="510"/>
                      <a:pt x="683" y="503"/>
                    </a:cubicBezTo>
                    <a:cubicBezTo>
                      <a:pt x="711" y="496"/>
                      <a:pt x="738" y="488"/>
                      <a:pt x="764" y="480"/>
                    </a:cubicBezTo>
                    <a:cubicBezTo>
                      <a:pt x="817" y="463"/>
                      <a:pt x="868" y="442"/>
                      <a:pt x="915" y="418"/>
                    </a:cubicBezTo>
                    <a:cubicBezTo>
                      <a:pt x="962" y="394"/>
                      <a:pt x="1006" y="367"/>
                      <a:pt x="1044" y="338"/>
                    </a:cubicBezTo>
                    <a:cubicBezTo>
                      <a:pt x="1083" y="309"/>
                      <a:pt x="1117" y="278"/>
                      <a:pt x="1145" y="248"/>
                    </a:cubicBezTo>
                    <a:cubicBezTo>
                      <a:pt x="1174" y="217"/>
                      <a:pt x="1198" y="187"/>
                      <a:pt x="1217" y="158"/>
                    </a:cubicBezTo>
                    <a:cubicBezTo>
                      <a:pt x="1236" y="130"/>
                      <a:pt x="1251" y="104"/>
                      <a:pt x="1262" y="83"/>
                    </a:cubicBezTo>
                    <a:cubicBezTo>
                      <a:pt x="1273" y="61"/>
                      <a:pt x="1280" y="43"/>
                      <a:pt x="1284" y="31"/>
                    </a:cubicBezTo>
                    <a:cubicBezTo>
                      <a:pt x="1287" y="25"/>
                      <a:pt x="1288" y="21"/>
                      <a:pt x="1289" y="18"/>
                    </a:cubicBezTo>
                    <a:cubicBezTo>
                      <a:pt x="1290" y="15"/>
                      <a:pt x="1290" y="13"/>
                      <a:pt x="1290" y="13"/>
                    </a:cubicBezTo>
                    <a:cubicBezTo>
                      <a:pt x="1291" y="13"/>
                      <a:pt x="1291" y="13"/>
                      <a:pt x="1291" y="13"/>
                    </a:cubicBezTo>
                    <a:cubicBezTo>
                      <a:pt x="1293" y="4"/>
                      <a:pt x="1302" y="0"/>
                      <a:pt x="1311" y="2"/>
                    </a:cubicBezTo>
                    <a:cubicBezTo>
                      <a:pt x="1319" y="5"/>
                      <a:pt x="1324" y="14"/>
                      <a:pt x="1321" y="2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053" name="组合 4052"/>
            <p:cNvGrpSpPr/>
            <p:nvPr/>
          </p:nvGrpSpPr>
          <p:grpSpPr>
            <a:xfrm>
              <a:off x="74692" y="4900727"/>
              <a:ext cx="665163" cy="665163"/>
              <a:chOff x="295049" y="3429227"/>
              <a:chExt cx="665163" cy="665163"/>
            </a:xfrm>
          </p:grpSpPr>
          <p:sp>
            <p:nvSpPr>
              <p:cNvPr id="40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95049" y="3429227"/>
                <a:ext cx="665163" cy="665163"/>
              </a:xfrm>
              <a:prstGeom prst="ellipse">
                <a:avLst/>
              </a:prstGeom>
              <a:solidFill>
                <a:srgbClr val="EFF7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2537" y="3473677"/>
                <a:ext cx="109538" cy="109538"/>
              </a:xfrm>
              <a:prstGeom prst="ellipse">
                <a:avLst/>
              </a:prstGeom>
              <a:solidFill>
                <a:srgbClr val="DCE4D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5537" y="3605440"/>
                <a:ext cx="79375" cy="82550"/>
              </a:xfrm>
              <a:prstGeom prst="ellipse">
                <a:avLst/>
              </a:prstGeom>
              <a:solidFill>
                <a:srgbClr val="DCE4D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6974" y="3891190"/>
                <a:ext cx="123825" cy="123825"/>
              </a:xfrm>
              <a:prstGeom prst="ellipse">
                <a:avLst/>
              </a:prstGeom>
              <a:solidFill>
                <a:srgbClr val="DCE4D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95074" y="3680052"/>
                <a:ext cx="85725" cy="87313"/>
              </a:xfrm>
              <a:prstGeom prst="ellipse">
                <a:avLst/>
              </a:prstGeom>
              <a:solidFill>
                <a:srgbClr val="DCE4D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3187" y="3792765"/>
                <a:ext cx="71438" cy="76200"/>
              </a:xfrm>
              <a:prstGeom prst="ellipse">
                <a:avLst/>
              </a:prstGeom>
              <a:solidFill>
                <a:srgbClr val="DCE4D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37962" y="3894365"/>
                <a:ext cx="90488" cy="90488"/>
              </a:xfrm>
              <a:prstGeom prst="ellipse">
                <a:avLst/>
              </a:prstGeom>
              <a:solidFill>
                <a:srgbClr val="DCE4D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61774" y="3608615"/>
                <a:ext cx="123825" cy="120650"/>
              </a:xfrm>
              <a:prstGeom prst="ellipse">
                <a:avLst/>
              </a:prstGeom>
              <a:solidFill>
                <a:srgbClr val="DCE4D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82362" y="3789590"/>
                <a:ext cx="52388" cy="52388"/>
              </a:xfrm>
              <a:prstGeom prst="ellipse">
                <a:avLst/>
              </a:prstGeom>
              <a:solidFill>
                <a:srgbClr val="DCE4D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37173" y="4044643"/>
              <a:ext cx="41275" cy="41275"/>
            </a:xfrm>
            <a:prstGeom prst="ellipse">
              <a:avLst/>
            </a:prstGeom>
            <a:solidFill>
              <a:srgbClr val="FD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73433" y="4507008"/>
              <a:ext cx="38100" cy="41275"/>
            </a:xfrm>
            <a:prstGeom prst="ellipse">
              <a:avLst/>
            </a:prstGeom>
            <a:solidFill>
              <a:srgbClr val="FD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0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46312" y="3865082"/>
            <a:ext cx="41275" cy="4127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283327" y="3282517"/>
            <a:ext cx="41275" cy="412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44505" y="1880097"/>
            <a:ext cx="41275" cy="412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69195" y="890991"/>
            <a:ext cx="26988" cy="301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29312" y="2321777"/>
            <a:ext cx="26988" cy="301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34366" y="2960348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66103" y="3125448"/>
            <a:ext cx="30163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64503" y="2761911"/>
            <a:ext cx="26988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13658" y="2075359"/>
            <a:ext cx="25400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461037" y="2407502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635883" y="2296022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34366" y="2753973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25493" y="1505447"/>
            <a:ext cx="30163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7659" y="2959852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39805" y="1624509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19634" y="3193214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00571" y="2866189"/>
            <a:ext cx="30163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62434" y="2664577"/>
            <a:ext cx="25400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7834" y="2456614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9071" y="2456614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09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60871" y="2664577"/>
            <a:ext cx="26988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0671" y="2821739"/>
            <a:ext cx="26988" cy="301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78259" y="2836027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134" y="2637589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9821" y="2637589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8546" y="2510589"/>
            <a:ext cx="26988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52254" y="329016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52254" y="573491"/>
            <a:ext cx="25400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51221" y="2907464"/>
            <a:ext cx="25400" cy="301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55996" y="2859839"/>
            <a:ext cx="30163" cy="285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38205" y="1865809"/>
            <a:ext cx="26988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3305" y="1824534"/>
            <a:ext cx="30163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79505" y="2192834"/>
            <a:ext cx="30163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47680" y="2105522"/>
            <a:ext cx="30163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47705" y="1843584"/>
            <a:ext cx="25400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73068" y="1557834"/>
            <a:ext cx="25400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00030" y="1429247"/>
            <a:ext cx="30163" cy="301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93718" y="1695947"/>
            <a:ext cx="30163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58629" y="1154516"/>
            <a:ext cx="30163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26867" y="1233891"/>
            <a:ext cx="26988" cy="301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00030" y="1954709"/>
            <a:ext cx="30163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92105" y="1991222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10773" y="1776413"/>
            <a:ext cx="30163" cy="301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23460" y="1524000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56785" y="1704975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453648" y="1468438"/>
            <a:ext cx="25400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63223" y="1223963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39335" y="1201738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17085" y="1408113"/>
            <a:ext cx="30163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58360" y="1130300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40910" y="796925"/>
            <a:ext cx="26988" cy="285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44073" y="623888"/>
            <a:ext cx="30163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80610" y="393700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212348" y="547688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486985" y="514350"/>
            <a:ext cx="30163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580648" y="406400"/>
            <a:ext cx="26988" cy="285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23548" y="379413"/>
            <a:ext cx="25400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94960" y="434975"/>
            <a:ext cx="26988" cy="26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77617" y="232178"/>
            <a:ext cx="26988" cy="285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91685" y="1949450"/>
            <a:ext cx="25400" cy="301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453648" y="1344613"/>
            <a:ext cx="30163" cy="3016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1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29860" y="1292225"/>
            <a:ext cx="26988" cy="254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76" name="出自【趣你的PPT】(微信:qunideppt)：最优质的PPT资源库"/>
          <p:cNvSpPr/>
          <p:nvPr/>
        </p:nvSpPr>
        <p:spPr>
          <a:xfrm>
            <a:off x="2182559" y="738690"/>
            <a:ext cx="455976" cy="1287803"/>
          </a:xfrm>
          <a:custGeom>
            <a:avLst/>
            <a:gdLst>
              <a:gd name="connsiteX0" fmla="*/ 702079 w 1072946"/>
              <a:gd name="connsiteY0" fmla="*/ 0 h 2334210"/>
              <a:gd name="connsiteX1" fmla="*/ 747864 w 1072946"/>
              <a:gd name="connsiteY1" fmla="*/ 50377 h 2334210"/>
              <a:gd name="connsiteX2" fmla="*/ 1072946 w 1072946"/>
              <a:gd name="connsiteY2" fmla="*/ 955921 h 2334210"/>
              <a:gd name="connsiteX3" fmla="*/ 72678 w 1072946"/>
              <a:gd name="connsiteY3" fmla="*/ 2315523 h 2334210"/>
              <a:gd name="connsiteX4" fmla="*/ 0 w 1072946"/>
              <a:gd name="connsiteY4" fmla="*/ 2334210 h 2334210"/>
              <a:gd name="connsiteX5" fmla="*/ 120697 w 1072946"/>
              <a:gd name="connsiteY5" fmla="*/ 2266324 h 2334210"/>
              <a:gd name="connsiteX6" fmla="*/ 939698 w 1072946"/>
              <a:gd name="connsiteY6" fmla="*/ 840217 h 2334210"/>
              <a:gd name="connsiteX7" fmla="*/ 715495 w 1072946"/>
              <a:gd name="connsiteY7" fmla="*/ 20446 h 233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2946" h="2334210">
                <a:moveTo>
                  <a:pt x="702079" y="0"/>
                </a:moveTo>
                <a:lnTo>
                  <a:pt x="747864" y="50377"/>
                </a:lnTo>
                <a:cubicBezTo>
                  <a:pt x="950950" y="296459"/>
                  <a:pt x="1072946" y="611943"/>
                  <a:pt x="1072946" y="955921"/>
                </a:cubicBezTo>
                <a:cubicBezTo>
                  <a:pt x="1072946" y="1594737"/>
                  <a:pt x="652183" y="2135278"/>
                  <a:pt x="72678" y="2315523"/>
                </a:cubicBezTo>
                <a:lnTo>
                  <a:pt x="0" y="2334210"/>
                </a:lnTo>
                <a:lnTo>
                  <a:pt x="120697" y="2266324"/>
                </a:lnTo>
                <a:cubicBezTo>
                  <a:pt x="614824" y="1957259"/>
                  <a:pt x="939698" y="1433863"/>
                  <a:pt x="939698" y="840217"/>
                </a:cubicBezTo>
                <a:cubicBezTo>
                  <a:pt x="939698" y="543394"/>
                  <a:pt x="858479" y="264134"/>
                  <a:pt x="715495" y="20446"/>
                </a:cubicBezTo>
                <a:close/>
              </a:path>
            </a:pathLst>
          </a:custGeom>
          <a:solidFill>
            <a:srgbClr val="00E0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14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692" y="2296022"/>
            <a:ext cx="627942" cy="835224"/>
          </a:xfrm>
          <a:prstGeom prst="rect">
            <a:avLst/>
          </a:prstGeom>
        </p:spPr>
      </p:pic>
      <p:grpSp>
        <p:nvGrpSpPr>
          <p:cNvPr id="4149" name="Group 4148出自【趣你的PPT】(微信:qunideppt)：最优质的PPT资源库"/>
          <p:cNvGrpSpPr/>
          <p:nvPr/>
        </p:nvGrpSpPr>
        <p:grpSpPr>
          <a:xfrm>
            <a:off x="7291698" y="-18514"/>
            <a:ext cx="1852303" cy="1939886"/>
            <a:chOff x="7291698" y="-18514"/>
            <a:chExt cx="1852303" cy="1939886"/>
          </a:xfrm>
        </p:grpSpPr>
        <p:sp>
          <p:nvSpPr>
            <p:cNvPr id="1808" name="出自【趣你的PPT】(微信:qunideppt)：最优质的PPT资源库"/>
            <p:cNvSpPr/>
            <p:nvPr/>
          </p:nvSpPr>
          <p:spPr>
            <a:xfrm>
              <a:off x="7291698" y="0"/>
              <a:ext cx="1852303" cy="1921372"/>
            </a:xfrm>
            <a:custGeom>
              <a:avLst/>
              <a:gdLst>
                <a:gd name="connsiteX0" fmla="*/ 19361 w 1852303"/>
                <a:gd name="connsiteY0" fmla="*/ 0 h 1921372"/>
                <a:gd name="connsiteX1" fmla="*/ 1852303 w 1852303"/>
                <a:gd name="connsiteY1" fmla="*/ 0 h 1921372"/>
                <a:gd name="connsiteX2" fmla="*/ 1852303 w 1852303"/>
                <a:gd name="connsiteY2" fmla="*/ 1912553 h 1921372"/>
                <a:gd name="connsiteX3" fmla="*/ 1851334 w 1852303"/>
                <a:gd name="connsiteY3" fmla="*/ 1912700 h 1921372"/>
                <a:gd name="connsiteX4" fmla="*/ 1679604 w 1852303"/>
                <a:gd name="connsiteY4" fmla="*/ 1921372 h 1921372"/>
                <a:gd name="connsiteX5" fmla="*/ 0 w 1852303"/>
                <a:gd name="connsiteY5" fmla="*/ 241768 h 1921372"/>
                <a:gd name="connsiteX6" fmla="*/ 8672 w 1852303"/>
                <a:gd name="connsiteY6" fmla="*/ 70038 h 1921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2303" h="1921372">
                  <a:moveTo>
                    <a:pt x="19361" y="0"/>
                  </a:moveTo>
                  <a:lnTo>
                    <a:pt x="1852303" y="0"/>
                  </a:lnTo>
                  <a:lnTo>
                    <a:pt x="1852303" y="1912553"/>
                  </a:lnTo>
                  <a:lnTo>
                    <a:pt x="1851334" y="1912700"/>
                  </a:lnTo>
                  <a:cubicBezTo>
                    <a:pt x="1794871" y="1918435"/>
                    <a:pt x="1737580" y="1921372"/>
                    <a:pt x="1679604" y="1921372"/>
                  </a:cubicBezTo>
                  <a:cubicBezTo>
                    <a:pt x="751984" y="1921372"/>
                    <a:pt x="0" y="1169388"/>
                    <a:pt x="0" y="241768"/>
                  </a:cubicBezTo>
                  <a:cubicBezTo>
                    <a:pt x="0" y="183792"/>
                    <a:pt x="2938" y="126502"/>
                    <a:pt x="8672" y="70038"/>
                  </a:cubicBezTo>
                  <a:close/>
                </a:path>
              </a:pathLst>
            </a:custGeom>
            <a:solidFill>
              <a:srgbClr val="275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07" name="出自【趣你的PPT】(微信:qunideppt)：最优质的PPT资源库"/>
            <p:cNvSpPr/>
            <p:nvPr/>
          </p:nvSpPr>
          <p:spPr>
            <a:xfrm>
              <a:off x="7514746" y="-18514"/>
              <a:ext cx="1629254" cy="1710026"/>
            </a:xfrm>
            <a:custGeom>
              <a:avLst/>
              <a:gdLst>
                <a:gd name="connsiteX0" fmla="*/ 19883 w 1629254"/>
                <a:gd name="connsiteY0" fmla="*/ 0 h 1710026"/>
                <a:gd name="connsiteX1" fmla="*/ 1629254 w 1629254"/>
                <a:gd name="connsiteY1" fmla="*/ 0 h 1710026"/>
                <a:gd name="connsiteX2" fmla="*/ 1629254 w 1629254"/>
                <a:gd name="connsiteY2" fmla="*/ 1702418 h 1710026"/>
                <a:gd name="connsiteX3" fmla="*/ 1478592 w 1629254"/>
                <a:gd name="connsiteY3" fmla="*/ 1710026 h 1710026"/>
                <a:gd name="connsiteX4" fmla="*/ 0 w 1629254"/>
                <a:gd name="connsiteY4" fmla="*/ 231434 h 1710026"/>
                <a:gd name="connsiteX5" fmla="*/ 7634 w 1629254"/>
                <a:gd name="connsiteY5" fmla="*/ 80257 h 17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9254" h="1710026">
                  <a:moveTo>
                    <a:pt x="19883" y="0"/>
                  </a:moveTo>
                  <a:lnTo>
                    <a:pt x="1629254" y="0"/>
                  </a:lnTo>
                  <a:lnTo>
                    <a:pt x="1629254" y="1702418"/>
                  </a:lnTo>
                  <a:lnTo>
                    <a:pt x="1478592" y="1710026"/>
                  </a:lnTo>
                  <a:cubicBezTo>
                    <a:pt x="661988" y="1710026"/>
                    <a:pt x="0" y="1048038"/>
                    <a:pt x="0" y="231434"/>
                  </a:cubicBezTo>
                  <a:cubicBezTo>
                    <a:pt x="0" y="180396"/>
                    <a:pt x="2586" y="129963"/>
                    <a:pt x="7634" y="80257"/>
                  </a:cubicBezTo>
                  <a:close/>
                </a:path>
              </a:pathLst>
            </a:custGeom>
            <a:solidFill>
              <a:srgbClr val="4DA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06" name="出自【趣你的PPT】(微信:qunideppt)：最优质的PPT资源库"/>
            <p:cNvSpPr/>
            <p:nvPr/>
          </p:nvSpPr>
          <p:spPr>
            <a:xfrm>
              <a:off x="7700084" y="-13061"/>
              <a:ext cx="1443917" cy="1496524"/>
            </a:xfrm>
            <a:custGeom>
              <a:avLst/>
              <a:gdLst>
                <a:gd name="connsiteX0" fmla="*/ 19664 w 1443917"/>
                <a:gd name="connsiteY0" fmla="*/ 0 h 1496524"/>
                <a:gd name="connsiteX1" fmla="*/ 1443917 w 1443917"/>
                <a:gd name="connsiteY1" fmla="*/ 0 h 1496524"/>
                <a:gd name="connsiteX2" fmla="*/ 1443917 w 1443917"/>
                <a:gd name="connsiteY2" fmla="*/ 1484889 h 1496524"/>
                <a:gd name="connsiteX3" fmla="*/ 1410983 w 1443917"/>
                <a:gd name="connsiteY3" fmla="*/ 1489915 h 1496524"/>
                <a:gd name="connsiteX4" fmla="*/ 1280100 w 1443917"/>
                <a:gd name="connsiteY4" fmla="*/ 1496524 h 1496524"/>
                <a:gd name="connsiteX5" fmla="*/ 0 w 1443917"/>
                <a:gd name="connsiteY5" fmla="*/ 216424 h 1496524"/>
                <a:gd name="connsiteX6" fmla="*/ 6609 w 1443917"/>
                <a:gd name="connsiteY6" fmla="*/ 85541 h 14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3917" h="1496524">
                  <a:moveTo>
                    <a:pt x="19664" y="0"/>
                  </a:moveTo>
                  <a:lnTo>
                    <a:pt x="1443917" y="0"/>
                  </a:lnTo>
                  <a:lnTo>
                    <a:pt x="1443917" y="1484889"/>
                  </a:lnTo>
                  <a:lnTo>
                    <a:pt x="1410983" y="1489915"/>
                  </a:lnTo>
                  <a:cubicBezTo>
                    <a:pt x="1367950" y="1494285"/>
                    <a:pt x="1324286" y="1496524"/>
                    <a:pt x="1280100" y="1496524"/>
                  </a:cubicBezTo>
                  <a:cubicBezTo>
                    <a:pt x="573120" y="1496524"/>
                    <a:pt x="0" y="923404"/>
                    <a:pt x="0" y="216424"/>
                  </a:cubicBezTo>
                  <a:cubicBezTo>
                    <a:pt x="0" y="172238"/>
                    <a:pt x="2239" y="128574"/>
                    <a:pt x="6609" y="85541"/>
                  </a:cubicBezTo>
                  <a:close/>
                </a:path>
              </a:pathLst>
            </a:custGeom>
            <a:solidFill>
              <a:srgbClr val="FDCE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05" name="出自【趣你的PPT】(微信:qunideppt)：最优质的PPT资源库"/>
            <p:cNvSpPr/>
            <p:nvPr/>
          </p:nvSpPr>
          <p:spPr>
            <a:xfrm>
              <a:off x="7900344" y="5107"/>
              <a:ext cx="1243656" cy="1302077"/>
            </a:xfrm>
            <a:custGeom>
              <a:avLst/>
              <a:gdLst>
                <a:gd name="connsiteX0" fmla="*/ 24559 w 1243656"/>
                <a:gd name="connsiteY0" fmla="*/ 0 h 1302077"/>
                <a:gd name="connsiteX1" fmla="*/ 1243656 w 1243656"/>
                <a:gd name="connsiteY1" fmla="*/ 0 h 1302077"/>
                <a:gd name="connsiteX2" fmla="*/ 1243656 w 1243656"/>
                <a:gd name="connsiteY2" fmla="*/ 1287541 h 1302077"/>
                <a:gd name="connsiteX3" fmla="*/ 1184771 w 1243656"/>
                <a:gd name="connsiteY3" fmla="*/ 1296528 h 1302077"/>
                <a:gd name="connsiteX4" fmla="*/ 1074872 w 1243656"/>
                <a:gd name="connsiteY4" fmla="*/ 1302077 h 1302077"/>
                <a:gd name="connsiteX5" fmla="*/ 0 w 1243656"/>
                <a:gd name="connsiteY5" fmla="*/ 227205 h 1302077"/>
                <a:gd name="connsiteX6" fmla="*/ 21838 w 1243656"/>
                <a:gd name="connsiteY6" fmla="*/ 10581 h 130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656" h="1302077">
                  <a:moveTo>
                    <a:pt x="24559" y="0"/>
                  </a:moveTo>
                  <a:lnTo>
                    <a:pt x="1243656" y="0"/>
                  </a:lnTo>
                  <a:lnTo>
                    <a:pt x="1243656" y="1287541"/>
                  </a:lnTo>
                  <a:lnTo>
                    <a:pt x="1184771" y="1296528"/>
                  </a:lnTo>
                  <a:cubicBezTo>
                    <a:pt x="1148637" y="1300197"/>
                    <a:pt x="1111974" y="1302077"/>
                    <a:pt x="1074872" y="1302077"/>
                  </a:cubicBezTo>
                  <a:cubicBezTo>
                    <a:pt x="481237" y="1302077"/>
                    <a:pt x="0" y="820840"/>
                    <a:pt x="0" y="227205"/>
                  </a:cubicBezTo>
                  <a:cubicBezTo>
                    <a:pt x="0" y="153001"/>
                    <a:pt x="7520" y="80553"/>
                    <a:pt x="21838" y="10581"/>
                  </a:cubicBezTo>
                  <a:close/>
                </a:path>
              </a:pathLst>
            </a:custGeom>
            <a:solidFill>
              <a:srgbClr val="FD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04" name="出自【趣你的PPT】(微信:qunideppt)：最优质的PPT资源库"/>
            <p:cNvSpPr/>
            <p:nvPr/>
          </p:nvSpPr>
          <p:spPr>
            <a:xfrm>
              <a:off x="8143842" y="-7608"/>
              <a:ext cx="1000159" cy="1026881"/>
            </a:xfrm>
            <a:custGeom>
              <a:avLst/>
              <a:gdLst>
                <a:gd name="connsiteX0" fmla="*/ 26996 w 1000159"/>
                <a:gd name="connsiteY0" fmla="*/ 0 h 1026881"/>
                <a:gd name="connsiteX1" fmla="*/ 1000159 w 1000159"/>
                <a:gd name="connsiteY1" fmla="*/ 0 h 1026881"/>
                <a:gd name="connsiteX2" fmla="*/ 1000159 w 1000159"/>
                <a:gd name="connsiteY2" fmla="*/ 1008506 h 1026881"/>
                <a:gd name="connsiteX3" fmla="*/ 994065 w 1000159"/>
                <a:gd name="connsiteY3" fmla="*/ 1010073 h 1026881"/>
                <a:gd name="connsiteX4" fmla="*/ 827329 w 1000159"/>
                <a:gd name="connsiteY4" fmla="*/ 1026881 h 1026881"/>
                <a:gd name="connsiteX5" fmla="*/ 0 w 1000159"/>
                <a:gd name="connsiteY5" fmla="*/ 199552 h 1026881"/>
                <a:gd name="connsiteX6" fmla="*/ 16809 w 1000159"/>
                <a:gd name="connsiteY6" fmla="*/ 32816 h 1026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159" h="1026881">
                  <a:moveTo>
                    <a:pt x="26996" y="0"/>
                  </a:moveTo>
                  <a:lnTo>
                    <a:pt x="1000159" y="0"/>
                  </a:lnTo>
                  <a:lnTo>
                    <a:pt x="1000159" y="1008506"/>
                  </a:lnTo>
                  <a:lnTo>
                    <a:pt x="994065" y="1010073"/>
                  </a:lnTo>
                  <a:cubicBezTo>
                    <a:pt x="940208" y="1021093"/>
                    <a:pt x="884444" y="1026881"/>
                    <a:pt x="827329" y="1026881"/>
                  </a:cubicBezTo>
                  <a:cubicBezTo>
                    <a:pt x="370408" y="1026881"/>
                    <a:pt x="0" y="656473"/>
                    <a:pt x="0" y="199552"/>
                  </a:cubicBezTo>
                  <a:cubicBezTo>
                    <a:pt x="0" y="142437"/>
                    <a:pt x="5788" y="86674"/>
                    <a:pt x="16809" y="32816"/>
                  </a:cubicBezTo>
                  <a:close/>
                </a:path>
              </a:pathLst>
            </a:custGeom>
            <a:solidFill>
              <a:srgbClr val="E942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55" name="出自【趣你的PPT】(微信:qunideppt)：最优质的PPT资源库"/>
          <p:cNvSpPr/>
          <p:nvPr/>
        </p:nvSpPr>
        <p:spPr>
          <a:xfrm>
            <a:off x="4076700" y="4133850"/>
            <a:ext cx="1457325" cy="428625"/>
          </a:xfrm>
          <a:prstGeom prst="roundRect">
            <a:avLst>
              <a:gd name="adj" fmla="val 10643"/>
            </a:avLst>
          </a:prstGeom>
          <a:solidFill>
            <a:srgbClr val="00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15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b="29999"/>
          <a:stretch/>
        </p:blipFill>
        <p:spPr>
          <a:xfrm>
            <a:off x="3787397" y="3465438"/>
            <a:ext cx="4980864" cy="601735"/>
          </a:xfrm>
          <a:prstGeom prst="rect">
            <a:avLst/>
          </a:prstGeom>
        </p:spPr>
      </p:pic>
      <p:grpSp>
        <p:nvGrpSpPr>
          <p:cNvPr id="4158" name="Group 4157出自【趣你的PPT】(微信:qunideppt)：最优质的PPT资源库"/>
          <p:cNvGrpSpPr/>
          <p:nvPr/>
        </p:nvGrpSpPr>
        <p:grpSpPr>
          <a:xfrm>
            <a:off x="4182689" y="4199385"/>
            <a:ext cx="223317" cy="275369"/>
            <a:chOff x="1876426" y="3554414"/>
            <a:chExt cx="211137" cy="260350"/>
          </a:xfrm>
          <a:solidFill>
            <a:schemeClr val="bg1"/>
          </a:solidFill>
        </p:grpSpPr>
        <p:sp>
          <p:nvSpPr>
            <p:cNvPr id="18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6426" y="3656014"/>
              <a:ext cx="42863" cy="136525"/>
            </a:xfrm>
            <a:custGeom>
              <a:avLst/>
              <a:gdLst>
                <a:gd name="T0" fmla="*/ 38 w 47"/>
                <a:gd name="T1" fmla="*/ 36 h 151"/>
                <a:gd name="T2" fmla="*/ 46 w 47"/>
                <a:gd name="T3" fmla="*/ 0 h 151"/>
                <a:gd name="T4" fmla="*/ 17 w 47"/>
                <a:gd name="T5" fmla="*/ 0 h 151"/>
                <a:gd name="T6" fmla="*/ 0 w 47"/>
                <a:gd name="T7" fmla="*/ 53 h 151"/>
                <a:gd name="T8" fmla="*/ 0 w 47"/>
                <a:gd name="T9" fmla="*/ 98 h 151"/>
                <a:gd name="T10" fmla="*/ 17 w 47"/>
                <a:gd name="T11" fmla="*/ 151 h 151"/>
                <a:gd name="T12" fmla="*/ 47 w 47"/>
                <a:gd name="T13" fmla="*/ 151 h 151"/>
                <a:gd name="T14" fmla="*/ 38 w 47"/>
                <a:gd name="T15" fmla="*/ 114 h 151"/>
                <a:gd name="T16" fmla="*/ 38 w 47"/>
                <a:gd name="T17" fmla="*/ 3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151">
                  <a:moveTo>
                    <a:pt x="38" y="36"/>
                  </a:moveTo>
                  <a:cubicBezTo>
                    <a:pt x="38" y="27"/>
                    <a:pt x="41" y="13"/>
                    <a:pt x="4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39"/>
                    <a:pt x="0" y="53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2"/>
                    <a:pt x="8" y="151"/>
                    <a:pt x="17" y="151"/>
                  </a:cubicBezTo>
                  <a:cubicBezTo>
                    <a:pt x="47" y="151"/>
                    <a:pt x="47" y="151"/>
                    <a:pt x="47" y="151"/>
                  </a:cubicBezTo>
                  <a:cubicBezTo>
                    <a:pt x="41" y="137"/>
                    <a:pt x="38" y="123"/>
                    <a:pt x="38" y="114"/>
                  </a:cubicBezTo>
                  <a:lnTo>
                    <a:pt x="3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5638" y="3554414"/>
              <a:ext cx="161925" cy="260350"/>
            </a:xfrm>
            <a:custGeom>
              <a:avLst/>
              <a:gdLst>
                <a:gd name="T0" fmla="*/ 17 w 180"/>
                <a:gd name="T1" fmla="*/ 100 h 289"/>
                <a:gd name="T2" fmla="*/ 0 w 180"/>
                <a:gd name="T3" fmla="*/ 149 h 289"/>
                <a:gd name="T4" fmla="*/ 0 w 180"/>
                <a:gd name="T5" fmla="*/ 227 h 289"/>
                <a:gd name="T6" fmla="*/ 36 w 180"/>
                <a:gd name="T7" fmla="*/ 289 h 289"/>
                <a:gd name="T8" fmla="*/ 131 w 180"/>
                <a:gd name="T9" fmla="*/ 289 h 289"/>
                <a:gd name="T10" fmla="*/ 166 w 180"/>
                <a:gd name="T11" fmla="*/ 255 h 289"/>
                <a:gd name="T12" fmla="*/ 167 w 180"/>
                <a:gd name="T13" fmla="*/ 253 h 289"/>
                <a:gd name="T14" fmla="*/ 94 w 180"/>
                <a:gd name="T15" fmla="*/ 253 h 289"/>
                <a:gd name="T16" fmla="*/ 82 w 180"/>
                <a:gd name="T17" fmla="*/ 241 h 289"/>
                <a:gd name="T18" fmla="*/ 94 w 180"/>
                <a:gd name="T19" fmla="*/ 230 h 289"/>
                <a:gd name="T20" fmla="*/ 169 w 180"/>
                <a:gd name="T21" fmla="*/ 230 h 289"/>
                <a:gd name="T22" fmla="*/ 172 w 180"/>
                <a:gd name="T23" fmla="*/ 199 h 289"/>
                <a:gd name="T24" fmla="*/ 94 w 180"/>
                <a:gd name="T25" fmla="*/ 199 h 289"/>
                <a:gd name="T26" fmla="*/ 82 w 180"/>
                <a:gd name="T27" fmla="*/ 188 h 289"/>
                <a:gd name="T28" fmla="*/ 94 w 180"/>
                <a:gd name="T29" fmla="*/ 177 h 289"/>
                <a:gd name="T30" fmla="*/ 175 w 180"/>
                <a:gd name="T31" fmla="*/ 177 h 289"/>
                <a:gd name="T32" fmla="*/ 178 w 180"/>
                <a:gd name="T33" fmla="*/ 146 h 289"/>
                <a:gd name="T34" fmla="*/ 94 w 180"/>
                <a:gd name="T35" fmla="*/ 146 h 289"/>
                <a:gd name="T36" fmla="*/ 82 w 180"/>
                <a:gd name="T37" fmla="*/ 135 h 289"/>
                <a:gd name="T38" fmla="*/ 94 w 180"/>
                <a:gd name="T39" fmla="*/ 124 h 289"/>
                <a:gd name="T40" fmla="*/ 180 w 180"/>
                <a:gd name="T41" fmla="*/ 124 h 289"/>
                <a:gd name="T42" fmla="*/ 180 w 180"/>
                <a:gd name="T43" fmla="*/ 121 h 289"/>
                <a:gd name="T44" fmla="*/ 145 w 180"/>
                <a:gd name="T45" fmla="*/ 87 h 289"/>
                <a:gd name="T46" fmla="*/ 82 w 180"/>
                <a:gd name="T47" fmla="*/ 87 h 289"/>
                <a:gd name="T48" fmla="*/ 84 w 180"/>
                <a:gd name="T49" fmla="*/ 71 h 289"/>
                <a:gd name="T50" fmla="*/ 90 w 180"/>
                <a:gd name="T51" fmla="*/ 38 h 289"/>
                <a:gd name="T52" fmla="*/ 64 w 180"/>
                <a:gd name="T53" fmla="*/ 2 h 289"/>
                <a:gd name="T54" fmla="*/ 29 w 180"/>
                <a:gd name="T55" fmla="*/ 28 h 289"/>
                <a:gd name="T56" fmla="*/ 21 w 180"/>
                <a:gd name="T57" fmla="*/ 74 h 289"/>
                <a:gd name="T58" fmla="*/ 17 w 180"/>
                <a:gd name="T59" fmla="*/ 10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0" h="289">
                  <a:moveTo>
                    <a:pt x="17" y="100"/>
                  </a:moveTo>
                  <a:cubicBezTo>
                    <a:pt x="7" y="114"/>
                    <a:pt x="0" y="137"/>
                    <a:pt x="0" y="14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46"/>
                    <a:pt x="16" y="289"/>
                    <a:pt x="36" y="289"/>
                  </a:cubicBezTo>
                  <a:cubicBezTo>
                    <a:pt x="131" y="289"/>
                    <a:pt x="131" y="289"/>
                    <a:pt x="131" y="289"/>
                  </a:cubicBezTo>
                  <a:cubicBezTo>
                    <a:pt x="150" y="289"/>
                    <a:pt x="166" y="274"/>
                    <a:pt x="166" y="255"/>
                  </a:cubicBezTo>
                  <a:cubicBezTo>
                    <a:pt x="167" y="253"/>
                    <a:pt x="167" y="253"/>
                    <a:pt x="167" y="253"/>
                  </a:cubicBezTo>
                  <a:cubicBezTo>
                    <a:pt x="94" y="253"/>
                    <a:pt x="94" y="253"/>
                    <a:pt x="94" y="253"/>
                  </a:cubicBezTo>
                  <a:cubicBezTo>
                    <a:pt x="87" y="253"/>
                    <a:pt x="82" y="248"/>
                    <a:pt x="82" y="241"/>
                  </a:cubicBezTo>
                  <a:cubicBezTo>
                    <a:pt x="82" y="235"/>
                    <a:pt x="87" y="230"/>
                    <a:pt x="94" y="230"/>
                  </a:cubicBezTo>
                  <a:cubicBezTo>
                    <a:pt x="169" y="230"/>
                    <a:pt x="169" y="230"/>
                    <a:pt x="169" y="230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94" y="199"/>
                    <a:pt x="94" y="199"/>
                    <a:pt x="94" y="199"/>
                  </a:cubicBezTo>
                  <a:cubicBezTo>
                    <a:pt x="87" y="199"/>
                    <a:pt x="82" y="194"/>
                    <a:pt x="82" y="188"/>
                  </a:cubicBezTo>
                  <a:cubicBezTo>
                    <a:pt x="82" y="182"/>
                    <a:pt x="87" y="177"/>
                    <a:pt x="94" y="177"/>
                  </a:cubicBezTo>
                  <a:cubicBezTo>
                    <a:pt x="175" y="177"/>
                    <a:pt x="175" y="177"/>
                    <a:pt x="175" y="177"/>
                  </a:cubicBezTo>
                  <a:cubicBezTo>
                    <a:pt x="178" y="146"/>
                    <a:pt x="178" y="146"/>
                    <a:pt x="178" y="146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87" y="146"/>
                    <a:pt x="82" y="141"/>
                    <a:pt x="82" y="135"/>
                  </a:cubicBezTo>
                  <a:cubicBezTo>
                    <a:pt x="82" y="129"/>
                    <a:pt x="87" y="124"/>
                    <a:pt x="94" y="124"/>
                  </a:cubicBezTo>
                  <a:cubicBezTo>
                    <a:pt x="180" y="124"/>
                    <a:pt x="180" y="124"/>
                    <a:pt x="180" y="124"/>
                  </a:cubicBezTo>
                  <a:cubicBezTo>
                    <a:pt x="180" y="121"/>
                    <a:pt x="180" y="121"/>
                    <a:pt x="180" y="121"/>
                  </a:cubicBezTo>
                  <a:cubicBezTo>
                    <a:pt x="180" y="102"/>
                    <a:pt x="164" y="87"/>
                    <a:pt x="145" y="87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2" y="21"/>
                    <a:pt x="81" y="5"/>
                    <a:pt x="64" y="2"/>
                  </a:cubicBezTo>
                  <a:cubicBezTo>
                    <a:pt x="47" y="0"/>
                    <a:pt x="32" y="11"/>
                    <a:pt x="29" y="28"/>
                  </a:cubicBezTo>
                  <a:cubicBezTo>
                    <a:pt x="21" y="74"/>
                    <a:pt x="21" y="74"/>
                    <a:pt x="21" y="74"/>
                  </a:cubicBezTo>
                  <a:lnTo>
                    <a:pt x="17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59" name="出自【趣你的PPT】(微信:qunideppt)：最优质的PPT资源库"/>
          <p:cNvSpPr txBox="1"/>
          <p:nvPr/>
        </p:nvSpPr>
        <p:spPr>
          <a:xfrm>
            <a:off x="4406006" y="4163496"/>
            <a:ext cx="112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普屏设计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出自【趣你的PPT】(微信:qunideppt)：最优质的PPT资源库"/>
          <p:cNvSpPr/>
          <p:nvPr/>
        </p:nvSpPr>
        <p:spPr>
          <a:xfrm>
            <a:off x="5591175" y="4133850"/>
            <a:ext cx="1457325" cy="428625"/>
          </a:xfrm>
          <a:prstGeom prst="roundRect">
            <a:avLst>
              <a:gd name="adj" fmla="val 10643"/>
            </a:avLst>
          </a:prstGeom>
          <a:solidFill>
            <a:srgbClr val="00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6" name="出自【趣你的PPT】(微信:qunideppt)：最优质的PPT资源库"/>
          <p:cNvSpPr txBox="1"/>
          <p:nvPr/>
        </p:nvSpPr>
        <p:spPr>
          <a:xfrm>
            <a:off x="5920481" y="4163496"/>
            <a:ext cx="112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任意编辑</a:t>
            </a:r>
          </a:p>
        </p:txBody>
      </p:sp>
      <p:sp>
        <p:nvSpPr>
          <p:cNvPr id="207" name="出自【趣你的PPT】(微信:qunideppt)：最优质的PPT资源库"/>
          <p:cNvSpPr/>
          <p:nvPr/>
        </p:nvSpPr>
        <p:spPr>
          <a:xfrm>
            <a:off x="7109554" y="4133850"/>
            <a:ext cx="1457325" cy="428625"/>
          </a:xfrm>
          <a:prstGeom prst="roundRect">
            <a:avLst>
              <a:gd name="adj" fmla="val 10643"/>
            </a:avLst>
          </a:prstGeom>
          <a:solidFill>
            <a:srgbClr val="00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1" name="出自【趣你的PPT】(微信:qunideppt)：最优质的PPT资源库"/>
          <p:cNvSpPr txBox="1"/>
          <p:nvPr/>
        </p:nvSpPr>
        <p:spPr>
          <a:xfrm>
            <a:off x="7438860" y="4163496"/>
            <a:ext cx="112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图文并茂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出自【趣你的PPT】(微信:qunideppt)：最优质的PPT资源库"/>
          <p:cNvSpPr/>
          <p:nvPr/>
        </p:nvSpPr>
        <p:spPr>
          <a:xfrm>
            <a:off x="4076700" y="4630747"/>
            <a:ext cx="1457325" cy="428625"/>
          </a:xfrm>
          <a:prstGeom prst="roundRect">
            <a:avLst>
              <a:gd name="adj" fmla="val 10643"/>
            </a:avLst>
          </a:prstGeom>
          <a:solidFill>
            <a:srgbClr val="00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7" name="出自【趣你的PPT】(微信:qunideppt)：最优质的PPT资源库"/>
          <p:cNvSpPr txBox="1"/>
          <p:nvPr/>
        </p:nvSpPr>
        <p:spPr>
          <a:xfrm>
            <a:off x="4406006" y="4660393"/>
            <a:ext cx="112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图表原创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出自【趣你的PPT】(微信:qunideppt)：最优质的PPT资源库"/>
          <p:cNvSpPr/>
          <p:nvPr/>
        </p:nvSpPr>
        <p:spPr>
          <a:xfrm>
            <a:off x="5591175" y="4630747"/>
            <a:ext cx="1457325" cy="428625"/>
          </a:xfrm>
          <a:prstGeom prst="roundRect">
            <a:avLst>
              <a:gd name="adj" fmla="val 10643"/>
            </a:avLst>
          </a:prstGeom>
          <a:solidFill>
            <a:srgbClr val="00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2" name="出自【趣你的PPT】(微信:qunideppt)：最优质的PPT资源库"/>
          <p:cNvSpPr txBox="1"/>
          <p:nvPr/>
        </p:nvSpPr>
        <p:spPr>
          <a:xfrm>
            <a:off x="5920481" y="4660393"/>
            <a:ext cx="112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超值特惠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3" name="出自【趣你的PPT】(微信:qunideppt)：最优质的PPT资源库"/>
          <p:cNvSpPr/>
          <p:nvPr/>
        </p:nvSpPr>
        <p:spPr>
          <a:xfrm>
            <a:off x="7109554" y="4630747"/>
            <a:ext cx="1457325" cy="428625"/>
          </a:xfrm>
          <a:prstGeom prst="roundRect">
            <a:avLst>
              <a:gd name="adj" fmla="val 10643"/>
            </a:avLst>
          </a:prstGeom>
          <a:solidFill>
            <a:srgbClr val="00C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7" name="出自【趣你的PPT】(微信:qunideppt)：最优质的PPT资源库"/>
          <p:cNvSpPr txBox="1"/>
          <p:nvPr/>
        </p:nvSpPr>
        <p:spPr>
          <a:xfrm>
            <a:off x="7438860" y="4660393"/>
            <a:ext cx="112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兼容测试</a:t>
            </a:r>
            <a:endParaRPr lang="zh-CN" alt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3" name="出自【趣你的PPT】(微信:qunideppt)：最优质的PPT资源库"/>
          <p:cNvSpPr>
            <a:spLocks/>
          </p:cNvSpPr>
          <p:nvPr/>
        </p:nvSpPr>
        <p:spPr bwMode="auto">
          <a:xfrm>
            <a:off x="5721051" y="4218235"/>
            <a:ext cx="198438" cy="265113"/>
          </a:xfrm>
          <a:custGeom>
            <a:avLst/>
            <a:gdLst>
              <a:gd name="T0" fmla="*/ 130 w 221"/>
              <a:gd name="T1" fmla="*/ 50 h 295"/>
              <a:gd name="T2" fmla="*/ 193 w 221"/>
              <a:gd name="T3" fmla="*/ 80 h 295"/>
              <a:gd name="T4" fmla="*/ 221 w 221"/>
              <a:gd name="T5" fmla="*/ 79 h 295"/>
              <a:gd name="T6" fmla="*/ 136 w 221"/>
              <a:gd name="T7" fmla="*/ 2 h 295"/>
              <a:gd name="T8" fmla="*/ 72 w 221"/>
              <a:gd name="T9" fmla="*/ 2 h 295"/>
              <a:gd name="T10" fmla="*/ 60 w 221"/>
              <a:gd name="T11" fmla="*/ 10 h 295"/>
              <a:gd name="T12" fmla="*/ 41 w 221"/>
              <a:gd name="T13" fmla="*/ 4 h 295"/>
              <a:gd name="T14" fmla="*/ 18 w 221"/>
              <a:gd name="T15" fmla="*/ 1 h 295"/>
              <a:gd name="T16" fmla="*/ 15 w 221"/>
              <a:gd name="T17" fmla="*/ 1 h 295"/>
              <a:gd name="T18" fmla="*/ 0 w 221"/>
              <a:gd name="T19" fmla="*/ 14 h 295"/>
              <a:gd name="T20" fmla="*/ 0 w 221"/>
              <a:gd name="T21" fmla="*/ 53 h 295"/>
              <a:gd name="T22" fmla="*/ 15 w 221"/>
              <a:gd name="T23" fmla="*/ 66 h 295"/>
              <a:gd name="T24" fmla="*/ 18 w 221"/>
              <a:gd name="T25" fmla="*/ 66 h 295"/>
              <a:gd name="T26" fmla="*/ 43 w 221"/>
              <a:gd name="T27" fmla="*/ 61 h 295"/>
              <a:gd name="T28" fmla="*/ 70 w 221"/>
              <a:gd name="T29" fmla="*/ 55 h 295"/>
              <a:gd name="T30" fmla="*/ 85 w 221"/>
              <a:gd name="T31" fmla="*/ 79 h 295"/>
              <a:gd name="T32" fmla="*/ 85 w 221"/>
              <a:gd name="T33" fmla="*/ 139 h 295"/>
              <a:gd name="T34" fmla="*/ 75 w 221"/>
              <a:gd name="T35" fmla="*/ 154 h 295"/>
              <a:gd name="T36" fmla="*/ 75 w 221"/>
              <a:gd name="T37" fmla="*/ 158 h 295"/>
              <a:gd name="T38" fmla="*/ 75 w 221"/>
              <a:gd name="T39" fmla="*/ 266 h 295"/>
              <a:gd name="T40" fmla="*/ 75 w 221"/>
              <a:gd name="T41" fmla="*/ 269 h 295"/>
              <a:gd name="T42" fmla="*/ 136 w 221"/>
              <a:gd name="T43" fmla="*/ 269 h 295"/>
              <a:gd name="T44" fmla="*/ 136 w 221"/>
              <a:gd name="T45" fmla="*/ 266 h 295"/>
              <a:gd name="T46" fmla="*/ 136 w 221"/>
              <a:gd name="T47" fmla="*/ 158 h 295"/>
              <a:gd name="T48" fmla="*/ 136 w 221"/>
              <a:gd name="T49" fmla="*/ 154 h 295"/>
              <a:gd name="T50" fmla="*/ 125 w 221"/>
              <a:gd name="T51" fmla="*/ 139 h 295"/>
              <a:gd name="T52" fmla="*/ 125 w 221"/>
              <a:gd name="T53" fmla="*/ 66 h 295"/>
              <a:gd name="T54" fmla="*/ 130 w 221"/>
              <a:gd name="T55" fmla="*/ 5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21" h="295">
                <a:moveTo>
                  <a:pt x="130" y="50"/>
                </a:moveTo>
                <a:cubicBezTo>
                  <a:pt x="163" y="41"/>
                  <a:pt x="193" y="80"/>
                  <a:pt x="193" y="80"/>
                </a:cubicBezTo>
                <a:cubicBezTo>
                  <a:pt x="221" y="79"/>
                  <a:pt x="221" y="79"/>
                  <a:pt x="221" y="79"/>
                </a:cubicBezTo>
                <a:cubicBezTo>
                  <a:pt x="221" y="79"/>
                  <a:pt x="185" y="2"/>
                  <a:pt x="136" y="2"/>
                </a:cubicBezTo>
                <a:cubicBezTo>
                  <a:pt x="119" y="2"/>
                  <a:pt x="93" y="2"/>
                  <a:pt x="72" y="2"/>
                </a:cubicBezTo>
                <a:cubicBezTo>
                  <a:pt x="68" y="2"/>
                  <a:pt x="64" y="10"/>
                  <a:pt x="60" y="10"/>
                </a:cubicBezTo>
                <a:cubicBezTo>
                  <a:pt x="50" y="8"/>
                  <a:pt x="43" y="5"/>
                  <a:pt x="41" y="4"/>
                </a:cubicBezTo>
                <a:cubicBezTo>
                  <a:pt x="36" y="0"/>
                  <a:pt x="26" y="1"/>
                  <a:pt x="18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3" y="1"/>
                  <a:pt x="0" y="0"/>
                  <a:pt x="0" y="14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7"/>
                  <a:pt x="3" y="66"/>
                  <a:pt x="15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7" y="66"/>
                  <a:pt x="38" y="67"/>
                  <a:pt x="43" y="61"/>
                </a:cubicBezTo>
                <a:cubicBezTo>
                  <a:pt x="48" y="58"/>
                  <a:pt x="59" y="52"/>
                  <a:pt x="70" y="55"/>
                </a:cubicBezTo>
                <a:cubicBezTo>
                  <a:pt x="83" y="60"/>
                  <a:pt x="84" y="73"/>
                  <a:pt x="85" y="79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79" y="143"/>
                  <a:pt x="75" y="148"/>
                  <a:pt x="75" y="154"/>
                </a:cubicBezTo>
                <a:cubicBezTo>
                  <a:pt x="75" y="155"/>
                  <a:pt x="75" y="156"/>
                  <a:pt x="75" y="158"/>
                </a:cubicBezTo>
                <a:cubicBezTo>
                  <a:pt x="75" y="158"/>
                  <a:pt x="75" y="244"/>
                  <a:pt x="75" y="266"/>
                </a:cubicBezTo>
                <a:cubicBezTo>
                  <a:pt x="75" y="267"/>
                  <a:pt x="75" y="268"/>
                  <a:pt x="75" y="269"/>
                </a:cubicBezTo>
                <a:cubicBezTo>
                  <a:pt x="75" y="295"/>
                  <a:pt x="136" y="295"/>
                  <a:pt x="136" y="269"/>
                </a:cubicBezTo>
                <a:cubicBezTo>
                  <a:pt x="136" y="268"/>
                  <a:pt x="136" y="267"/>
                  <a:pt x="136" y="266"/>
                </a:cubicBezTo>
                <a:cubicBezTo>
                  <a:pt x="136" y="243"/>
                  <a:pt x="136" y="158"/>
                  <a:pt x="136" y="158"/>
                </a:cubicBezTo>
                <a:cubicBezTo>
                  <a:pt x="136" y="156"/>
                  <a:pt x="136" y="155"/>
                  <a:pt x="136" y="154"/>
                </a:cubicBezTo>
                <a:cubicBezTo>
                  <a:pt x="136" y="148"/>
                  <a:pt x="131" y="143"/>
                  <a:pt x="125" y="139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26" y="58"/>
                  <a:pt x="127" y="51"/>
                  <a:pt x="130" y="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7223085" y="4218780"/>
            <a:ext cx="193675" cy="258763"/>
            <a:chOff x="6034088" y="4592639"/>
            <a:chExt cx="193675" cy="258763"/>
          </a:xfrm>
          <a:solidFill>
            <a:schemeClr val="bg1"/>
          </a:solidFill>
        </p:grpSpPr>
        <p:sp>
          <p:nvSpPr>
            <p:cNvPr id="2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034088" y="4592639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675189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11701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48214"/>
              <a:ext cx="10795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76951" y="4784726"/>
              <a:ext cx="10795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4225096" y="4727777"/>
            <a:ext cx="220662" cy="25876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5672073" y="4722281"/>
            <a:ext cx="274638" cy="222249"/>
            <a:chOff x="5491163" y="3163888"/>
            <a:chExt cx="274638" cy="222249"/>
          </a:xfrm>
          <a:solidFill>
            <a:schemeClr val="bg1"/>
          </a:solidFill>
        </p:grpSpPr>
        <p:sp>
          <p:nvSpPr>
            <p:cNvPr id="2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599113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92776" y="3346450"/>
              <a:ext cx="39688" cy="396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1163" y="3163888"/>
              <a:ext cx="254000" cy="166687"/>
            </a:xfrm>
            <a:custGeom>
              <a:avLst/>
              <a:gdLst>
                <a:gd name="T0" fmla="*/ 255 w 265"/>
                <a:gd name="T1" fmla="*/ 153 h 174"/>
                <a:gd name="T2" fmla="*/ 113 w 265"/>
                <a:gd name="T3" fmla="*/ 153 h 174"/>
                <a:gd name="T4" fmla="*/ 64 w 265"/>
                <a:gd name="T5" fmla="*/ 7 h 174"/>
                <a:gd name="T6" fmla="*/ 54 w 265"/>
                <a:gd name="T7" fmla="*/ 0 h 174"/>
                <a:gd name="T8" fmla="*/ 10 w 265"/>
                <a:gd name="T9" fmla="*/ 0 h 174"/>
                <a:gd name="T10" fmla="*/ 0 w 265"/>
                <a:gd name="T11" fmla="*/ 11 h 174"/>
                <a:gd name="T12" fmla="*/ 10 w 265"/>
                <a:gd name="T13" fmla="*/ 21 h 174"/>
                <a:gd name="T14" fmla="*/ 46 w 265"/>
                <a:gd name="T15" fmla="*/ 21 h 174"/>
                <a:gd name="T16" fmla="*/ 95 w 265"/>
                <a:gd name="T17" fmla="*/ 167 h 174"/>
                <a:gd name="T18" fmla="*/ 105 w 265"/>
                <a:gd name="T19" fmla="*/ 174 h 174"/>
                <a:gd name="T20" fmla="*/ 255 w 265"/>
                <a:gd name="T21" fmla="*/ 174 h 174"/>
                <a:gd name="T22" fmla="*/ 265 w 265"/>
                <a:gd name="T23" fmla="*/ 164 h 174"/>
                <a:gd name="T24" fmla="*/ 255 w 265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174">
                  <a:moveTo>
                    <a:pt x="255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2" y="3"/>
                    <a:pt x="58" y="0"/>
                    <a:pt x="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0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95" y="167"/>
                    <a:pt x="95" y="167"/>
                    <a:pt x="95" y="167"/>
                  </a:cubicBezTo>
                  <a:cubicBezTo>
                    <a:pt x="97" y="171"/>
                    <a:pt x="101" y="174"/>
                    <a:pt x="105" y="174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74"/>
                    <a:pt x="265" y="169"/>
                    <a:pt x="265" y="164"/>
                  </a:cubicBezTo>
                  <a:cubicBezTo>
                    <a:pt x="265" y="158"/>
                    <a:pt x="261" y="153"/>
                    <a:pt x="255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78476" y="3187700"/>
              <a:ext cx="187325" cy="106362"/>
            </a:xfrm>
            <a:custGeom>
              <a:avLst/>
              <a:gdLst>
                <a:gd name="T0" fmla="*/ 185 w 195"/>
                <a:gd name="T1" fmla="*/ 16 h 111"/>
                <a:gd name="T2" fmla="*/ 9 w 195"/>
                <a:gd name="T3" fmla="*/ 0 h 111"/>
                <a:gd name="T4" fmla="*/ 8 w 195"/>
                <a:gd name="T5" fmla="*/ 0 h 111"/>
                <a:gd name="T6" fmla="*/ 2 w 195"/>
                <a:gd name="T7" fmla="*/ 9 h 111"/>
                <a:gd name="T8" fmla="*/ 33 w 195"/>
                <a:gd name="T9" fmla="*/ 101 h 111"/>
                <a:gd name="T10" fmla="*/ 46 w 195"/>
                <a:gd name="T11" fmla="*/ 111 h 111"/>
                <a:gd name="T12" fmla="*/ 175 w 195"/>
                <a:gd name="T13" fmla="*/ 111 h 111"/>
                <a:gd name="T14" fmla="*/ 187 w 195"/>
                <a:gd name="T15" fmla="*/ 100 h 111"/>
                <a:gd name="T16" fmla="*/ 195 w 195"/>
                <a:gd name="T17" fmla="*/ 27 h 111"/>
                <a:gd name="T18" fmla="*/ 185 w 195"/>
                <a:gd name="T19" fmla="*/ 16 h 111"/>
                <a:gd name="T20" fmla="*/ 167 w 195"/>
                <a:gd name="T21" fmla="*/ 90 h 111"/>
                <a:gd name="T22" fmla="*/ 51 w 195"/>
                <a:gd name="T23" fmla="*/ 90 h 111"/>
                <a:gd name="T24" fmla="*/ 28 w 195"/>
                <a:gd name="T25" fmla="*/ 23 h 111"/>
                <a:gd name="T26" fmla="*/ 173 w 195"/>
                <a:gd name="T27" fmla="*/ 36 h 111"/>
                <a:gd name="T28" fmla="*/ 167 w 195"/>
                <a:gd name="T29" fmla="*/ 9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5" h="111">
                  <a:moveTo>
                    <a:pt x="185" y="16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5" y="106"/>
                    <a:pt x="41" y="111"/>
                    <a:pt x="46" y="111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81" y="111"/>
                    <a:pt x="186" y="106"/>
                    <a:pt x="187" y="100"/>
                  </a:cubicBezTo>
                  <a:cubicBezTo>
                    <a:pt x="195" y="27"/>
                    <a:pt x="195" y="27"/>
                    <a:pt x="195" y="27"/>
                  </a:cubicBezTo>
                  <a:cubicBezTo>
                    <a:pt x="195" y="21"/>
                    <a:pt x="191" y="16"/>
                    <a:pt x="185" y="16"/>
                  </a:cubicBezTo>
                  <a:close/>
                  <a:moveTo>
                    <a:pt x="167" y="90"/>
                  </a:moveTo>
                  <a:cubicBezTo>
                    <a:pt x="51" y="90"/>
                    <a:pt x="51" y="90"/>
                    <a:pt x="51" y="90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173" y="36"/>
                    <a:pt x="173" y="36"/>
                    <a:pt x="173" y="36"/>
                  </a:cubicBezTo>
                  <a:lnTo>
                    <a:pt x="167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7187437" y="4735098"/>
            <a:ext cx="274638" cy="225424"/>
            <a:chOff x="8799513" y="2058988"/>
            <a:chExt cx="274638" cy="225424"/>
          </a:xfrm>
          <a:solidFill>
            <a:schemeClr val="bg1"/>
          </a:solidFill>
        </p:grpSpPr>
        <p:sp>
          <p:nvSpPr>
            <p:cNvPr id="2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99513" y="2058988"/>
              <a:ext cx="274638" cy="188912"/>
            </a:xfrm>
            <a:custGeom>
              <a:avLst/>
              <a:gdLst>
                <a:gd name="T0" fmla="*/ 0 w 173"/>
                <a:gd name="T1" fmla="*/ 0 h 119"/>
                <a:gd name="T2" fmla="*/ 0 w 173"/>
                <a:gd name="T3" fmla="*/ 119 h 119"/>
                <a:gd name="T4" fmla="*/ 173 w 173"/>
                <a:gd name="T5" fmla="*/ 119 h 119"/>
                <a:gd name="T6" fmla="*/ 173 w 173"/>
                <a:gd name="T7" fmla="*/ 0 h 119"/>
                <a:gd name="T8" fmla="*/ 0 w 173"/>
                <a:gd name="T9" fmla="*/ 0 h 119"/>
                <a:gd name="T10" fmla="*/ 154 w 173"/>
                <a:gd name="T11" fmla="*/ 100 h 119"/>
                <a:gd name="T12" fmla="*/ 19 w 173"/>
                <a:gd name="T13" fmla="*/ 100 h 119"/>
                <a:gd name="T14" fmla="*/ 19 w 173"/>
                <a:gd name="T15" fmla="*/ 19 h 119"/>
                <a:gd name="T16" fmla="*/ 154 w 173"/>
                <a:gd name="T17" fmla="*/ 19 h 119"/>
                <a:gd name="T18" fmla="*/ 154 w 173"/>
                <a:gd name="T19" fmla="*/ 10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9">
                  <a:moveTo>
                    <a:pt x="0" y="0"/>
                  </a:moveTo>
                  <a:lnTo>
                    <a:pt x="0" y="119"/>
                  </a:lnTo>
                  <a:lnTo>
                    <a:pt x="173" y="119"/>
                  </a:lnTo>
                  <a:lnTo>
                    <a:pt x="173" y="0"/>
                  </a:lnTo>
                  <a:lnTo>
                    <a:pt x="0" y="0"/>
                  </a:lnTo>
                  <a:close/>
                  <a:moveTo>
                    <a:pt x="154" y="100"/>
                  </a:moveTo>
                  <a:lnTo>
                    <a:pt x="19" y="100"/>
                  </a:lnTo>
                  <a:lnTo>
                    <a:pt x="19" y="19"/>
                  </a:lnTo>
                  <a:lnTo>
                    <a:pt x="154" y="19"/>
                  </a:lnTo>
                  <a:lnTo>
                    <a:pt x="154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58251" y="2263775"/>
              <a:ext cx="158750" cy="20637"/>
            </a:xfrm>
            <a:custGeom>
              <a:avLst/>
              <a:gdLst>
                <a:gd name="T0" fmla="*/ 0 w 166"/>
                <a:gd name="T1" fmla="*/ 12 h 20"/>
                <a:gd name="T2" fmla="*/ 8 w 166"/>
                <a:gd name="T3" fmla="*/ 20 h 20"/>
                <a:gd name="T4" fmla="*/ 158 w 166"/>
                <a:gd name="T5" fmla="*/ 20 h 20"/>
                <a:gd name="T6" fmla="*/ 166 w 166"/>
                <a:gd name="T7" fmla="*/ 12 h 20"/>
                <a:gd name="T8" fmla="*/ 166 w 166"/>
                <a:gd name="T9" fmla="*/ 0 h 20"/>
                <a:gd name="T10" fmla="*/ 0 w 166"/>
                <a:gd name="T11" fmla="*/ 0 h 20"/>
                <a:gd name="T12" fmla="*/ 0 w 166"/>
                <a:gd name="T13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20">
                  <a:moveTo>
                    <a:pt x="0" y="12"/>
                  </a:moveTo>
                  <a:cubicBezTo>
                    <a:pt x="0" y="16"/>
                    <a:pt x="4" y="20"/>
                    <a:pt x="8" y="20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62" y="20"/>
                    <a:pt x="166" y="16"/>
                    <a:pt x="166" y="12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01113" y="2112963"/>
              <a:ext cx="79375" cy="80962"/>
            </a:xfrm>
            <a:custGeom>
              <a:avLst/>
              <a:gdLst>
                <a:gd name="T0" fmla="*/ 0 w 50"/>
                <a:gd name="T1" fmla="*/ 0 h 51"/>
                <a:gd name="T2" fmla="*/ 0 w 50"/>
                <a:gd name="T3" fmla="*/ 51 h 51"/>
                <a:gd name="T4" fmla="*/ 50 w 50"/>
                <a:gd name="T5" fmla="*/ 25 h 51"/>
                <a:gd name="T6" fmla="*/ 0 w 50"/>
                <a:gd name="T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51">
                  <a:moveTo>
                    <a:pt x="0" y="0"/>
                  </a:moveTo>
                  <a:lnTo>
                    <a:pt x="0" y="51"/>
                  </a:lnTo>
                  <a:lnTo>
                    <a:pt x="50" y="2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37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-24384" y="3516"/>
            <a:ext cx="9168384" cy="433833"/>
          </a:xfrm>
          <a:prstGeom prst="rect">
            <a:avLst/>
          </a:prstGeom>
          <a:solidFill>
            <a:srgbClr val="3B4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99127" y="43970"/>
            <a:ext cx="1127711" cy="357754"/>
            <a:chOff x="10137648" y="87964"/>
            <a:chExt cx="1499616" cy="413639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137648" y="87964"/>
              <a:ext cx="1499616" cy="383500"/>
            </a:xfrm>
            <a:prstGeom prst="roundRect">
              <a:avLst/>
            </a:prstGeom>
            <a:solidFill>
              <a:srgbClr val="54C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424160" y="110163"/>
              <a:ext cx="1073008" cy="391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出自【趣你的PPT】(微信:qunideppt)：最优质的PPT资源库"/>
          <p:cNvSpPr txBox="1"/>
          <p:nvPr/>
        </p:nvSpPr>
        <p:spPr>
          <a:xfrm>
            <a:off x="5667825" y="55845"/>
            <a:ext cx="182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387325" y="2918571"/>
            <a:ext cx="1770328" cy="1609389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rgbClr val="3CBDDC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出自【趣你的PPT】(微信:qunideppt)：最优质的PPT资源库"/>
          <p:cNvSpPr/>
          <p:nvPr/>
        </p:nvSpPr>
        <p:spPr>
          <a:xfrm>
            <a:off x="3448999" y="2043091"/>
            <a:ext cx="1987928" cy="1807207"/>
          </a:xfrm>
          <a:prstGeom prst="circularArrow">
            <a:avLst>
              <a:gd name="adj1" fmla="val 2271"/>
              <a:gd name="adj2" fmla="val 273786"/>
              <a:gd name="adj3" fmla="val 19550703"/>
              <a:gd name="adj4" fmla="val 12575511"/>
              <a:gd name="adj5" fmla="val 2650"/>
            </a:avLst>
          </a:prstGeom>
          <a:solidFill>
            <a:srgbClr val="7ACDEF"/>
          </a:solidFill>
          <a:ln>
            <a:solidFill>
              <a:srgbClr val="7ACDEF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出自【趣你的PPT】(微信:qunideppt)：最优质的PPT资源库"/>
          <p:cNvSpPr/>
          <p:nvPr/>
        </p:nvSpPr>
        <p:spPr>
          <a:xfrm>
            <a:off x="5680432" y="2918571"/>
            <a:ext cx="1770328" cy="1609389"/>
          </a:xfrm>
          <a:prstGeom prst="leftCircularArrow">
            <a:avLst>
              <a:gd name="adj1" fmla="val 2550"/>
              <a:gd name="adj2" fmla="val 309429"/>
              <a:gd name="adj3" fmla="val 2084940"/>
              <a:gd name="adj4" fmla="val 9024489"/>
              <a:gd name="adj5" fmla="val 2975"/>
            </a:avLst>
          </a:prstGeom>
          <a:solidFill>
            <a:srgbClr val="F1726F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出自【趣你的PPT】(微信:qunideppt)：最优质的PPT资源库"/>
          <p:cNvSpPr/>
          <p:nvPr/>
        </p:nvSpPr>
        <p:spPr>
          <a:xfrm>
            <a:off x="634776" y="2725341"/>
            <a:ext cx="1407396" cy="1160808"/>
          </a:xfrm>
          <a:custGeom>
            <a:avLst/>
            <a:gdLst>
              <a:gd name="connsiteX0" fmla="*/ 0 w 2266626"/>
              <a:gd name="connsiteY0" fmla="*/ 186949 h 1869493"/>
              <a:gd name="connsiteX1" fmla="*/ 186949 w 2266626"/>
              <a:gd name="connsiteY1" fmla="*/ 0 h 1869493"/>
              <a:gd name="connsiteX2" fmla="*/ 2079677 w 2266626"/>
              <a:gd name="connsiteY2" fmla="*/ 0 h 1869493"/>
              <a:gd name="connsiteX3" fmla="*/ 2266626 w 2266626"/>
              <a:gd name="connsiteY3" fmla="*/ 186949 h 1869493"/>
              <a:gd name="connsiteX4" fmla="*/ 2266626 w 2266626"/>
              <a:gd name="connsiteY4" fmla="*/ 1682544 h 1869493"/>
              <a:gd name="connsiteX5" fmla="*/ 2079677 w 2266626"/>
              <a:gd name="connsiteY5" fmla="*/ 1869493 h 1869493"/>
              <a:gd name="connsiteX6" fmla="*/ 186949 w 2266626"/>
              <a:gd name="connsiteY6" fmla="*/ 1869493 h 1869493"/>
              <a:gd name="connsiteX7" fmla="*/ 0 w 2266626"/>
              <a:gd name="connsiteY7" fmla="*/ 1682544 h 1869493"/>
              <a:gd name="connsiteX8" fmla="*/ 0 w 2266626"/>
              <a:gd name="connsiteY8" fmla="*/ 186949 h 186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626" h="1869493">
                <a:moveTo>
                  <a:pt x="0" y="186949"/>
                </a:moveTo>
                <a:cubicBezTo>
                  <a:pt x="0" y="83700"/>
                  <a:pt x="83700" y="0"/>
                  <a:pt x="186949" y="0"/>
                </a:cubicBezTo>
                <a:lnTo>
                  <a:pt x="2079677" y="0"/>
                </a:lnTo>
                <a:cubicBezTo>
                  <a:pt x="2182926" y="0"/>
                  <a:pt x="2266626" y="83700"/>
                  <a:pt x="2266626" y="186949"/>
                </a:cubicBezTo>
                <a:lnTo>
                  <a:pt x="2266626" y="1682544"/>
                </a:lnTo>
                <a:cubicBezTo>
                  <a:pt x="2266626" y="1785793"/>
                  <a:pt x="2182926" y="1869493"/>
                  <a:pt x="2079677" y="1869493"/>
                </a:cubicBezTo>
                <a:lnTo>
                  <a:pt x="186949" y="1869493"/>
                </a:lnTo>
                <a:cubicBezTo>
                  <a:pt x="83700" y="1869493"/>
                  <a:pt x="0" y="1785793"/>
                  <a:pt x="0" y="1682544"/>
                </a:cubicBezTo>
                <a:lnTo>
                  <a:pt x="0" y="186949"/>
                </a:lnTo>
                <a:close/>
              </a:path>
            </a:pathLst>
          </a:custGeom>
          <a:ln>
            <a:solidFill>
              <a:srgbClr val="00AFF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127" tIns="121127" rIns="121127" bIns="521733" numCol="1" spcCol="1270" anchor="t" anchorCtr="0">
            <a:noAutofit/>
          </a:bodyPr>
          <a:lstStyle/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4100" kern="1200"/>
          </a:p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4100" kern="1200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947531" y="3637404"/>
            <a:ext cx="1251019" cy="497489"/>
          </a:xfrm>
          <a:custGeom>
            <a:avLst/>
            <a:gdLst>
              <a:gd name="connsiteX0" fmla="*/ 0 w 2014779"/>
              <a:gd name="connsiteY0" fmla="*/ 80121 h 801211"/>
              <a:gd name="connsiteX1" fmla="*/ 80121 w 2014779"/>
              <a:gd name="connsiteY1" fmla="*/ 0 h 801211"/>
              <a:gd name="connsiteX2" fmla="*/ 1934658 w 2014779"/>
              <a:gd name="connsiteY2" fmla="*/ 0 h 801211"/>
              <a:gd name="connsiteX3" fmla="*/ 2014779 w 2014779"/>
              <a:gd name="connsiteY3" fmla="*/ 80121 h 801211"/>
              <a:gd name="connsiteX4" fmla="*/ 2014779 w 2014779"/>
              <a:gd name="connsiteY4" fmla="*/ 721090 h 801211"/>
              <a:gd name="connsiteX5" fmla="*/ 1934658 w 2014779"/>
              <a:gd name="connsiteY5" fmla="*/ 801211 h 801211"/>
              <a:gd name="connsiteX6" fmla="*/ 80121 w 2014779"/>
              <a:gd name="connsiteY6" fmla="*/ 801211 h 801211"/>
              <a:gd name="connsiteX7" fmla="*/ 0 w 2014779"/>
              <a:gd name="connsiteY7" fmla="*/ 721090 h 801211"/>
              <a:gd name="connsiteX8" fmla="*/ 0 w 2014779"/>
              <a:gd name="connsiteY8" fmla="*/ 80121 h 8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4779" h="801211">
                <a:moveTo>
                  <a:pt x="0" y="80121"/>
                </a:moveTo>
                <a:cubicBezTo>
                  <a:pt x="0" y="35871"/>
                  <a:pt x="35871" y="0"/>
                  <a:pt x="80121" y="0"/>
                </a:cubicBezTo>
                <a:lnTo>
                  <a:pt x="1934658" y="0"/>
                </a:lnTo>
                <a:cubicBezTo>
                  <a:pt x="1978908" y="0"/>
                  <a:pt x="2014779" y="35871"/>
                  <a:pt x="2014779" y="80121"/>
                </a:cubicBezTo>
                <a:lnTo>
                  <a:pt x="2014779" y="721090"/>
                </a:lnTo>
                <a:cubicBezTo>
                  <a:pt x="2014779" y="765340"/>
                  <a:pt x="1978908" y="801211"/>
                  <a:pt x="1934658" y="801211"/>
                </a:cubicBezTo>
                <a:lnTo>
                  <a:pt x="80121" y="801211"/>
                </a:lnTo>
                <a:cubicBezTo>
                  <a:pt x="35871" y="801211"/>
                  <a:pt x="0" y="765340"/>
                  <a:pt x="0" y="721090"/>
                </a:cubicBezTo>
                <a:lnTo>
                  <a:pt x="0" y="80121"/>
                </a:lnTo>
                <a:close/>
              </a:path>
            </a:pathLst>
          </a:custGeom>
          <a:solidFill>
            <a:srgbClr val="00AF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097" tIns="81887" rIns="111097" bIns="8188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600" kern="1200"/>
          </a:p>
        </p:txBody>
      </p:sp>
      <p:grpSp>
        <p:nvGrpSpPr>
          <p:cNvPr id="14" name="Group 83出自【趣你的PPT】(微信:qunideppt)：最优质的PPT资源库"/>
          <p:cNvGrpSpPr/>
          <p:nvPr/>
        </p:nvGrpSpPr>
        <p:grpSpPr>
          <a:xfrm>
            <a:off x="1224985" y="3007951"/>
            <a:ext cx="319088" cy="465138"/>
            <a:chOff x="3582988" y="3510757"/>
            <a:chExt cx="319088" cy="465138"/>
          </a:xfrm>
          <a:solidFill>
            <a:srgbClr val="00AFF0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</p:grpSp>
      <p:sp>
        <p:nvSpPr>
          <p:cNvPr id="17" name="出自【趣你的PPT】(微信:qunideppt)：最优质的PPT资源库"/>
          <p:cNvSpPr txBox="1"/>
          <p:nvPr/>
        </p:nvSpPr>
        <p:spPr>
          <a:xfrm>
            <a:off x="1121634" y="37591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前期筹划</a:t>
            </a:r>
            <a:endParaRPr 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2727060" y="2725341"/>
            <a:ext cx="1407397" cy="1160808"/>
          </a:xfrm>
          <a:custGeom>
            <a:avLst/>
            <a:gdLst>
              <a:gd name="connsiteX0" fmla="*/ 0 w 2266626"/>
              <a:gd name="connsiteY0" fmla="*/ 186949 h 1869493"/>
              <a:gd name="connsiteX1" fmla="*/ 186949 w 2266626"/>
              <a:gd name="connsiteY1" fmla="*/ 0 h 1869493"/>
              <a:gd name="connsiteX2" fmla="*/ 2079677 w 2266626"/>
              <a:gd name="connsiteY2" fmla="*/ 0 h 1869493"/>
              <a:gd name="connsiteX3" fmla="*/ 2266626 w 2266626"/>
              <a:gd name="connsiteY3" fmla="*/ 186949 h 1869493"/>
              <a:gd name="connsiteX4" fmla="*/ 2266626 w 2266626"/>
              <a:gd name="connsiteY4" fmla="*/ 1682544 h 1869493"/>
              <a:gd name="connsiteX5" fmla="*/ 2079677 w 2266626"/>
              <a:gd name="connsiteY5" fmla="*/ 1869493 h 1869493"/>
              <a:gd name="connsiteX6" fmla="*/ 186949 w 2266626"/>
              <a:gd name="connsiteY6" fmla="*/ 1869493 h 1869493"/>
              <a:gd name="connsiteX7" fmla="*/ 0 w 2266626"/>
              <a:gd name="connsiteY7" fmla="*/ 1682544 h 1869493"/>
              <a:gd name="connsiteX8" fmla="*/ 0 w 2266626"/>
              <a:gd name="connsiteY8" fmla="*/ 186949 h 186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626" h="1869493">
                <a:moveTo>
                  <a:pt x="0" y="186949"/>
                </a:moveTo>
                <a:cubicBezTo>
                  <a:pt x="0" y="83700"/>
                  <a:pt x="83700" y="0"/>
                  <a:pt x="186949" y="0"/>
                </a:cubicBezTo>
                <a:lnTo>
                  <a:pt x="2079677" y="0"/>
                </a:lnTo>
                <a:cubicBezTo>
                  <a:pt x="2182926" y="0"/>
                  <a:pt x="2266626" y="83700"/>
                  <a:pt x="2266626" y="186949"/>
                </a:cubicBezTo>
                <a:lnTo>
                  <a:pt x="2266626" y="1682544"/>
                </a:lnTo>
                <a:cubicBezTo>
                  <a:pt x="2266626" y="1785793"/>
                  <a:pt x="2182926" y="1869493"/>
                  <a:pt x="2079677" y="1869493"/>
                </a:cubicBezTo>
                <a:lnTo>
                  <a:pt x="186949" y="1869493"/>
                </a:lnTo>
                <a:cubicBezTo>
                  <a:pt x="83700" y="1869493"/>
                  <a:pt x="0" y="1785793"/>
                  <a:pt x="0" y="1682544"/>
                </a:cubicBezTo>
                <a:lnTo>
                  <a:pt x="0" y="186949"/>
                </a:lnTo>
                <a:close/>
              </a:path>
            </a:pathLst>
          </a:custGeom>
          <a:ln>
            <a:solidFill>
              <a:srgbClr val="7ACDEF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127" tIns="521733" rIns="121127" bIns="121127" numCol="1" spcCol="1270" anchor="t" anchorCtr="0">
            <a:noAutofit/>
          </a:bodyPr>
          <a:lstStyle/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4100" kern="1200" dirty="0"/>
          </a:p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4100" kern="1200" dirty="0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3039816" y="2476596"/>
            <a:ext cx="1251019" cy="497489"/>
          </a:xfrm>
          <a:custGeom>
            <a:avLst/>
            <a:gdLst>
              <a:gd name="connsiteX0" fmla="*/ 0 w 2014779"/>
              <a:gd name="connsiteY0" fmla="*/ 80121 h 801211"/>
              <a:gd name="connsiteX1" fmla="*/ 80121 w 2014779"/>
              <a:gd name="connsiteY1" fmla="*/ 0 h 801211"/>
              <a:gd name="connsiteX2" fmla="*/ 1934658 w 2014779"/>
              <a:gd name="connsiteY2" fmla="*/ 0 h 801211"/>
              <a:gd name="connsiteX3" fmla="*/ 2014779 w 2014779"/>
              <a:gd name="connsiteY3" fmla="*/ 80121 h 801211"/>
              <a:gd name="connsiteX4" fmla="*/ 2014779 w 2014779"/>
              <a:gd name="connsiteY4" fmla="*/ 721090 h 801211"/>
              <a:gd name="connsiteX5" fmla="*/ 1934658 w 2014779"/>
              <a:gd name="connsiteY5" fmla="*/ 801211 h 801211"/>
              <a:gd name="connsiteX6" fmla="*/ 80121 w 2014779"/>
              <a:gd name="connsiteY6" fmla="*/ 801211 h 801211"/>
              <a:gd name="connsiteX7" fmla="*/ 0 w 2014779"/>
              <a:gd name="connsiteY7" fmla="*/ 721090 h 801211"/>
              <a:gd name="connsiteX8" fmla="*/ 0 w 2014779"/>
              <a:gd name="connsiteY8" fmla="*/ 80121 h 8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4779" h="801211">
                <a:moveTo>
                  <a:pt x="0" y="80121"/>
                </a:moveTo>
                <a:cubicBezTo>
                  <a:pt x="0" y="35871"/>
                  <a:pt x="35871" y="0"/>
                  <a:pt x="80121" y="0"/>
                </a:cubicBezTo>
                <a:lnTo>
                  <a:pt x="1934658" y="0"/>
                </a:lnTo>
                <a:cubicBezTo>
                  <a:pt x="1978908" y="0"/>
                  <a:pt x="2014779" y="35871"/>
                  <a:pt x="2014779" y="80121"/>
                </a:cubicBezTo>
                <a:lnTo>
                  <a:pt x="2014779" y="721090"/>
                </a:lnTo>
                <a:cubicBezTo>
                  <a:pt x="2014779" y="765340"/>
                  <a:pt x="1978908" y="801211"/>
                  <a:pt x="1934658" y="801211"/>
                </a:cubicBezTo>
                <a:lnTo>
                  <a:pt x="80121" y="801211"/>
                </a:lnTo>
                <a:cubicBezTo>
                  <a:pt x="35871" y="801211"/>
                  <a:pt x="0" y="765340"/>
                  <a:pt x="0" y="721090"/>
                </a:cubicBezTo>
                <a:lnTo>
                  <a:pt x="0" y="80121"/>
                </a:lnTo>
                <a:close/>
              </a:path>
            </a:pathLst>
          </a:custGeom>
          <a:solidFill>
            <a:srgbClr val="7ACDEF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097" tIns="81887" rIns="111097" bIns="8188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600" kern="120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45148" y="3129070"/>
            <a:ext cx="439876" cy="449708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3209868" y="258213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活动执行</a:t>
            </a:r>
            <a:endParaRPr 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927883" y="2725341"/>
            <a:ext cx="1407396" cy="1160808"/>
          </a:xfrm>
          <a:custGeom>
            <a:avLst/>
            <a:gdLst>
              <a:gd name="connsiteX0" fmla="*/ 0 w 2266626"/>
              <a:gd name="connsiteY0" fmla="*/ 186949 h 1869493"/>
              <a:gd name="connsiteX1" fmla="*/ 186949 w 2266626"/>
              <a:gd name="connsiteY1" fmla="*/ 0 h 1869493"/>
              <a:gd name="connsiteX2" fmla="*/ 2079677 w 2266626"/>
              <a:gd name="connsiteY2" fmla="*/ 0 h 1869493"/>
              <a:gd name="connsiteX3" fmla="*/ 2266626 w 2266626"/>
              <a:gd name="connsiteY3" fmla="*/ 186949 h 1869493"/>
              <a:gd name="connsiteX4" fmla="*/ 2266626 w 2266626"/>
              <a:gd name="connsiteY4" fmla="*/ 1682544 h 1869493"/>
              <a:gd name="connsiteX5" fmla="*/ 2079677 w 2266626"/>
              <a:gd name="connsiteY5" fmla="*/ 1869493 h 1869493"/>
              <a:gd name="connsiteX6" fmla="*/ 186949 w 2266626"/>
              <a:gd name="connsiteY6" fmla="*/ 1869493 h 1869493"/>
              <a:gd name="connsiteX7" fmla="*/ 0 w 2266626"/>
              <a:gd name="connsiteY7" fmla="*/ 1682544 h 1869493"/>
              <a:gd name="connsiteX8" fmla="*/ 0 w 2266626"/>
              <a:gd name="connsiteY8" fmla="*/ 186949 h 186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626" h="1869493">
                <a:moveTo>
                  <a:pt x="0" y="186949"/>
                </a:moveTo>
                <a:cubicBezTo>
                  <a:pt x="0" y="83700"/>
                  <a:pt x="83700" y="0"/>
                  <a:pt x="186949" y="0"/>
                </a:cubicBezTo>
                <a:lnTo>
                  <a:pt x="2079677" y="0"/>
                </a:lnTo>
                <a:cubicBezTo>
                  <a:pt x="2182926" y="0"/>
                  <a:pt x="2266626" y="83700"/>
                  <a:pt x="2266626" y="186949"/>
                </a:cubicBezTo>
                <a:lnTo>
                  <a:pt x="2266626" y="1682544"/>
                </a:lnTo>
                <a:cubicBezTo>
                  <a:pt x="2266626" y="1785793"/>
                  <a:pt x="2182926" y="1869493"/>
                  <a:pt x="2079677" y="1869493"/>
                </a:cubicBezTo>
                <a:lnTo>
                  <a:pt x="186949" y="1869493"/>
                </a:lnTo>
                <a:cubicBezTo>
                  <a:pt x="83700" y="1869493"/>
                  <a:pt x="0" y="1785793"/>
                  <a:pt x="0" y="1682544"/>
                </a:cubicBezTo>
                <a:lnTo>
                  <a:pt x="0" y="186949"/>
                </a:lnTo>
                <a:close/>
              </a:path>
            </a:pathLst>
          </a:custGeom>
          <a:ln>
            <a:solidFill>
              <a:srgbClr val="3B4C5C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127" tIns="121127" rIns="121127" bIns="521733" numCol="1" spcCol="1270" anchor="t" anchorCtr="0">
            <a:noAutofit/>
          </a:bodyPr>
          <a:lstStyle/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4100" kern="1200"/>
          </a:p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4100" kern="1200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5240638" y="3637404"/>
            <a:ext cx="1251019" cy="497489"/>
          </a:xfrm>
          <a:custGeom>
            <a:avLst/>
            <a:gdLst>
              <a:gd name="connsiteX0" fmla="*/ 0 w 2014779"/>
              <a:gd name="connsiteY0" fmla="*/ 80121 h 801211"/>
              <a:gd name="connsiteX1" fmla="*/ 80121 w 2014779"/>
              <a:gd name="connsiteY1" fmla="*/ 0 h 801211"/>
              <a:gd name="connsiteX2" fmla="*/ 1934658 w 2014779"/>
              <a:gd name="connsiteY2" fmla="*/ 0 h 801211"/>
              <a:gd name="connsiteX3" fmla="*/ 2014779 w 2014779"/>
              <a:gd name="connsiteY3" fmla="*/ 80121 h 801211"/>
              <a:gd name="connsiteX4" fmla="*/ 2014779 w 2014779"/>
              <a:gd name="connsiteY4" fmla="*/ 721090 h 801211"/>
              <a:gd name="connsiteX5" fmla="*/ 1934658 w 2014779"/>
              <a:gd name="connsiteY5" fmla="*/ 801211 h 801211"/>
              <a:gd name="connsiteX6" fmla="*/ 80121 w 2014779"/>
              <a:gd name="connsiteY6" fmla="*/ 801211 h 801211"/>
              <a:gd name="connsiteX7" fmla="*/ 0 w 2014779"/>
              <a:gd name="connsiteY7" fmla="*/ 721090 h 801211"/>
              <a:gd name="connsiteX8" fmla="*/ 0 w 2014779"/>
              <a:gd name="connsiteY8" fmla="*/ 80121 h 8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4779" h="801211">
                <a:moveTo>
                  <a:pt x="0" y="80121"/>
                </a:moveTo>
                <a:cubicBezTo>
                  <a:pt x="0" y="35871"/>
                  <a:pt x="35871" y="0"/>
                  <a:pt x="80121" y="0"/>
                </a:cubicBezTo>
                <a:lnTo>
                  <a:pt x="1934658" y="0"/>
                </a:lnTo>
                <a:cubicBezTo>
                  <a:pt x="1978908" y="0"/>
                  <a:pt x="2014779" y="35871"/>
                  <a:pt x="2014779" y="80121"/>
                </a:cubicBezTo>
                <a:lnTo>
                  <a:pt x="2014779" y="721090"/>
                </a:lnTo>
                <a:cubicBezTo>
                  <a:pt x="2014779" y="765340"/>
                  <a:pt x="1978908" y="801211"/>
                  <a:pt x="1934658" y="801211"/>
                </a:cubicBezTo>
                <a:lnTo>
                  <a:pt x="80121" y="801211"/>
                </a:lnTo>
                <a:cubicBezTo>
                  <a:pt x="35871" y="801211"/>
                  <a:pt x="0" y="765340"/>
                  <a:pt x="0" y="721090"/>
                </a:cubicBezTo>
                <a:lnTo>
                  <a:pt x="0" y="80121"/>
                </a:lnTo>
                <a:close/>
              </a:path>
            </a:pathLst>
          </a:custGeom>
          <a:solidFill>
            <a:srgbClr val="3B4C5C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097" tIns="81887" rIns="111097" bIns="8188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600" kern="1200"/>
          </a:p>
        </p:txBody>
      </p:sp>
      <p:grpSp>
        <p:nvGrpSpPr>
          <p:cNvPr id="24" name="Group 86出自【趣你的PPT】(微信:qunideppt)：最优质的PPT资源库"/>
          <p:cNvGrpSpPr/>
          <p:nvPr/>
        </p:nvGrpSpPr>
        <p:grpSpPr>
          <a:xfrm>
            <a:off x="5404940" y="3006501"/>
            <a:ext cx="464344" cy="464344"/>
            <a:chOff x="4439444" y="1652588"/>
            <a:chExt cx="464344" cy="464344"/>
          </a:xfrm>
          <a:solidFill>
            <a:srgbClr val="3B4C5C"/>
          </a:solidFill>
        </p:grpSpPr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6300" y="1710532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9444" y="1652588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6300" y="1652588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ym typeface="Gill Sans" charset="0"/>
              </a:endParaRPr>
            </a:p>
          </p:txBody>
        </p:sp>
      </p:grpSp>
      <p:sp>
        <p:nvSpPr>
          <p:cNvPr id="28" name="出自【趣你的PPT】(微信:qunideppt)：最优质的PPT资源库"/>
          <p:cNvSpPr txBox="1"/>
          <p:nvPr/>
        </p:nvSpPr>
        <p:spPr>
          <a:xfrm>
            <a:off x="5416733" y="374640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效果评估</a:t>
            </a:r>
            <a:endParaRPr 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7009955" y="2725341"/>
            <a:ext cx="1407397" cy="1160808"/>
          </a:xfrm>
          <a:custGeom>
            <a:avLst/>
            <a:gdLst>
              <a:gd name="connsiteX0" fmla="*/ 0 w 2266626"/>
              <a:gd name="connsiteY0" fmla="*/ 186949 h 1869493"/>
              <a:gd name="connsiteX1" fmla="*/ 186949 w 2266626"/>
              <a:gd name="connsiteY1" fmla="*/ 0 h 1869493"/>
              <a:gd name="connsiteX2" fmla="*/ 2079677 w 2266626"/>
              <a:gd name="connsiteY2" fmla="*/ 0 h 1869493"/>
              <a:gd name="connsiteX3" fmla="*/ 2266626 w 2266626"/>
              <a:gd name="connsiteY3" fmla="*/ 186949 h 1869493"/>
              <a:gd name="connsiteX4" fmla="*/ 2266626 w 2266626"/>
              <a:gd name="connsiteY4" fmla="*/ 1682544 h 1869493"/>
              <a:gd name="connsiteX5" fmla="*/ 2079677 w 2266626"/>
              <a:gd name="connsiteY5" fmla="*/ 1869493 h 1869493"/>
              <a:gd name="connsiteX6" fmla="*/ 186949 w 2266626"/>
              <a:gd name="connsiteY6" fmla="*/ 1869493 h 1869493"/>
              <a:gd name="connsiteX7" fmla="*/ 0 w 2266626"/>
              <a:gd name="connsiteY7" fmla="*/ 1682544 h 1869493"/>
              <a:gd name="connsiteX8" fmla="*/ 0 w 2266626"/>
              <a:gd name="connsiteY8" fmla="*/ 186949 h 1869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626" h="1869493">
                <a:moveTo>
                  <a:pt x="0" y="186949"/>
                </a:moveTo>
                <a:cubicBezTo>
                  <a:pt x="0" y="83700"/>
                  <a:pt x="83700" y="0"/>
                  <a:pt x="186949" y="0"/>
                </a:cubicBezTo>
                <a:lnTo>
                  <a:pt x="2079677" y="0"/>
                </a:lnTo>
                <a:cubicBezTo>
                  <a:pt x="2182926" y="0"/>
                  <a:pt x="2266626" y="83700"/>
                  <a:pt x="2266626" y="186949"/>
                </a:cubicBezTo>
                <a:lnTo>
                  <a:pt x="2266626" y="1682544"/>
                </a:lnTo>
                <a:cubicBezTo>
                  <a:pt x="2266626" y="1785793"/>
                  <a:pt x="2182926" y="1869493"/>
                  <a:pt x="2079677" y="1869493"/>
                </a:cubicBezTo>
                <a:lnTo>
                  <a:pt x="186949" y="1869493"/>
                </a:lnTo>
                <a:cubicBezTo>
                  <a:pt x="83700" y="1869493"/>
                  <a:pt x="0" y="1785793"/>
                  <a:pt x="0" y="1682544"/>
                </a:cubicBezTo>
                <a:lnTo>
                  <a:pt x="0" y="186949"/>
                </a:lnTo>
                <a:close/>
              </a:path>
            </a:pathLst>
          </a:custGeom>
          <a:ln>
            <a:solidFill>
              <a:srgbClr val="7E7E7D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127" tIns="521733" rIns="121127" bIns="121127" numCol="1" spcCol="1270" anchor="t" anchorCtr="0">
            <a:noAutofit/>
          </a:bodyPr>
          <a:lstStyle/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4100" kern="1200"/>
          </a:p>
          <a:p>
            <a:pPr marL="285750" lvl="1" indent="-285750" algn="l" defTabSz="18224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4100" kern="1200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7322711" y="2476596"/>
            <a:ext cx="1251019" cy="497489"/>
          </a:xfrm>
          <a:custGeom>
            <a:avLst/>
            <a:gdLst>
              <a:gd name="connsiteX0" fmla="*/ 0 w 2014779"/>
              <a:gd name="connsiteY0" fmla="*/ 80121 h 801211"/>
              <a:gd name="connsiteX1" fmla="*/ 80121 w 2014779"/>
              <a:gd name="connsiteY1" fmla="*/ 0 h 801211"/>
              <a:gd name="connsiteX2" fmla="*/ 1934658 w 2014779"/>
              <a:gd name="connsiteY2" fmla="*/ 0 h 801211"/>
              <a:gd name="connsiteX3" fmla="*/ 2014779 w 2014779"/>
              <a:gd name="connsiteY3" fmla="*/ 80121 h 801211"/>
              <a:gd name="connsiteX4" fmla="*/ 2014779 w 2014779"/>
              <a:gd name="connsiteY4" fmla="*/ 721090 h 801211"/>
              <a:gd name="connsiteX5" fmla="*/ 1934658 w 2014779"/>
              <a:gd name="connsiteY5" fmla="*/ 801211 h 801211"/>
              <a:gd name="connsiteX6" fmla="*/ 80121 w 2014779"/>
              <a:gd name="connsiteY6" fmla="*/ 801211 h 801211"/>
              <a:gd name="connsiteX7" fmla="*/ 0 w 2014779"/>
              <a:gd name="connsiteY7" fmla="*/ 721090 h 801211"/>
              <a:gd name="connsiteX8" fmla="*/ 0 w 2014779"/>
              <a:gd name="connsiteY8" fmla="*/ 80121 h 80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4779" h="801211">
                <a:moveTo>
                  <a:pt x="0" y="80121"/>
                </a:moveTo>
                <a:cubicBezTo>
                  <a:pt x="0" y="35871"/>
                  <a:pt x="35871" y="0"/>
                  <a:pt x="80121" y="0"/>
                </a:cubicBezTo>
                <a:lnTo>
                  <a:pt x="1934658" y="0"/>
                </a:lnTo>
                <a:cubicBezTo>
                  <a:pt x="1978908" y="0"/>
                  <a:pt x="2014779" y="35871"/>
                  <a:pt x="2014779" y="80121"/>
                </a:cubicBezTo>
                <a:lnTo>
                  <a:pt x="2014779" y="721090"/>
                </a:lnTo>
                <a:cubicBezTo>
                  <a:pt x="2014779" y="765340"/>
                  <a:pt x="1978908" y="801211"/>
                  <a:pt x="1934658" y="801211"/>
                </a:cubicBezTo>
                <a:lnTo>
                  <a:pt x="80121" y="801211"/>
                </a:lnTo>
                <a:cubicBezTo>
                  <a:pt x="35871" y="801211"/>
                  <a:pt x="0" y="765340"/>
                  <a:pt x="0" y="721090"/>
                </a:cubicBezTo>
                <a:lnTo>
                  <a:pt x="0" y="80121"/>
                </a:lnTo>
                <a:close/>
              </a:path>
            </a:pathLst>
          </a:custGeom>
          <a:solidFill>
            <a:srgbClr val="7E7E7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1097" tIns="81887" rIns="111097" bIns="81887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600" kern="1200"/>
          </a:p>
        </p:txBody>
      </p:sp>
      <p:grpSp>
        <p:nvGrpSpPr>
          <p:cNvPr id="31" name="Group 79出自【趣你的PPT】(微信:qunideppt)：最优质的PPT资源库"/>
          <p:cNvGrpSpPr/>
          <p:nvPr/>
        </p:nvGrpSpPr>
        <p:grpSpPr>
          <a:xfrm>
            <a:off x="7496165" y="3132234"/>
            <a:ext cx="434975" cy="464344"/>
            <a:chOff x="9159875" y="1647825"/>
            <a:chExt cx="434975" cy="464344"/>
          </a:xfrm>
          <a:solidFill>
            <a:srgbClr val="7E7E7D"/>
          </a:solidFill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7496814" y="257981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客户评价</a:t>
            </a:r>
            <a:endParaRPr 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634776" y="4613211"/>
            <a:ext cx="80817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323017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2129</Words>
  <Application>Microsoft Office PowerPoint</Application>
  <PresentationFormat>全屏显示(4:3)</PresentationFormat>
  <Paragraphs>302</Paragraphs>
  <Slides>34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34</vt:i4>
      </vt:variant>
    </vt:vector>
  </HeadingPairs>
  <TitlesOfParts>
    <vt:vector size="52" baseType="lpstr">
      <vt:lpstr>Bebas Neue</vt:lpstr>
      <vt:lpstr>Franchise</vt:lpstr>
      <vt:lpstr>Gill Sans</vt:lpstr>
      <vt:lpstr>Heiti SC Light</vt:lpstr>
      <vt:lpstr>Lato Light</vt:lpstr>
      <vt:lpstr>ＭＳ Ｐゴシック</vt:lpstr>
      <vt:lpstr>Source Sans Pro Bold</vt:lpstr>
      <vt:lpstr>宋体</vt:lpstr>
      <vt:lpstr>微软雅黑</vt:lpstr>
      <vt:lpstr>Arial</vt:lpstr>
      <vt:lpstr>Calibri</vt:lpstr>
      <vt:lpstr>Calibri Light</vt:lpstr>
      <vt:lpstr>Source Sans Pro</vt:lpstr>
      <vt:lpstr>Source Sans Pro Black</vt:lpstr>
      <vt:lpstr>Office 主题</vt:lpstr>
      <vt:lpstr>2_Office 主题</vt:lpstr>
      <vt:lpstr>1_Office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HZJ</dc:creator>
  <cp:lastModifiedBy>ZhuLong</cp:lastModifiedBy>
  <cp:revision>67</cp:revision>
  <dcterms:created xsi:type="dcterms:W3CDTF">2015-10-20T14:59:12Z</dcterms:created>
  <dcterms:modified xsi:type="dcterms:W3CDTF">2016-07-04T04:54:50Z</dcterms:modified>
</cp:coreProperties>
</file>